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60" r:id="rId7"/>
    <p:sldId id="259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3116B-C387-0BB0-1662-082217A35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FD6681-78BB-9635-B961-53683C341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93A79-8A6C-771F-BC23-16DAA6E2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80CB7C-7033-E396-02AE-E6C823A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1A6D3A-8B22-83A3-5A06-BB24BD85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0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A5C05-5725-59D8-37C5-2F4DA491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05D77A-20DF-FC72-F72A-D5697652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28DC01-4AA0-4154-1CFF-8060FDE4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B77E6-459D-D4B2-A048-C6BC0B1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C3B9D-67BB-628E-23E9-DA71901D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94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22B2A3-5A7C-DA18-52AC-A25FCC221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D4ECFE-DF0C-C172-90A1-38C92BB1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853BD1-BD5B-25A0-2BDA-F1B1A3D2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5DD4B0-E6AD-7DA3-C73A-5AF7F054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B06CE-FF76-FCAC-7FA2-1F4D7E4D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25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4DDF5-CD89-7930-C370-D96711D3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098F0-AAEF-B21F-72DB-7DF93904A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BDDCB-7C02-F2F5-E1E5-4962DE70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45884-5419-0206-87A9-DA74AF3D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C0F0C-1B09-7C4B-9FF1-9FF317C9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0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D46B2-84FC-72E7-193A-D114462A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CBAB29-E031-493A-DA10-7AC928D8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60331-A5A9-5CDA-9E33-349C41FF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6739F-B162-8C13-1D79-7EC6FEED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B13363-B11F-58E1-BE2D-F968B72E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35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81016-AF98-0735-65CE-D63C5C06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B0AA7-8D8A-E862-1D93-8AEE692A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8A2A6E-7F0B-8224-19E6-1705CFC89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4FF93-DCD9-6EA5-FF96-67B0B3B7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5EFC6-C848-D972-DDFC-DA4FD08C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94EDDA-F41D-322C-52A8-4EA27BCB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4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F48A2-0B52-69E9-8943-3F0E471C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A71D60-A2BA-E639-F929-1C8EB0AD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4D1A8F-CBF0-72D9-7D5B-9E1B1C857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1C38A1-7F1D-F735-A7BB-BF23BDB70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F236-1678-EEF0-2671-B2ED96423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AF98E3-B880-8869-231F-BD1D76B6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965D3-E925-DD38-39CA-2EEF193E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D95C90-8A2F-E40E-7A82-47F7C2C6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01F87-083E-0391-011A-4603B7D2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E56655-F37C-2772-4F5E-3AC84F5A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A5ED1-DE3D-24A9-FC8B-E46947E5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168AF2-ED00-718D-894A-F5C6E320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7A8DD5-4E4B-D4A8-03F6-91D43ABE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5EB18A-DFA6-8A54-0457-F3F1755C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1146A4-1624-D6BF-B9E5-E5FDA598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8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7B1D0-9803-9C31-88F1-7918CD51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55BF2-037A-C4A0-62B3-4BC9F5C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854629-457B-C030-D09E-B94EDC954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DC85FF-86A1-EDF4-4E71-7990DE87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47E41-7589-C56D-7D9C-8F98551C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0F40C8-4946-8986-954C-47BFFC6D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79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2C8B3-A510-6F46-2A8E-E0BB6BF6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D078D9-60DE-34FA-8186-22C2AC29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118B02-1A9B-D0F3-45D5-BAFF3C794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064CE8-25E2-597C-D14A-4BC65F7F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518305-4D53-AEFE-6C5D-A6780F6B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6836B6-EA2F-AA9E-EF28-AE0F8B21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69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7516D6-1424-17D3-0642-E28682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6085B-A964-E7B3-6AF3-9DD1E31B9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705F7-631C-5E3E-AF62-9C5DD85C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90E9E-DFBF-474F-9418-4F79E6BAA43C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8AB56E-7884-554C-D465-4627913C9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0F4F83-4772-BA55-A9E8-41E45372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89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66F6E78-6554-8D0F-41F8-D85494DF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131" y="2762337"/>
            <a:ext cx="7675736" cy="29932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FDAD346-88BC-92D6-8246-FB797C45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722" y="1102375"/>
            <a:ext cx="8220555" cy="8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5AB81E-60CD-CD5D-5D40-D7440D58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81" y="2786128"/>
            <a:ext cx="8784437" cy="35718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26B6D9-6CA4-5B70-9E27-9A51783F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26" y="1291018"/>
            <a:ext cx="8621547" cy="5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2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2D3385-2967-DA5B-AAC4-9006032E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22" y="2663688"/>
            <a:ext cx="8619955" cy="34664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6FAB05E-02B3-3C97-8FEF-BBCAF4EF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04" y="1566201"/>
            <a:ext cx="763059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630077-CA35-C946-C7E9-34CBA709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00" y="2097773"/>
            <a:ext cx="7228999" cy="47602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F2E670-27D4-EEA0-BB82-3548A99B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25" y="984567"/>
            <a:ext cx="7687748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8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2E0B02-9583-A68E-CE26-91D8705C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19" y="3299792"/>
            <a:ext cx="10476161" cy="33681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494AC3-5604-B129-D837-CDC7E143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06" y="1709532"/>
            <a:ext cx="9532988" cy="5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9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47C64C-7276-3EDF-E404-26E34B2F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2717044"/>
            <a:ext cx="7373379" cy="39153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694761-8652-C3BF-5ACD-34027E09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14" y="1257062"/>
            <a:ext cx="747816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8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9DAC5C-7C77-C175-C536-00A0EF3D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04" y="1497252"/>
            <a:ext cx="8164064" cy="5239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2E8994-961A-E620-E6CF-0B9410AE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83" y="2888835"/>
            <a:ext cx="886901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3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AE4648B-7FE8-1987-8FB9-73C9F8DA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8" y="854733"/>
            <a:ext cx="11390204" cy="62483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FC1CDC0-A74A-DDCF-2D52-6B505702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35" y="3282151"/>
            <a:ext cx="4610743" cy="308653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C11795F-23C6-FE1B-4229-A5E910381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59" y="2319992"/>
            <a:ext cx="941201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3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 LISTON</dc:creator>
  <cp:lastModifiedBy>CAMILA LISTON</cp:lastModifiedBy>
  <cp:revision>1</cp:revision>
  <dcterms:created xsi:type="dcterms:W3CDTF">2025-04-14T23:06:47Z</dcterms:created>
  <dcterms:modified xsi:type="dcterms:W3CDTF">2025-04-14T23:39:36Z</dcterms:modified>
</cp:coreProperties>
</file>