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2" r:id="rId5"/>
    <p:sldId id="261" r:id="rId6"/>
    <p:sldId id="260" r:id="rId7"/>
    <p:sldId id="259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3116B-C387-0BB0-1662-082217A35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FD6681-78BB-9635-B961-53683C341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093A79-8A6C-771F-BC23-16DAA6E2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80CB7C-7033-E396-02AE-E6C823A2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1A6D3A-8B22-83A3-5A06-BB24BD85C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012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A5C05-5725-59D8-37C5-2F4DA491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C05D77A-20DF-FC72-F72A-D5697652C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28DC01-4AA0-4154-1CFF-8060FDE4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1B77E6-459D-D4B2-A048-C6BC0B197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AC3B9D-67BB-628E-23E9-DA71901D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94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22B2A3-5A7C-DA18-52AC-A25FCC221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D4ECFE-DF0C-C172-90A1-38C92BB13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853BD1-BD5B-25A0-2BDA-F1B1A3D2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5DD4B0-E6AD-7DA3-C73A-5AF7F054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0B06CE-FF76-FCAC-7FA2-1F4D7E4D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25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4DDF5-CD89-7930-C370-D96711D3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3098F0-AAEF-B21F-72DB-7DF93904A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4BDDCB-7C02-F2F5-E1E5-4962DE709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145884-5419-0206-87A9-DA74AF3D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CC0F0C-1B09-7C4B-9FF1-9FF317C9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092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D46B2-84FC-72E7-193A-D114462A9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CBAB29-E031-493A-DA10-7AC928D82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960331-A5A9-5CDA-9E33-349C41FF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6739F-B162-8C13-1D79-7EC6FEED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B13363-B11F-58E1-BE2D-F968B72E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235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81016-AF98-0735-65CE-D63C5C06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BB0AA7-8D8A-E862-1D93-8AEE692A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8A2A6E-7F0B-8224-19E6-1705CFC89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54FF93-DCD9-6EA5-FF96-67B0B3B7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45EFC6-C848-D972-DDFC-DA4FD08C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94EDDA-F41D-322C-52A8-4EA27BCB4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47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F48A2-0B52-69E9-8943-3F0E471C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A71D60-A2BA-E639-F929-1C8EB0AD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4D1A8F-CBF0-72D9-7D5B-9E1B1C857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E1C38A1-7F1D-F735-A7BB-BF23BDB70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71F236-1678-EEF0-2671-B2ED96423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AF98E3-B880-8869-231F-BD1D76B6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A965D3-E925-DD38-39CA-2EEF193E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D95C90-8A2F-E40E-7A82-47F7C2C6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69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01F87-083E-0391-011A-4603B7D2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E56655-F37C-2772-4F5E-3AC84F5A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6A5ED1-DE3D-24A9-FC8B-E46947E5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E168AF2-ED00-718D-894A-F5C6E320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838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7A8DD5-4E4B-D4A8-03F6-91D43ABE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5EB18A-DFA6-8A54-0457-F3F1755C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1146A4-1624-D6BF-B9E5-E5FDA598D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8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7B1D0-9803-9C31-88F1-7918CD51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F55BF2-037A-C4A0-62B3-4BC9F5C2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854629-457B-C030-D09E-B94EDC954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DC85FF-86A1-EDF4-4E71-7990DE87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147E41-7589-C56D-7D9C-8F98551C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0F40C8-4946-8986-954C-47BFFC6D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790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2C8B3-A510-6F46-2A8E-E0BB6BF6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D078D9-60DE-34FA-8186-22C2AC294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118B02-1A9B-D0F3-45D5-BAFF3C794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064CE8-25E2-597C-D14A-4BC65F7F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90E9E-DFBF-474F-9418-4F79E6BAA43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518305-4D53-AEFE-6C5D-A6780F6B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E6836B6-EA2F-AA9E-EF28-AE0F8B21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69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17516D6-1424-17D3-0642-E28682E20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26085B-A964-E7B3-6AF3-9DD1E31B9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9705F7-631C-5E3E-AF62-9C5DD85CF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990E9E-DFBF-474F-9418-4F79E6BAA43C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8AB56E-7884-554C-D465-4627913C9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0F4F83-4772-BA55-A9E8-41E45372C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7DA959-2DFF-434C-81AC-CEE0E13AAD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89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FDAD346-88BC-92D6-8246-FB797C457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722" y="1102375"/>
            <a:ext cx="8220555" cy="80593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F1A5B5C-609D-73B5-49B4-B7834B37B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22" y="3119266"/>
            <a:ext cx="6644955" cy="288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10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C5AB81E-60CD-CD5D-5D40-D7440D586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81" y="2786128"/>
            <a:ext cx="8784437" cy="357181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126B6D9-6CA4-5B70-9E27-9A51783F2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26" y="1291018"/>
            <a:ext cx="8621547" cy="51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22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72D3385-2967-DA5B-AAC4-9006032E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022" y="2663688"/>
            <a:ext cx="8619955" cy="346647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6FAB05E-02B3-3C97-8FEF-BBCAF4EF3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04" y="1566201"/>
            <a:ext cx="7630590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9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7630077-CA35-C946-C7E9-34CBA709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00" y="2097773"/>
            <a:ext cx="7228999" cy="476022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6F2E670-27D4-EEA0-BB82-3548A99BA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25" y="984567"/>
            <a:ext cx="7687748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82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12E0B02-9583-A68E-CE26-91D8705C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19" y="3299792"/>
            <a:ext cx="10476161" cy="336811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494AC3-5604-B129-D837-CDC7E1436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506" y="1709532"/>
            <a:ext cx="9532988" cy="54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49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347C64C-7276-3EDF-E404-26E34B2F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2717044"/>
            <a:ext cx="7373379" cy="391532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7694761-8652-C3BF-5ACD-34027E093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14" y="1257062"/>
            <a:ext cx="7478169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8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09DAC5C-7C77-C175-C536-00A0EF3DC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204" y="1497252"/>
            <a:ext cx="8164064" cy="5239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62E8994-961A-E620-E6CF-0B9410AE1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783" y="2888835"/>
            <a:ext cx="886901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36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AE4648B-7FE8-1987-8FB9-73C9F8DAE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8" y="854733"/>
            <a:ext cx="11390204" cy="62483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FC1CDC0-A74A-DDCF-2D52-6B5057021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35" y="3282151"/>
            <a:ext cx="4610743" cy="308653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C11795F-23C6-FE1B-4229-A5E910381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59" y="2319992"/>
            <a:ext cx="941201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3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CAMILA LISTON</dc:creator>
  <cp:lastModifiedBy>CAMILA LISTON</cp:lastModifiedBy>
  <cp:revision>2</cp:revision>
  <dcterms:created xsi:type="dcterms:W3CDTF">2025-04-14T23:06:47Z</dcterms:created>
  <dcterms:modified xsi:type="dcterms:W3CDTF">2025-04-15T22:14:27Z</dcterms:modified>
</cp:coreProperties>
</file>