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0" r:id="rId2"/>
    <p:sldId id="259" r:id="rId3"/>
    <p:sldId id="407" r:id="rId4"/>
    <p:sldId id="421" r:id="rId5"/>
    <p:sldId id="378" r:id="rId6"/>
    <p:sldId id="491" r:id="rId7"/>
    <p:sldId id="480" r:id="rId8"/>
    <p:sldId id="483" r:id="rId9"/>
    <p:sldId id="484" r:id="rId10"/>
    <p:sldId id="481" r:id="rId11"/>
    <p:sldId id="4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FF"/>
    <a:srgbClr val="5353FF"/>
    <a:srgbClr val="FFD03B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2024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61C8D-5405-EBBF-782D-3929E626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655116"/>
            <a:ext cx="7811590" cy="4706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Netflix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50D614-9624-F9C7-4BEB-0EA6398A8D69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3850;p15">
            <a:extLst>
              <a:ext uri="{FF2B5EF4-FFF2-40B4-BE49-F238E27FC236}">
                <a16:creationId xmlns:a16="http://schemas.microsoft.com/office/drawing/2014/main" id="{82ED7971-9423-CB62-D59D-F6D404357392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261922905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5" y="714953"/>
            <a:ext cx="844422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Duolinguo e Disney+ (Mobile)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700347-88B9-63A8-2952-A7F05F21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392" y="1604395"/>
            <a:ext cx="2542568" cy="4833934"/>
          </a:xfrm>
          <a:prstGeom prst="rect">
            <a:avLst/>
          </a:prstGeom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5A314-1888-46E1-289C-9B99380477CD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8EDA4ABE-4D8B-4903-1276-846D202BB542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FDC8-1DB0-6CF5-3B2C-788D7E90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53" y="1672131"/>
            <a:ext cx="2362666" cy="4717457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700659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Prototipagem (Prática)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Figma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Protótipos Interativos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E27306D-51D4-03CE-B597-6A730B4784EC}"/>
              </a:ext>
            </a:extLst>
          </p:cNvPr>
          <p:cNvSpPr/>
          <p:nvPr/>
        </p:nvSpPr>
        <p:spPr>
          <a:xfrm rot="5400000">
            <a:off x="1423151" y="460647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de Alta Fidelidade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409618" y="4360040"/>
            <a:ext cx="728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Bora com uma ferramenta da hora? :D</a:t>
            </a:r>
          </a:p>
        </p:txBody>
      </p:sp>
    </p:spTree>
    <p:extLst>
      <p:ext uri="{BB962C8B-B14F-4D97-AF65-F5344CB8AC3E}">
        <p14:creationId xmlns:p14="http://schemas.microsoft.com/office/powerpoint/2010/main" val="225690786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96F0C1-4680-CC9F-FC40-F24047AD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22EA2-F471-8CC2-B064-10742CC87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20" y="2842759"/>
            <a:ext cx="4204142" cy="1569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9461E-109A-1429-8283-E20EDD37FED3}"/>
              </a:ext>
            </a:extLst>
          </p:cNvPr>
          <p:cNvSpPr txBox="1"/>
          <p:nvPr/>
        </p:nvSpPr>
        <p:spPr>
          <a:xfrm>
            <a:off x="1625334" y="1915176"/>
            <a:ext cx="4822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Ferramenta de Mercado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Integração / Compatibilidade</a:t>
            </a:r>
          </a:p>
          <a:p>
            <a:pPr algn="just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Colaboração (FigJam)</a:t>
            </a:r>
          </a:p>
          <a:p>
            <a:pPr algn="just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Alta Qualidade / Precisão</a:t>
            </a:r>
          </a:p>
          <a:p>
            <a:pPr algn="just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Protótipos Interativos</a:t>
            </a:r>
          </a:p>
          <a:p>
            <a:pPr algn="just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 Mode (Gera Códigos)</a:t>
            </a:r>
          </a:p>
          <a:p>
            <a:pPr algn="just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Comunidade e Suporte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E2DD4-34E4-1DDC-971B-DC28FBFEE59F}"/>
              </a:ext>
            </a:extLst>
          </p:cNvPr>
          <p:cNvSpPr/>
          <p:nvPr/>
        </p:nvSpPr>
        <p:spPr>
          <a:xfrm rot="5400000">
            <a:off x="1327469" y="263432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5294A1-7989-D65B-53DB-141E056F8806}"/>
              </a:ext>
            </a:extLst>
          </p:cNvPr>
          <p:cNvSpPr/>
          <p:nvPr/>
        </p:nvSpPr>
        <p:spPr>
          <a:xfrm rot="5400000">
            <a:off x="1325485" y="2025008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27940-8476-F4DC-E8F3-F255D93821B3}"/>
              </a:ext>
            </a:extLst>
          </p:cNvPr>
          <p:cNvSpPr/>
          <p:nvPr/>
        </p:nvSpPr>
        <p:spPr>
          <a:xfrm rot="5400000">
            <a:off x="1327468" y="3217821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15A97-F796-04D3-90CB-59257DAD376C}"/>
              </a:ext>
            </a:extLst>
          </p:cNvPr>
          <p:cNvSpPr/>
          <p:nvPr/>
        </p:nvSpPr>
        <p:spPr>
          <a:xfrm rot="5400000">
            <a:off x="1325484" y="3789428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4EA55-1847-34A3-411E-50DC46DAB670}"/>
              </a:ext>
            </a:extLst>
          </p:cNvPr>
          <p:cNvSpPr/>
          <p:nvPr/>
        </p:nvSpPr>
        <p:spPr>
          <a:xfrm rot="5400000">
            <a:off x="1325485" y="496899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E7FA1-A76E-728D-7C71-D4F2F10C6E43}"/>
              </a:ext>
            </a:extLst>
          </p:cNvPr>
          <p:cNvSpPr/>
          <p:nvPr/>
        </p:nvSpPr>
        <p:spPr>
          <a:xfrm rot="5400000">
            <a:off x="1323501" y="4359678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B9CC1D-BADF-AFCD-B541-7732E189F666}"/>
              </a:ext>
            </a:extLst>
          </p:cNvPr>
          <p:cNvSpPr/>
          <p:nvPr/>
        </p:nvSpPr>
        <p:spPr>
          <a:xfrm rot="5400000">
            <a:off x="1325484" y="5552491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72C41-90B8-450C-3ACE-23D5116FAAD7}"/>
              </a:ext>
            </a:extLst>
          </p:cNvPr>
          <p:cNvSpPr txBox="1"/>
          <p:nvPr/>
        </p:nvSpPr>
        <p:spPr>
          <a:xfrm>
            <a:off x="6439898" y="4485857"/>
            <a:ext cx="4242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muitas outras ‘cositas’ que você só vai descobrir usando ;)</a:t>
            </a:r>
          </a:p>
        </p:txBody>
      </p:sp>
    </p:spTree>
    <p:extLst>
      <p:ext uri="{BB962C8B-B14F-4D97-AF65-F5344CB8AC3E}">
        <p14:creationId xmlns:p14="http://schemas.microsoft.com/office/powerpoint/2010/main" val="250501893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(Clone de Interface)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008668" y="2327525"/>
            <a:ext cx="1045181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Individualmente, escolher uma das três páginas do Discord para ‘clonar’, além da página do Netflix e das versões mobile do Duolinguo e Disney+. 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Recriar a interface o mais próximo das originais, utilizando o Figma.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os arquivos no AVA.</a:t>
            </a:r>
          </a:p>
          <a:p>
            <a:pPr marL="101597" algn="just"/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Discord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(Desktop)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NetFlix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(Desktop)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Duolinguo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(Mobile)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Disney+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(Mobile)</a:t>
            </a:r>
          </a:p>
          <a:p>
            <a:pPr marL="101597"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4413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283AA-8554-A222-C11F-800B67D7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85" y="1655116"/>
            <a:ext cx="7811590" cy="478632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B7AD0A-2C45-AC7F-4A0B-703DDD2B744A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C5BCD"/>
              </a:solidFill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0E5A8F85-54D4-4BF5-6396-7AEBFA9D088E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18747520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23A7A-3157-0EF1-AC83-BFA9C20B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11" y="1668853"/>
            <a:ext cx="7518938" cy="469227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FEE08-059A-5475-FB89-A71AB3D63587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60FA9209-4291-5599-D950-E7463D09620F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294474516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BFC6E9-EFC4-0151-1B8C-0E1E1F2C1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99" y="1668853"/>
            <a:ext cx="6919962" cy="470063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27CBDD-608D-5737-07FA-A1327B8EAC03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Google Shape;3850;p15">
            <a:extLst>
              <a:ext uri="{FF2B5EF4-FFF2-40B4-BE49-F238E27FC236}">
                <a16:creationId xmlns:a16="http://schemas.microsoft.com/office/drawing/2014/main" id="{5783A0A1-D82E-7D28-09F0-46CB14F492A9}"/>
              </a:ext>
            </a:extLst>
          </p:cNvPr>
          <p:cNvSpPr txBox="1">
            <a:spLocks/>
          </p:cNvSpPr>
          <p:nvPr/>
        </p:nvSpPr>
        <p:spPr>
          <a:xfrm>
            <a:off x="8488495" y="5363680"/>
            <a:ext cx="2347273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300815474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197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Lucas Naspolini</cp:lastModifiedBy>
  <cp:revision>48</cp:revision>
  <dcterms:created xsi:type="dcterms:W3CDTF">2024-04-15T17:16:03Z</dcterms:created>
  <dcterms:modified xsi:type="dcterms:W3CDTF">2025-03-20T14:12:49Z</dcterms:modified>
</cp:coreProperties>
</file>