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794500" cy="992505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Tahoma" panose="020B0604030504040204" pitchFamily="3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i4AMpviq1xm5pYgOI1ZGj2GFeg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E53864-F82E-4649-A565-755663A844F8}">
  <a:tblStyle styleId="{62E53864-F82E-4649-A565-755663A844F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3" name="Google Shape;3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2" name="Google Shape;3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9" name="Google Shape;3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7" name="Google Shape;4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5" name="Google Shape;48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" name="Google Shape;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1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3" name="Google Shape;5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2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1" name="Google Shape;5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3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9" name="Google Shape;62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8" name="Google Shape;63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7" name="Google Shape;64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39" name="Google Shape;39;p1"/>
          <p:cNvSpPr txBox="1"/>
          <p:nvPr/>
        </p:nvSpPr>
        <p:spPr>
          <a:xfrm>
            <a:off x="9767887" y="6356350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</a:pPr>
            <a:r>
              <a:rPr lang="en-US"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5" name="Google Shape;205;p1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1"/>
          <p:cNvSpPr txBox="1"/>
          <p:nvPr/>
        </p:nvSpPr>
        <p:spPr>
          <a:xfrm>
            <a:off x="1146175" y="273050"/>
            <a:ext cx="76390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Ordenación - Selección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7" name="Google Shape;207;p11"/>
          <p:cNvGraphicFramePr/>
          <p:nvPr/>
        </p:nvGraphicFramePr>
        <p:xfrm>
          <a:off x="2338387" y="2005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8" name="Google Shape;208;p11"/>
          <p:cNvGrpSpPr/>
          <p:nvPr/>
        </p:nvGrpSpPr>
        <p:grpSpPr>
          <a:xfrm>
            <a:off x="2327275" y="2166937"/>
            <a:ext cx="2112962" cy="409575"/>
            <a:chOff x="539552" y="2890465"/>
            <a:chExt cx="1440160" cy="408262"/>
          </a:xfrm>
        </p:grpSpPr>
        <p:sp>
          <p:nvSpPr>
            <p:cNvPr id="209" name="Google Shape;209;p11"/>
            <p:cNvSpPr txBox="1"/>
            <p:nvPr/>
          </p:nvSpPr>
          <p:spPr>
            <a:xfrm>
              <a:off x="1540415" y="2899959"/>
              <a:ext cx="439297" cy="398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1"/>
            <p:cNvSpPr txBox="1"/>
            <p:nvPr/>
          </p:nvSpPr>
          <p:spPr>
            <a:xfrm>
              <a:off x="539552" y="2890465"/>
              <a:ext cx="559401" cy="398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1"/>
            <p:cNvSpPr txBox="1"/>
            <p:nvPr/>
          </p:nvSpPr>
          <p:spPr>
            <a:xfrm>
              <a:off x="851172" y="2896795"/>
              <a:ext cx="526941" cy="398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170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11"/>
          <p:cNvGrpSpPr/>
          <p:nvPr/>
        </p:nvGrpSpPr>
        <p:grpSpPr>
          <a:xfrm>
            <a:off x="2049462" y="1168400"/>
            <a:ext cx="2771775" cy="788987"/>
            <a:chOff x="2049463" y="1168400"/>
            <a:chExt cx="2771775" cy="788988"/>
          </a:xfrm>
        </p:grpSpPr>
        <p:sp>
          <p:nvSpPr>
            <p:cNvPr id="213" name="Google Shape;213;p11"/>
            <p:cNvSpPr txBox="1"/>
            <p:nvPr/>
          </p:nvSpPr>
          <p:spPr>
            <a:xfrm>
              <a:off x="2063750" y="1168400"/>
              <a:ext cx="2757488" cy="401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dim física = 100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1"/>
            <p:cNvSpPr txBox="1"/>
            <p:nvPr/>
          </p:nvSpPr>
          <p:spPr>
            <a:xfrm>
              <a:off x="2049463" y="1557338"/>
              <a:ext cx="2241550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dim lógica=6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11"/>
          <p:cNvSpPr txBox="1"/>
          <p:nvPr/>
        </p:nvSpPr>
        <p:spPr>
          <a:xfrm>
            <a:off x="3432175" y="2170112"/>
            <a:ext cx="4730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4344987" y="2166937"/>
            <a:ext cx="4730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1"/>
          <p:cNvSpPr txBox="1"/>
          <p:nvPr/>
        </p:nvSpPr>
        <p:spPr>
          <a:xfrm>
            <a:off x="4818062" y="2149475"/>
            <a:ext cx="7016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150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1"/>
          <p:cNvSpPr txBox="1"/>
          <p:nvPr/>
        </p:nvSpPr>
        <p:spPr>
          <a:xfrm>
            <a:off x="7994650" y="1355725"/>
            <a:ext cx="3719512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Primera vuelta (busca desde 1 hasta 6)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11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8425" y="1154112"/>
            <a:ext cx="2112962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1"/>
          <p:cNvSpPr txBox="1"/>
          <p:nvPr/>
        </p:nvSpPr>
        <p:spPr>
          <a:xfrm>
            <a:off x="8013700" y="2211387"/>
            <a:ext cx="37211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Posminimo =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1"/>
          <p:cNvSpPr txBox="1"/>
          <p:nvPr/>
        </p:nvSpPr>
        <p:spPr>
          <a:xfrm>
            <a:off x="8120062" y="2714625"/>
            <a:ext cx="3721100" cy="1108075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Intercambia los valores de las posiciones 1 y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2" name="Google Shape;222;p11"/>
          <p:cNvGraphicFramePr/>
          <p:nvPr/>
        </p:nvGraphicFramePr>
        <p:xfrm>
          <a:off x="2346325" y="320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3" name="Google Shape;223;p11"/>
          <p:cNvGrpSpPr/>
          <p:nvPr/>
        </p:nvGrpSpPr>
        <p:grpSpPr>
          <a:xfrm>
            <a:off x="2376487" y="3286125"/>
            <a:ext cx="3192462" cy="430212"/>
            <a:chOff x="2327275" y="3346450"/>
            <a:chExt cx="3193249" cy="429420"/>
          </a:xfrm>
        </p:grpSpPr>
        <p:grpSp>
          <p:nvGrpSpPr>
            <p:cNvPr id="224" name="Google Shape;224;p11"/>
            <p:cNvGrpSpPr/>
            <p:nvPr/>
          </p:nvGrpSpPr>
          <p:grpSpPr>
            <a:xfrm>
              <a:off x="2327275" y="3366295"/>
              <a:ext cx="2112963" cy="409575"/>
              <a:chOff x="539552" y="2890465"/>
              <a:chExt cx="1440160" cy="408262"/>
            </a:xfrm>
          </p:grpSpPr>
          <p:sp>
            <p:nvSpPr>
              <p:cNvPr id="225" name="Google Shape;225;p11"/>
              <p:cNvSpPr txBox="1"/>
              <p:nvPr/>
            </p:nvSpPr>
            <p:spPr>
              <a:xfrm>
                <a:off x="1540415" y="2899959"/>
                <a:ext cx="439297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1"/>
              <p:cNvSpPr txBox="1"/>
              <p:nvPr/>
            </p:nvSpPr>
            <p:spPr>
              <a:xfrm>
                <a:off x="539552" y="2890465"/>
                <a:ext cx="559401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1"/>
              <p:cNvSpPr txBox="1"/>
              <p:nvPr/>
            </p:nvSpPr>
            <p:spPr>
              <a:xfrm>
                <a:off x="851172" y="2896795"/>
                <a:ext cx="526941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8" name="Google Shape;228;p11"/>
            <p:cNvSpPr txBox="1"/>
            <p:nvPr/>
          </p:nvSpPr>
          <p:spPr>
            <a:xfrm>
              <a:off x="3432175" y="3369470"/>
              <a:ext cx="47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1"/>
            <p:cNvSpPr txBox="1"/>
            <p:nvPr/>
          </p:nvSpPr>
          <p:spPr>
            <a:xfrm>
              <a:off x="4344187" y="3363913"/>
              <a:ext cx="47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1"/>
            <p:cNvSpPr txBox="1"/>
            <p:nvPr/>
          </p:nvSpPr>
          <p:spPr>
            <a:xfrm>
              <a:off x="4817262" y="3346450"/>
              <a:ext cx="703262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150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31" name="Google Shape;231;p11"/>
          <p:cNvGraphicFramePr/>
          <p:nvPr/>
        </p:nvGraphicFramePr>
        <p:xfrm>
          <a:off x="2281237" y="4881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2" name="Google Shape;232;p11"/>
          <p:cNvGrpSpPr/>
          <p:nvPr/>
        </p:nvGrpSpPr>
        <p:grpSpPr>
          <a:xfrm>
            <a:off x="2268537" y="5026025"/>
            <a:ext cx="3194050" cy="427037"/>
            <a:chOff x="2268538" y="5026025"/>
            <a:chExt cx="3194050" cy="427038"/>
          </a:xfrm>
        </p:grpSpPr>
        <p:grpSp>
          <p:nvGrpSpPr>
            <p:cNvPr id="233" name="Google Shape;233;p11"/>
            <p:cNvGrpSpPr/>
            <p:nvPr/>
          </p:nvGrpSpPr>
          <p:grpSpPr>
            <a:xfrm>
              <a:off x="2268538" y="5043488"/>
              <a:ext cx="2114550" cy="409575"/>
              <a:chOff x="539552" y="2890465"/>
              <a:chExt cx="1440160" cy="408262"/>
            </a:xfrm>
          </p:grpSpPr>
          <p:sp>
            <p:nvSpPr>
              <p:cNvPr id="234" name="Google Shape;234;p11"/>
              <p:cNvSpPr txBox="1"/>
              <p:nvPr/>
            </p:nvSpPr>
            <p:spPr>
              <a:xfrm>
                <a:off x="1539663" y="2899959"/>
                <a:ext cx="440049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1"/>
              <p:cNvSpPr txBox="1"/>
              <p:nvPr/>
            </p:nvSpPr>
            <p:spPr>
              <a:xfrm>
                <a:off x="539552" y="2890465"/>
                <a:ext cx="558981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1"/>
              <p:cNvSpPr txBox="1"/>
              <p:nvPr/>
            </p:nvSpPr>
            <p:spPr>
              <a:xfrm>
                <a:off x="850938" y="2896795"/>
                <a:ext cx="527626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170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7" name="Google Shape;237;p11"/>
            <p:cNvSpPr txBox="1"/>
            <p:nvPr/>
          </p:nvSpPr>
          <p:spPr>
            <a:xfrm>
              <a:off x="3395663" y="5046663"/>
              <a:ext cx="430212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1"/>
            <p:cNvSpPr txBox="1"/>
            <p:nvPr/>
          </p:nvSpPr>
          <p:spPr>
            <a:xfrm>
              <a:off x="4287838" y="5043488"/>
              <a:ext cx="47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1"/>
            <p:cNvSpPr txBox="1"/>
            <p:nvPr/>
          </p:nvSpPr>
          <p:spPr>
            <a:xfrm>
              <a:off x="4760913" y="5026025"/>
              <a:ext cx="7016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150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11"/>
          <p:cNvSpPr txBox="1"/>
          <p:nvPr/>
        </p:nvSpPr>
        <p:spPr>
          <a:xfrm>
            <a:off x="7935912" y="4232275"/>
            <a:ext cx="37211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Segunda vuelta (busca desde 2 hasta 6)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7956550" y="5087937"/>
            <a:ext cx="37211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Posminimo =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1"/>
          <p:cNvSpPr txBox="1"/>
          <p:nvPr/>
        </p:nvSpPr>
        <p:spPr>
          <a:xfrm>
            <a:off x="8058150" y="5757862"/>
            <a:ext cx="3721100" cy="1108075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Intercambia los valores de las posiciones 2 y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3" name="Google Shape;243;p11"/>
          <p:cNvGraphicFramePr/>
          <p:nvPr/>
        </p:nvGraphicFramePr>
        <p:xfrm>
          <a:off x="2297112" y="6078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44" name="Google Shape;244;p11"/>
          <p:cNvGrpSpPr/>
          <p:nvPr/>
        </p:nvGrpSpPr>
        <p:grpSpPr>
          <a:xfrm>
            <a:off x="2289175" y="6200775"/>
            <a:ext cx="3194050" cy="438150"/>
            <a:chOff x="2289532" y="6200659"/>
            <a:chExt cx="3194050" cy="437953"/>
          </a:xfrm>
        </p:grpSpPr>
        <p:grpSp>
          <p:nvGrpSpPr>
            <p:cNvPr id="245" name="Google Shape;245;p11"/>
            <p:cNvGrpSpPr/>
            <p:nvPr/>
          </p:nvGrpSpPr>
          <p:grpSpPr>
            <a:xfrm>
              <a:off x="2289532" y="6229037"/>
              <a:ext cx="2112963" cy="409575"/>
              <a:chOff x="539552" y="2890465"/>
              <a:chExt cx="1440160" cy="408262"/>
            </a:xfrm>
          </p:grpSpPr>
          <p:sp>
            <p:nvSpPr>
              <p:cNvPr id="246" name="Google Shape;246;p11"/>
              <p:cNvSpPr txBox="1"/>
              <p:nvPr/>
            </p:nvSpPr>
            <p:spPr>
              <a:xfrm>
                <a:off x="1540415" y="2899959"/>
                <a:ext cx="439297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1"/>
              <p:cNvSpPr txBox="1"/>
              <p:nvPr/>
            </p:nvSpPr>
            <p:spPr>
              <a:xfrm>
                <a:off x="539552" y="2890465"/>
                <a:ext cx="559401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1"/>
              <p:cNvSpPr txBox="1"/>
              <p:nvPr/>
            </p:nvSpPr>
            <p:spPr>
              <a:xfrm>
                <a:off x="851172" y="2896795"/>
                <a:ext cx="526941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9" name="Google Shape;249;p11"/>
            <p:cNvSpPr txBox="1"/>
            <p:nvPr/>
          </p:nvSpPr>
          <p:spPr>
            <a:xfrm>
              <a:off x="3387725" y="6209908"/>
              <a:ext cx="47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1"/>
            <p:cNvSpPr txBox="1"/>
            <p:nvPr/>
          </p:nvSpPr>
          <p:spPr>
            <a:xfrm>
              <a:off x="4300538" y="6218122"/>
              <a:ext cx="646112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170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1"/>
            <p:cNvSpPr txBox="1"/>
            <p:nvPr/>
          </p:nvSpPr>
          <p:spPr>
            <a:xfrm>
              <a:off x="4780320" y="6200659"/>
              <a:ext cx="703262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150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11"/>
          <p:cNvGrpSpPr/>
          <p:nvPr/>
        </p:nvGrpSpPr>
        <p:grpSpPr>
          <a:xfrm>
            <a:off x="2044700" y="4071937"/>
            <a:ext cx="2771775" cy="788987"/>
            <a:chOff x="2049463" y="1168400"/>
            <a:chExt cx="2771775" cy="788988"/>
          </a:xfrm>
        </p:grpSpPr>
        <p:sp>
          <p:nvSpPr>
            <p:cNvPr id="253" name="Google Shape;253;p11"/>
            <p:cNvSpPr txBox="1"/>
            <p:nvPr/>
          </p:nvSpPr>
          <p:spPr>
            <a:xfrm>
              <a:off x="2063750" y="1168400"/>
              <a:ext cx="2757488" cy="401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dim física = 100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1"/>
            <p:cNvSpPr txBox="1"/>
            <p:nvPr/>
          </p:nvSpPr>
          <p:spPr>
            <a:xfrm>
              <a:off x="2049463" y="1557338"/>
              <a:ext cx="2241550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dim lógica=6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61" name="Google Shape;261;p1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2"/>
          <p:cNvSpPr txBox="1"/>
          <p:nvPr/>
        </p:nvSpPr>
        <p:spPr>
          <a:xfrm>
            <a:off x="1146175" y="273050"/>
            <a:ext cx="76390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Ordenación - Selección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3" name="Google Shape;263;p12"/>
          <p:cNvGraphicFramePr/>
          <p:nvPr/>
        </p:nvGraphicFramePr>
        <p:xfrm>
          <a:off x="2338387" y="2005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64" name="Google Shape;264;p12"/>
          <p:cNvGrpSpPr/>
          <p:nvPr/>
        </p:nvGrpSpPr>
        <p:grpSpPr>
          <a:xfrm>
            <a:off x="2049462" y="1168400"/>
            <a:ext cx="2771775" cy="788987"/>
            <a:chOff x="2049463" y="1168400"/>
            <a:chExt cx="2771775" cy="788988"/>
          </a:xfrm>
        </p:grpSpPr>
        <p:sp>
          <p:nvSpPr>
            <p:cNvPr id="265" name="Google Shape;265;p12"/>
            <p:cNvSpPr txBox="1"/>
            <p:nvPr/>
          </p:nvSpPr>
          <p:spPr>
            <a:xfrm>
              <a:off x="2063750" y="1168400"/>
              <a:ext cx="2757488" cy="401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dim física = 100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2"/>
            <p:cNvSpPr txBox="1"/>
            <p:nvPr/>
          </p:nvSpPr>
          <p:spPr>
            <a:xfrm>
              <a:off x="2049463" y="1557338"/>
              <a:ext cx="2241550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dim lógica=6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p12"/>
          <p:cNvGrpSpPr/>
          <p:nvPr/>
        </p:nvGrpSpPr>
        <p:grpSpPr>
          <a:xfrm>
            <a:off x="2339975" y="2149475"/>
            <a:ext cx="3192462" cy="427037"/>
            <a:chOff x="2339975" y="2149475"/>
            <a:chExt cx="3192463" cy="427038"/>
          </a:xfrm>
        </p:grpSpPr>
        <p:grpSp>
          <p:nvGrpSpPr>
            <p:cNvPr id="268" name="Google Shape;268;p12"/>
            <p:cNvGrpSpPr/>
            <p:nvPr/>
          </p:nvGrpSpPr>
          <p:grpSpPr>
            <a:xfrm>
              <a:off x="2339975" y="2166938"/>
              <a:ext cx="2209800" cy="409575"/>
              <a:chOff x="539552" y="2890465"/>
              <a:chExt cx="1506931" cy="408262"/>
            </a:xfrm>
          </p:grpSpPr>
          <p:sp>
            <p:nvSpPr>
              <p:cNvPr id="269" name="Google Shape;269;p12"/>
              <p:cNvSpPr txBox="1"/>
              <p:nvPr/>
            </p:nvSpPr>
            <p:spPr>
              <a:xfrm>
                <a:off x="1606961" y="2899959"/>
                <a:ext cx="439522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2"/>
              <p:cNvSpPr txBox="1"/>
              <p:nvPr/>
            </p:nvSpPr>
            <p:spPr>
              <a:xfrm>
                <a:off x="539552" y="2890465"/>
                <a:ext cx="558604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2"/>
              <p:cNvSpPr txBox="1"/>
              <p:nvPr/>
            </p:nvSpPr>
            <p:spPr>
              <a:xfrm>
                <a:off x="851331" y="2896795"/>
                <a:ext cx="527210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2" name="Google Shape;272;p12"/>
            <p:cNvSpPr txBox="1"/>
            <p:nvPr/>
          </p:nvSpPr>
          <p:spPr>
            <a:xfrm>
              <a:off x="3444875" y="2170113"/>
              <a:ext cx="47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2"/>
            <p:cNvSpPr txBox="1"/>
            <p:nvPr/>
          </p:nvSpPr>
          <p:spPr>
            <a:xfrm>
              <a:off x="4325938" y="2166938"/>
              <a:ext cx="703262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170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2"/>
            <p:cNvSpPr txBox="1"/>
            <p:nvPr/>
          </p:nvSpPr>
          <p:spPr>
            <a:xfrm>
              <a:off x="4830763" y="2149475"/>
              <a:ext cx="7016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150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12"/>
          <p:cNvSpPr txBox="1"/>
          <p:nvPr/>
        </p:nvSpPr>
        <p:spPr>
          <a:xfrm>
            <a:off x="7994650" y="1355725"/>
            <a:ext cx="3719512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Tercera vuelta (busca desde 3 hasta 6)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1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8425" y="1154112"/>
            <a:ext cx="2112962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2"/>
          <p:cNvSpPr txBox="1"/>
          <p:nvPr/>
        </p:nvSpPr>
        <p:spPr>
          <a:xfrm>
            <a:off x="8013700" y="2211387"/>
            <a:ext cx="3721100" cy="4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Posminimo =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2"/>
          <p:cNvSpPr txBox="1"/>
          <p:nvPr/>
        </p:nvSpPr>
        <p:spPr>
          <a:xfrm>
            <a:off x="8112125" y="2881312"/>
            <a:ext cx="3721100" cy="1108075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Intercambia los valores de las posiciones 3 y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9" name="Google Shape;279;p12"/>
          <p:cNvGraphicFramePr/>
          <p:nvPr/>
        </p:nvGraphicFramePr>
        <p:xfrm>
          <a:off x="2351087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0" name="Google Shape;280;p12"/>
          <p:cNvGrpSpPr/>
          <p:nvPr/>
        </p:nvGrpSpPr>
        <p:grpSpPr>
          <a:xfrm>
            <a:off x="2352675" y="3344862"/>
            <a:ext cx="3181350" cy="427037"/>
            <a:chOff x="2352675" y="3346450"/>
            <a:chExt cx="3181350" cy="427038"/>
          </a:xfrm>
        </p:grpSpPr>
        <p:grpSp>
          <p:nvGrpSpPr>
            <p:cNvPr id="281" name="Google Shape;281;p12"/>
            <p:cNvGrpSpPr/>
            <p:nvPr/>
          </p:nvGrpSpPr>
          <p:grpSpPr>
            <a:xfrm>
              <a:off x="2352675" y="3363913"/>
              <a:ext cx="2171700" cy="409575"/>
              <a:chOff x="539552" y="2890465"/>
              <a:chExt cx="1479909" cy="408262"/>
            </a:xfrm>
          </p:grpSpPr>
          <p:sp>
            <p:nvSpPr>
              <p:cNvPr id="282" name="Google Shape;282;p12"/>
              <p:cNvSpPr txBox="1"/>
              <p:nvPr/>
            </p:nvSpPr>
            <p:spPr>
              <a:xfrm>
                <a:off x="1579167" y="2899959"/>
                <a:ext cx="440294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2"/>
              <p:cNvSpPr txBox="1"/>
              <p:nvPr/>
            </p:nvSpPr>
            <p:spPr>
              <a:xfrm>
                <a:off x="539552" y="2890465"/>
                <a:ext cx="559293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2"/>
              <p:cNvSpPr txBox="1"/>
              <p:nvPr/>
            </p:nvSpPr>
            <p:spPr>
              <a:xfrm>
                <a:off x="851112" y="2896795"/>
                <a:ext cx="526839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5" name="Google Shape;285;p12"/>
            <p:cNvSpPr txBox="1"/>
            <p:nvPr/>
          </p:nvSpPr>
          <p:spPr>
            <a:xfrm>
              <a:off x="3457575" y="3367088"/>
              <a:ext cx="47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2"/>
            <p:cNvSpPr txBox="1"/>
            <p:nvPr/>
          </p:nvSpPr>
          <p:spPr>
            <a:xfrm>
              <a:off x="4359275" y="3363913"/>
              <a:ext cx="66992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170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2"/>
            <p:cNvSpPr txBox="1"/>
            <p:nvPr/>
          </p:nvSpPr>
          <p:spPr>
            <a:xfrm>
              <a:off x="4830763" y="3346450"/>
              <a:ext cx="703262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150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88" name="Google Shape;288;p12"/>
          <p:cNvGraphicFramePr/>
          <p:nvPr/>
        </p:nvGraphicFramePr>
        <p:xfrm>
          <a:off x="2281237" y="4881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9" name="Google Shape;289;p12"/>
          <p:cNvGrpSpPr/>
          <p:nvPr/>
        </p:nvGrpSpPr>
        <p:grpSpPr>
          <a:xfrm>
            <a:off x="2268537" y="5026025"/>
            <a:ext cx="3194050" cy="427037"/>
            <a:chOff x="2268538" y="5026025"/>
            <a:chExt cx="3194050" cy="427038"/>
          </a:xfrm>
        </p:grpSpPr>
        <p:grpSp>
          <p:nvGrpSpPr>
            <p:cNvPr id="290" name="Google Shape;290;p12"/>
            <p:cNvGrpSpPr/>
            <p:nvPr/>
          </p:nvGrpSpPr>
          <p:grpSpPr>
            <a:xfrm>
              <a:off x="2268538" y="5043488"/>
              <a:ext cx="2171700" cy="409575"/>
              <a:chOff x="539552" y="2890465"/>
              <a:chExt cx="1479250" cy="408262"/>
            </a:xfrm>
          </p:grpSpPr>
          <p:sp>
            <p:nvSpPr>
              <p:cNvPr id="291" name="Google Shape;291;p12"/>
              <p:cNvSpPr txBox="1"/>
              <p:nvPr/>
            </p:nvSpPr>
            <p:spPr>
              <a:xfrm>
                <a:off x="1578703" y="2899959"/>
                <a:ext cx="440099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2"/>
              <p:cNvSpPr txBox="1"/>
              <p:nvPr/>
            </p:nvSpPr>
            <p:spPr>
              <a:xfrm>
                <a:off x="539552" y="2890465"/>
                <a:ext cx="559044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2"/>
              <p:cNvSpPr txBox="1"/>
              <p:nvPr/>
            </p:nvSpPr>
            <p:spPr>
              <a:xfrm>
                <a:off x="850973" y="2896795"/>
                <a:ext cx="527686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4" name="Google Shape;294;p12"/>
            <p:cNvSpPr txBox="1"/>
            <p:nvPr/>
          </p:nvSpPr>
          <p:spPr>
            <a:xfrm>
              <a:off x="3395663" y="5046663"/>
              <a:ext cx="430212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2"/>
            <p:cNvSpPr txBox="1"/>
            <p:nvPr/>
          </p:nvSpPr>
          <p:spPr>
            <a:xfrm>
              <a:off x="4287838" y="5043488"/>
              <a:ext cx="64452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170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2"/>
            <p:cNvSpPr txBox="1"/>
            <p:nvPr/>
          </p:nvSpPr>
          <p:spPr>
            <a:xfrm>
              <a:off x="4760913" y="5026025"/>
              <a:ext cx="7016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150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7" name="Google Shape;297;p12"/>
          <p:cNvSpPr txBox="1"/>
          <p:nvPr/>
        </p:nvSpPr>
        <p:spPr>
          <a:xfrm>
            <a:off x="7935912" y="4232275"/>
            <a:ext cx="37211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Cuarta vuelta (busca desde 4 hasta 6)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2"/>
          <p:cNvSpPr txBox="1"/>
          <p:nvPr/>
        </p:nvSpPr>
        <p:spPr>
          <a:xfrm>
            <a:off x="7956550" y="5087937"/>
            <a:ext cx="37211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Posminimo =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2"/>
          <p:cNvSpPr txBox="1"/>
          <p:nvPr/>
        </p:nvSpPr>
        <p:spPr>
          <a:xfrm>
            <a:off x="8054975" y="5757862"/>
            <a:ext cx="3721100" cy="1108075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Intercambia los valores de las posiciones 4 y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12"/>
          <p:cNvGraphicFramePr/>
          <p:nvPr/>
        </p:nvGraphicFramePr>
        <p:xfrm>
          <a:off x="2293937" y="6078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1" name="Google Shape;301;p12"/>
          <p:cNvGrpSpPr/>
          <p:nvPr/>
        </p:nvGrpSpPr>
        <p:grpSpPr>
          <a:xfrm>
            <a:off x="2276475" y="6165850"/>
            <a:ext cx="3194050" cy="484187"/>
            <a:chOff x="2276476" y="6165304"/>
            <a:chExt cx="3194050" cy="484734"/>
          </a:xfrm>
        </p:grpSpPr>
        <p:grpSp>
          <p:nvGrpSpPr>
            <p:cNvPr id="302" name="Google Shape;302;p12"/>
            <p:cNvGrpSpPr/>
            <p:nvPr/>
          </p:nvGrpSpPr>
          <p:grpSpPr>
            <a:xfrm>
              <a:off x="2276476" y="6240463"/>
              <a:ext cx="2228850" cy="409575"/>
              <a:chOff x="539552" y="2890465"/>
              <a:chExt cx="1518998" cy="408262"/>
            </a:xfrm>
          </p:grpSpPr>
          <p:sp>
            <p:nvSpPr>
              <p:cNvPr id="303" name="Google Shape;303;p12"/>
              <p:cNvSpPr txBox="1"/>
              <p:nvPr/>
            </p:nvSpPr>
            <p:spPr>
              <a:xfrm>
                <a:off x="1618214" y="2899959"/>
                <a:ext cx="440336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2"/>
              <p:cNvSpPr txBox="1"/>
              <p:nvPr/>
            </p:nvSpPr>
            <p:spPr>
              <a:xfrm>
                <a:off x="539552" y="2890465"/>
                <a:ext cx="559346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2"/>
              <p:cNvSpPr txBox="1"/>
              <p:nvPr/>
            </p:nvSpPr>
            <p:spPr>
              <a:xfrm>
                <a:off x="851141" y="2896795"/>
                <a:ext cx="526889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6" name="Google Shape;306;p12"/>
            <p:cNvSpPr txBox="1"/>
            <p:nvPr/>
          </p:nvSpPr>
          <p:spPr>
            <a:xfrm>
              <a:off x="3381376" y="6243638"/>
              <a:ext cx="47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2"/>
            <p:cNvSpPr txBox="1"/>
            <p:nvPr/>
          </p:nvSpPr>
          <p:spPr>
            <a:xfrm>
              <a:off x="4294189" y="6182767"/>
              <a:ext cx="646112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170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2"/>
            <p:cNvSpPr txBox="1"/>
            <p:nvPr/>
          </p:nvSpPr>
          <p:spPr>
            <a:xfrm>
              <a:off x="4767264" y="6165304"/>
              <a:ext cx="703262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150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12"/>
          <p:cNvGrpSpPr/>
          <p:nvPr/>
        </p:nvGrpSpPr>
        <p:grpSpPr>
          <a:xfrm>
            <a:off x="2049462" y="4065587"/>
            <a:ext cx="2771775" cy="788987"/>
            <a:chOff x="2049463" y="1168400"/>
            <a:chExt cx="2771775" cy="788988"/>
          </a:xfrm>
        </p:grpSpPr>
        <p:sp>
          <p:nvSpPr>
            <p:cNvPr id="310" name="Google Shape;310;p12"/>
            <p:cNvSpPr txBox="1"/>
            <p:nvPr/>
          </p:nvSpPr>
          <p:spPr>
            <a:xfrm>
              <a:off x="2063750" y="1168400"/>
              <a:ext cx="2757488" cy="4016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dim física = 100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2"/>
            <p:cNvSpPr txBox="1"/>
            <p:nvPr/>
          </p:nvSpPr>
          <p:spPr>
            <a:xfrm>
              <a:off x="2049463" y="1557338"/>
              <a:ext cx="2241550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dim lógica=6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18" name="Google Shape;318;p1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3"/>
          <p:cNvSpPr txBox="1"/>
          <p:nvPr/>
        </p:nvSpPr>
        <p:spPr>
          <a:xfrm>
            <a:off x="1146175" y="273050"/>
            <a:ext cx="76390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Ordenación - Selección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13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8425" y="1154112"/>
            <a:ext cx="2112962" cy="2114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1" name="Google Shape;321;p13"/>
          <p:cNvGraphicFramePr/>
          <p:nvPr/>
        </p:nvGraphicFramePr>
        <p:xfrm>
          <a:off x="2281237" y="187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22" name="Google Shape;322;p13"/>
          <p:cNvGrpSpPr/>
          <p:nvPr/>
        </p:nvGrpSpPr>
        <p:grpSpPr>
          <a:xfrm>
            <a:off x="2268537" y="2038350"/>
            <a:ext cx="2171700" cy="409575"/>
            <a:chOff x="539552" y="2890465"/>
            <a:chExt cx="1479250" cy="408262"/>
          </a:xfrm>
        </p:grpSpPr>
        <p:sp>
          <p:nvSpPr>
            <p:cNvPr id="323" name="Google Shape;323;p13"/>
            <p:cNvSpPr txBox="1"/>
            <p:nvPr/>
          </p:nvSpPr>
          <p:spPr>
            <a:xfrm>
              <a:off x="1578703" y="2899959"/>
              <a:ext cx="440099" cy="398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3"/>
            <p:cNvSpPr txBox="1"/>
            <p:nvPr/>
          </p:nvSpPr>
          <p:spPr>
            <a:xfrm>
              <a:off x="539552" y="2890465"/>
              <a:ext cx="559044" cy="398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3"/>
            <p:cNvSpPr txBox="1"/>
            <p:nvPr/>
          </p:nvSpPr>
          <p:spPr>
            <a:xfrm>
              <a:off x="850973" y="2896795"/>
              <a:ext cx="527686" cy="398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p13"/>
          <p:cNvSpPr txBox="1"/>
          <p:nvPr/>
        </p:nvSpPr>
        <p:spPr>
          <a:xfrm>
            <a:off x="1992312" y="1428750"/>
            <a:ext cx="22415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dim lógica=6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3"/>
          <p:cNvSpPr txBox="1"/>
          <p:nvPr/>
        </p:nvSpPr>
        <p:spPr>
          <a:xfrm>
            <a:off x="3395662" y="2041525"/>
            <a:ext cx="43021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3"/>
          <p:cNvSpPr txBox="1"/>
          <p:nvPr/>
        </p:nvSpPr>
        <p:spPr>
          <a:xfrm>
            <a:off x="4287837" y="2038350"/>
            <a:ext cx="64452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170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3"/>
          <p:cNvSpPr txBox="1"/>
          <p:nvPr/>
        </p:nvSpPr>
        <p:spPr>
          <a:xfrm>
            <a:off x="4760912" y="2020887"/>
            <a:ext cx="7016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150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3"/>
          <p:cNvSpPr txBox="1"/>
          <p:nvPr/>
        </p:nvSpPr>
        <p:spPr>
          <a:xfrm>
            <a:off x="7935912" y="1227137"/>
            <a:ext cx="3721100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Quinta vuelta (busca desde 5 hasta 6)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3"/>
          <p:cNvSpPr txBox="1"/>
          <p:nvPr/>
        </p:nvSpPr>
        <p:spPr>
          <a:xfrm>
            <a:off x="7956550" y="2082800"/>
            <a:ext cx="37211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Posminimo = 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3"/>
          <p:cNvSpPr txBox="1"/>
          <p:nvPr/>
        </p:nvSpPr>
        <p:spPr>
          <a:xfrm>
            <a:off x="8054975" y="2752725"/>
            <a:ext cx="3721100" cy="1108075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Intercambia los valores de las posiciones 5 y 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3" name="Google Shape;333;p13"/>
          <p:cNvGraphicFramePr/>
          <p:nvPr/>
        </p:nvGraphicFramePr>
        <p:xfrm>
          <a:off x="2293937" y="307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4" name="Google Shape;334;p13"/>
          <p:cNvSpPr txBox="1"/>
          <p:nvPr/>
        </p:nvSpPr>
        <p:spPr>
          <a:xfrm>
            <a:off x="3387725" y="3238500"/>
            <a:ext cx="4730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" name="Google Shape;335;p13"/>
          <p:cNvGrpSpPr/>
          <p:nvPr/>
        </p:nvGrpSpPr>
        <p:grpSpPr>
          <a:xfrm>
            <a:off x="2282825" y="3217862"/>
            <a:ext cx="3194050" cy="427037"/>
            <a:chOff x="2282825" y="3217863"/>
            <a:chExt cx="3194050" cy="427037"/>
          </a:xfrm>
        </p:grpSpPr>
        <p:grpSp>
          <p:nvGrpSpPr>
            <p:cNvPr id="336" name="Google Shape;336;p13"/>
            <p:cNvGrpSpPr/>
            <p:nvPr/>
          </p:nvGrpSpPr>
          <p:grpSpPr>
            <a:xfrm>
              <a:off x="2282825" y="3235325"/>
              <a:ext cx="2228850" cy="409575"/>
              <a:chOff x="539552" y="2890465"/>
              <a:chExt cx="1518998" cy="408262"/>
            </a:xfrm>
          </p:grpSpPr>
          <p:sp>
            <p:nvSpPr>
              <p:cNvPr id="337" name="Google Shape;337;p13"/>
              <p:cNvSpPr txBox="1"/>
              <p:nvPr/>
            </p:nvSpPr>
            <p:spPr>
              <a:xfrm>
                <a:off x="1618214" y="2899959"/>
                <a:ext cx="440336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3"/>
              <p:cNvSpPr txBox="1"/>
              <p:nvPr/>
            </p:nvSpPr>
            <p:spPr>
              <a:xfrm>
                <a:off x="539552" y="2890465"/>
                <a:ext cx="559346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3"/>
              <p:cNvSpPr txBox="1"/>
              <p:nvPr/>
            </p:nvSpPr>
            <p:spPr>
              <a:xfrm>
                <a:off x="851141" y="2896795"/>
                <a:ext cx="526889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0" name="Google Shape;340;p13"/>
            <p:cNvSpPr txBox="1"/>
            <p:nvPr/>
          </p:nvSpPr>
          <p:spPr>
            <a:xfrm>
              <a:off x="4300538" y="3235325"/>
              <a:ext cx="646112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150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3"/>
            <p:cNvSpPr txBox="1"/>
            <p:nvPr/>
          </p:nvSpPr>
          <p:spPr>
            <a:xfrm>
              <a:off x="4773613" y="3217863"/>
              <a:ext cx="703262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170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8" name="Google Shape;348;p1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4"/>
          <p:cNvSpPr txBox="1"/>
          <p:nvPr/>
        </p:nvSpPr>
        <p:spPr>
          <a:xfrm>
            <a:off x="1146175" y="273050"/>
            <a:ext cx="76390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Ordenación - Selección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4"/>
          <p:cNvSpPr txBox="1"/>
          <p:nvPr/>
        </p:nvSpPr>
        <p:spPr>
          <a:xfrm>
            <a:off x="936625" y="1484312"/>
            <a:ext cx="9839325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ordenar;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maxlen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{máxima longitud del arreglo}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1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TipoElem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tipo de datos del vector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Indice 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0.. maxlen;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Tvector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[ 1..maxlen]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TipoElem;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57" name="Google Shape;357;p1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5"/>
          <p:cNvSpPr txBox="1"/>
          <p:nvPr/>
        </p:nvSpPr>
        <p:spPr>
          <a:xfrm>
            <a:off x="1146175" y="273050"/>
            <a:ext cx="76390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Ordenación - Selección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5"/>
          <p:cNvSpPr txBox="1"/>
          <p:nvPr/>
        </p:nvSpPr>
        <p:spPr>
          <a:xfrm>
            <a:off x="1114425" y="1052512"/>
            <a:ext cx="10669587" cy="551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 Ordenar ( var v: tVector; dimLog: indice 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i, j, p: indice; item : tipoElem;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for i:=1 to dimLog-1 do begin 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{busca el mínimo y guarda en p la posición}</a:t>
            </a:r>
            <a:endParaRPr sz="16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 := i;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for j := i+1 to dimLog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if v[ j ] &lt; v[ p ] then p:=j;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endParaRPr sz="2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nsolas"/>
              <a:buNone/>
            </a:pPr>
            <a:r>
              <a:rPr lang="en-US" sz="22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{intercambia v[i] y v[p]}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item := v[ p ];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v[ p ] := v[ i ];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v[ i ] := item;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6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66" name="Google Shape;366;p1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6"/>
          <p:cNvSpPr txBox="1"/>
          <p:nvPr/>
        </p:nvSpPr>
        <p:spPr>
          <a:xfrm>
            <a:off x="1146175" y="273050"/>
            <a:ext cx="76390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Ordenación - Selección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8" name="Google Shape;368;p16"/>
          <p:cNvGrpSpPr/>
          <p:nvPr/>
        </p:nvGrpSpPr>
        <p:grpSpPr>
          <a:xfrm>
            <a:off x="334962" y="1906587"/>
            <a:ext cx="7927975" cy="584200"/>
            <a:chOff x="334963" y="1906588"/>
            <a:chExt cx="7927975" cy="584200"/>
          </a:xfrm>
        </p:grpSpPr>
        <p:sp>
          <p:nvSpPr>
            <p:cNvPr id="369" name="Google Shape;369;p16"/>
            <p:cNvSpPr txBox="1"/>
            <p:nvPr/>
          </p:nvSpPr>
          <p:spPr>
            <a:xfrm>
              <a:off x="996950" y="1906588"/>
              <a:ext cx="7265988" cy="5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Es muy sencilla la implementación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334963" y="1941513"/>
              <a:ext cx="471487" cy="527050"/>
            </a:xfrm>
            <a:prstGeom prst="ellipse">
              <a:avLst/>
            </a:prstGeom>
            <a:solidFill>
              <a:srgbClr val="CC3399"/>
            </a:solidFill>
            <a:ln w="12700" cap="flat" cmpd="sng">
              <a:solidFill>
                <a:srgbClr val="CC339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71" name="Google Shape;371;p16"/>
          <p:cNvGrpSpPr/>
          <p:nvPr/>
        </p:nvGrpSpPr>
        <p:grpSpPr>
          <a:xfrm>
            <a:off x="368300" y="3276600"/>
            <a:ext cx="11560175" cy="584200"/>
            <a:chOff x="368300" y="3276600"/>
            <a:chExt cx="11560175" cy="584200"/>
          </a:xfrm>
        </p:grpSpPr>
        <p:sp>
          <p:nvSpPr>
            <p:cNvPr id="372" name="Google Shape;372;p16"/>
            <p:cNvSpPr txBox="1"/>
            <p:nvPr/>
          </p:nvSpPr>
          <p:spPr>
            <a:xfrm>
              <a:off x="1030288" y="3276600"/>
              <a:ext cx="10898187" cy="5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El tiempo de ejecución en N</a:t>
              </a:r>
              <a:r>
                <a:rPr lang="en-US" sz="3200" b="0" i="0" u="none" strike="noStrike" cap="none" baseline="30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 siendo N el tamaño del arreglo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368300" y="3305175"/>
              <a:ext cx="471488" cy="527050"/>
            </a:xfrm>
            <a:prstGeom prst="ellipse">
              <a:avLst/>
            </a:prstGeom>
            <a:solidFill>
              <a:srgbClr val="CC3399"/>
            </a:solidFill>
            <a:ln w="12700" cap="flat" cmpd="sng">
              <a:solidFill>
                <a:srgbClr val="CC339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74" name="Google Shape;374;p16"/>
          <p:cNvGrpSpPr/>
          <p:nvPr/>
        </p:nvGrpSpPr>
        <p:grpSpPr>
          <a:xfrm>
            <a:off x="368300" y="4592637"/>
            <a:ext cx="11199812" cy="636587"/>
            <a:chOff x="368300" y="4592638"/>
            <a:chExt cx="11199813" cy="636587"/>
          </a:xfrm>
        </p:grpSpPr>
        <p:sp>
          <p:nvSpPr>
            <p:cNvPr id="375" name="Google Shape;375;p16"/>
            <p:cNvSpPr txBox="1"/>
            <p:nvPr/>
          </p:nvSpPr>
          <p:spPr>
            <a:xfrm>
              <a:off x="1030288" y="4592638"/>
              <a:ext cx="10537825" cy="5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Qué ocurre si los datos están ordenados inicialmente?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368300" y="4702175"/>
              <a:ext cx="471488" cy="527050"/>
            </a:xfrm>
            <a:prstGeom prst="ellipse">
              <a:avLst/>
            </a:prstGeom>
            <a:solidFill>
              <a:srgbClr val="CC3399"/>
            </a:solidFill>
            <a:ln w="12700" cap="flat" cmpd="sng">
              <a:solidFill>
                <a:srgbClr val="CC339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7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7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83" name="Google Shape;383;p17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7"/>
          <p:cNvSpPr txBox="1"/>
          <p:nvPr/>
        </p:nvSpPr>
        <p:spPr>
          <a:xfrm>
            <a:off x="1146175" y="273050"/>
            <a:ext cx="75866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Ordenación - Inserción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7"/>
          <p:cNvSpPr txBox="1"/>
          <p:nvPr/>
        </p:nvSpPr>
        <p:spPr>
          <a:xfrm>
            <a:off x="2032000" y="1308100"/>
            <a:ext cx="10120200" cy="53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INSERCIÓN</a:t>
            </a:r>
            <a:r>
              <a:rPr lang="en-US" sz="3200" b="1" i="0" u="none" strike="noStrike" cap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(insertion sort) es una manera muy natural de ordenar un conjunto de elementos almacenados en un arreglo.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endParaRPr sz="23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Calibri"/>
              <a:buNone/>
            </a:pP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Inicialmente se considera un solo elemento, que obviamente es un conjunto ordenado.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Calibri"/>
              <a:buNone/>
            </a:pPr>
            <a:r>
              <a:rPr lang="en-US" sz="2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Después, cuando hay k elementos ordenados de menor a mayor, se toma el elemento k+1 y se compara con todos los elementos ya ordenados, deteniéndose cuando se encuentra un elemento menor (todos los elementos mayores han sido desplazados una posición a la derecha) o cuando ya no se encuentran elementos (todos los elementos fueron desplazados y este es el más pequeño). En este punto se inserta el elemento k+1 debiendo desplazarse los demás elementos.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p17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8425" y="1154112"/>
            <a:ext cx="2112962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93" name="Google Shape;393;p1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18"/>
          <p:cNvSpPr txBox="1"/>
          <p:nvPr/>
        </p:nvSpPr>
        <p:spPr>
          <a:xfrm>
            <a:off x="1146175" y="273050"/>
            <a:ext cx="75866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Ordenación - Inserción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5" name="Google Shape;395;p18"/>
          <p:cNvGraphicFramePr/>
          <p:nvPr/>
        </p:nvGraphicFramePr>
        <p:xfrm>
          <a:off x="2338387" y="2005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96" name="Google Shape;396;p18"/>
          <p:cNvGrpSpPr/>
          <p:nvPr/>
        </p:nvGrpSpPr>
        <p:grpSpPr>
          <a:xfrm>
            <a:off x="2327275" y="2166937"/>
            <a:ext cx="2112962" cy="409575"/>
            <a:chOff x="539552" y="2890465"/>
            <a:chExt cx="1440160" cy="408262"/>
          </a:xfrm>
        </p:grpSpPr>
        <p:sp>
          <p:nvSpPr>
            <p:cNvPr id="397" name="Google Shape;397;p18"/>
            <p:cNvSpPr txBox="1"/>
            <p:nvPr/>
          </p:nvSpPr>
          <p:spPr>
            <a:xfrm>
              <a:off x="1540415" y="2899959"/>
              <a:ext cx="439297" cy="398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8"/>
            <p:cNvSpPr txBox="1"/>
            <p:nvPr/>
          </p:nvSpPr>
          <p:spPr>
            <a:xfrm>
              <a:off x="539552" y="2890465"/>
              <a:ext cx="559401" cy="398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8"/>
            <p:cNvSpPr txBox="1"/>
            <p:nvPr/>
          </p:nvSpPr>
          <p:spPr>
            <a:xfrm>
              <a:off x="851172" y="2896795"/>
              <a:ext cx="526941" cy="398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0" name="Google Shape;400;p18"/>
          <p:cNvSpPr txBox="1"/>
          <p:nvPr/>
        </p:nvSpPr>
        <p:spPr>
          <a:xfrm>
            <a:off x="2063750" y="1168400"/>
            <a:ext cx="2757487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dim física = 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8"/>
          <p:cNvSpPr txBox="1"/>
          <p:nvPr/>
        </p:nvSpPr>
        <p:spPr>
          <a:xfrm>
            <a:off x="2049462" y="1557337"/>
            <a:ext cx="22415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dim lógica=6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8"/>
          <p:cNvSpPr txBox="1"/>
          <p:nvPr/>
        </p:nvSpPr>
        <p:spPr>
          <a:xfrm>
            <a:off x="3432175" y="2170112"/>
            <a:ext cx="4730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8"/>
          <p:cNvSpPr txBox="1"/>
          <p:nvPr/>
        </p:nvSpPr>
        <p:spPr>
          <a:xfrm>
            <a:off x="4344987" y="2166937"/>
            <a:ext cx="4730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8"/>
          <p:cNvSpPr txBox="1"/>
          <p:nvPr/>
        </p:nvSpPr>
        <p:spPr>
          <a:xfrm>
            <a:off x="4818062" y="2149475"/>
            <a:ext cx="7016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8"/>
          <p:cNvSpPr txBox="1"/>
          <p:nvPr/>
        </p:nvSpPr>
        <p:spPr>
          <a:xfrm>
            <a:off x="7994650" y="1355725"/>
            <a:ext cx="3719512" cy="144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Primera vuelta (toma el segundo valor y busca su lugar entre las posiciones 1 y 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p18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8425" y="1154112"/>
            <a:ext cx="2112962" cy="2114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7" name="Google Shape;407;p18"/>
          <p:cNvGrpSpPr/>
          <p:nvPr/>
        </p:nvGrpSpPr>
        <p:grpSpPr>
          <a:xfrm>
            <a:off x="3308350" y="3070225"/>
            <a:ext cx="498475" cy="1449387"/>
            <a:chOff x="971600" y="1988840"/>
            <a:chExt cx="720080" cy="3600400"/>
          </a:xfrm>
        </p:grpSpPr>
        <p:sp>
          <p:nvSpPr>
            <p:cNvPr id="408" name="Google Shape;408;p18"/>
            <p:cNvSpPr txBox="1"/>
            <p:nvPr/>
          </p:nvSpPr>
          <p:spPr>
            <a:xfrm>
              <a:off x="971600" y="1988840"/>
              <a:ext cx="720080" cy="2882686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9" name="Google Shape;409;p18"/>
            <p:cNvSpPr txBox="1"/>
            <p:nvPr/>
          </p:nvSpPr>
          <p:spPr>
            <a:xfrm>
              <a:off x="971600" y="4871526"/>
              <a:ext cx="720080" cy="717714"/>
            </a:xfrm>
            <a:prstGeom prst="rect">
              <a:avLst/>
            </a:prstGeom>
            <a:noFill/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18"/>
          <p:cNvGrpSpPr/>
          <p:nvPr/>
        </p:nvGrpSpPr>
        <p:grpSpPr>
          <a:xfrm>
            <a:off x="4748212" y="3649662"/>
            <a:ext cx="496887" cy="869950"/>
            <a:chOff x="2411760" y="3429000"/>
            <a:chExt cx="720080" cy="2160240"/>
          </a:xfrm>
        </p:grpSpPr>
        <p:sp>
          <p:nvSpPr>
            <p:cNvPr id="411" name="Google Shape;411;p18"/>
            <p:cNvSpPr txBox="1"/>
            <p:nvPr/>
          </p:nvSpPr>
          <p:spPr>
            <a:xfrm>
              <a:off x="2411760" y="3429000"/>
              <a:ext cx="720080" cy="1442788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2" name="Google Shape;412;p18"/>
            <p:cNvSpPr txBox="1"/>
            <p:nvPr/>
          </p:nvSpPr>
          <p:spPr>
            <a:xfrm>
              <a:off x="2411760" y="4871788"/>
              <a:ext cx="720080" cy="717452"/>
            </a:xfrm>
            <a:prstGeom prst="rect">
              <a:avLst/>
            </a:prstGeom>
            <a:noFill/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18"/>
          <p:cNvGrpSpPr/>
          <p:nvPr/>
        </p:nvGrpSpPr>
        <p:grpSpPr>
          <a:xfrm>
            <a:off x="6138862" y="3924300"/>
            <a:ext cx="496887" cy="595312"/>
            <a:chOff x="3851920" y="4113076"/>
            <a:chExt cx="720080" cy="1476164"/>
          </a:xfrm>
        </p:grpSpPr>
        <p:sp>
          <p:nvSpPr>
            <p:cNvPr id="414" name="Google Shape;414;p18"/>
            <p:cNvSpPr txBox="1"/>
            <p:nvPr/>
          </p:nvSpPr>
          <p:spPr>
            <a:xfrm>
              <a:off x="3851920" y="4113076"/>
              <a:ext cx="720080" cy="755795"/>
            </a:xfrm>
            <a:prstGeom prst="rect">
              <a:avLst/>
            </a:prstGeom>
            <a:solidFill>
              <a:srgbClr val="C55A11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5" name="Google Shape;415;p18"/>
            <p:cNvSpPr txBox="1"/>
            <p:nvPr/>
          </p:nvSpPr>
          <p:spPr>
            <a:xfrm>
              <a:off x="3851920" y="4868871"/>
              <a:ext cx="720080" cy="720369"/>
            </a:xfrm>
            <a:prstGeom prst="rect">
              <a:avLst/>
            </a:prstGeom>
            <a:noFill/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6" name="Google Shape;416;p18"/>
          <p:cNvGrpSpPr/>
          <p:nvPr/>
        </p:nvGrpSpPr>
        <p:grpSpPr>
          <a:xfrm>
            <a:off x="7573962" y="4076700"/>
            <a:ext cx="498475" cy="441325"/>
            <a:chOff x="5292080" y="4491118"/>
            <a:chExt cx="720080" cy="1098122"/>
          </a:xfrm>
        </p:grpSpPr>
        <p:sp>
          <p:nvSpPr>
            <p:cNvPr id="417" name="Google Shape;417;p18"/>
            <p:cNvSpPr txBox="1"/>
            <p:nvPr/>
          </p:nvSpPr>
          <p:spPr>
            <a:xfrm>
              <a:off x="5292080" y="4491118"/>
              <a:ext cx="720080" cy="375259"/>
            </a:xfrm>
            <a:prstGeom prst="rect">
              <a:avLst/>
            </a:prstGeom>
            <a:solidFill>
              <a:srgbClr val="00B050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8" name="Google Shape;418;p18"/>
            <p:cNvSpPr txBox="1"/>
            <p:nvPr/>
          </p:nvSpPr>
          <p:spPr>
            <a:xfrm>
              <a:off x="5292080" y="4866377"/>
              <a:ext cx="720080" cy="722863"/>
            </a:xfrm>
            <a:prstGeom prst="rect">
              <a:avLst/>
            </a:prstGeom>
            <a:noFill/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9" name="Google Shape;419;p18"/>
          <p:cNvGrpSpPr/>
          <p:nvPr/>
        </p:nvGrpSpPr>
        <p:grpSpPr>
          <a:xfrm>
            <a:off x="9043987" y="3359150"/>
            <a:ext cx="501650" cy="1160462"/>
            <a:chOff x="6718446" y="2708920"/>
            <a:chExt cx="722769" cy="2880320"/>
          </a:xfrm>
        </p:grpSpPr>
        <p:sp>
          <p:nvSpPr>
            <p:cNvPr id="420" name="Google Shape;420;p18"/>
            <p:cNvSpPr txBox="1"/>
            <p:nvPr/>
          </p:nvSpPr>
          <p:spPr>
            <a:xfrm>
              <a:off x="6718446" y="2708920"/>
              <a:ext cx="720481" cy="2163195"/>
            </a:xfrm>
            <a:prstGeom prst="rect">
              <a:avLst/>
            </a:prstGeom>
            <a:solidFill>
              <a:srgbClr val="7F7F7F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1" name="Google Shape;421;p18"/>
            <p:cNvSpPr txBox="1"/>
            <p:nvPr/>
          </p:nvSpPr>
          <p:spPr>
            <a:xfrm>
              <a:off x="6720733" y="4872115"/>
              <a:ext cx="720482" cy="717125"/>
            </a:xfrm>
            <a:prstGeom prst="rect">
              <a:avLst/>
            </a:prstGeom>
            <a:noFill/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18"/>
          <p:cNvGrpSpPr/>
          <p:nvPr/>
        </p:nvGrpSpPr>
        <p:grpSpPr>
          <a:xfrm>
            <a:off x="10491787" y="2779712"/>
            <a:ext cx="498475" cy="1739900"/>
            <a:chOff x="8172395" y="1268760"/>
            <a:chExt cx="720085" cy="4320480"/>
          </a:xfrm>
        </p:grpSpPr>
        <p:sp>
          <p:nvSpPr>
            <p:cNvPr id="423" name="Google Shape;423;p18"/>
            <p:cNvSpPr txBox="1"/>
            <p:nvPr/>
          </p:nvSpPr>
          <p:spPr>
            <a:xfrm>
              <a:off x="8172395" y="1268760"/>
              <a:ext cx="720085" cy="3603028"/>
            </a:xfrm>
            <a:prstGeom prst="rect">
              <a:avLst/>
            </a:prstGeom>
            <a:solidFill>
              <a:srgbClr val="548235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4" name="Google Shape;424;p18"/>
            <p:cNvSpPr txBox="1"/>
            <p:nvPr/>
          </p:nvSpPr>
          <p:spPr>
            <a:xfrm>
              <a:off x="8172395" y="4871788"/>
              <a:ext cx="720085" cy="717452"/>
            </a:xfrm>
            <a:prstGeom prst="rect">
              <a:avLst/>
            </a:prstGeom>
            <a:noFill/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5" name="Google Shape;425;p18"/>
          <p:cNvSpPr txBox="1"/>
          <p:nvPr/>
        </p:nvSpPr>
        <p:spPr>
          <a:xfrm flipH="1">
            <a:off x="3062287" y="2995612"/>
            <a:ext cx="2525712" cy="1728787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26" name="Google Shape;426;p18"/>
          <p:cNvGraphicFramePr/>
          <p:nvPr/>
        </p:nvGraphicFramePr>
        <p:xfrm>
          <a:off x="2327275" y="56657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27" name="Google Shape;427;p18"/>
          <p:cNvGrpSpPr/>
          <p:nvPr/>
        </p:nvGrpSpPr>
        <p:grpSpPr>
          <a:xfrm>
            <a:off x="2316162" y="5776912"/>
            <a:ext cx="3192462" cy="427037"/>
            <a:chOff x="2316163" y="5776797"/>
            <a:chExt cx="3192462" cy="427038"/>
          </a:xfrm>
        </p:grpSpPr>
        <p:grpSp>
          <p:nvGrpSpPr>
            <p:cNvPr id="428" name="Google Shape;428;p18"/>
            <p:cNvGrpSpPr/>
            <p:nvPr/>
          </p:nvGrpSpPr>
          <p:grpSpPr>
            <a:xfrm>
              <a:off x="2316163" y="5794260"/>
              <a:ext cx="2112962" cy="409575"/>
              <a:chOff x="539552" y="2890465"/>
              <a:chExt cx="1440160" cy="408262"/>
            </a:xfrm>
          </p:grpSpPr>
          <p:sp>
            <p:nvSpPr>
              <p:cNvPr id="429" name="Google Shape;429;p18"/>
              <p:cNvSpPr txBox="1"/>
              <p:nvPr/>
            </p:nvSpPr>
            <p:spPr>
              <a:xfrm>
                <a:off x="1540414" y="2899959"/>
                <a:ext cx="439298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8"/>
              <p:cNvSpPr txBox="1"/>
              <p:nvPr/>
            </p:nvSpPr>
            <p:spPr>
              <a:xfrm>
                <a:off x="539552" y="2890465"/>
                <a:ext cx="559401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8"/>
              <p:cNvSpPr txBox="1"/>
              <p:nvPr/>
            </p:nvSpPr>
            <p:spPr>
              <a:xfrm>
                <a:off x="851172" y="2896795"/>
                <a:ext cx="526940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2" name="Google Shape;432;p18"/>
            <p:cNvSpPr txBox="1"/>
            <p:nvPr/>
          </p:nvSpPr>
          <p:spPr>
            <a:xfrm>
              <a:off x="3421063" y="5797435"/>
              <a:ext cx="47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8"/>
            <p:cNvSpPr txBox="1"/>
            <p:nvPr/>
          </p:nvSpPr>
          <p:spPr>
            <a:xfrm>
              <a:off x="4333875" y="5794260"/>
              <a:ext cx="47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8"/>
            <p:cNvSpPr txBox="1"/>
            <p:nvPr/>
          </p:nvSpPr>
          <p:spPr>
            <a:xfrm>
              <a:off x="4806950" y="5776797"/>
              <a:ext cx="7016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9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41" name="Google Shape;441;p1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19"/>
          <p:cNvSpPr txBox="1"/>
          <p:nvPr/>
        </p:nvSpPr>
        <p:spPr>
          <a:xfrm>
            <a:off x="1146175" y="273050"/>
            <a:ext cx="75866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Ordenación - Inserción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3" name="Google Shape;443;p19"/>
          <p:cNvGraphicFramePr/>
          <p:nvPr/>
        </p:nvGraphicFramePr>
        <p:xfrm>
          <a:off x="2338387" y="2005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44" name="Google Shape;444;p19"/>
          <p:cNvGrpSpPr/>
          <p:nvPr/>
        </p:nvGrpSpPr>
        <p:grpSpPr>
          <a:xfrm>
            <a:off x="2327275" y="2166937"/>
            <a:ext cx="2112962" cy="409575"/>
            <a:chOff x="539552" y="2890465"/>
            <a:chExt cx="1440160" cy="408262"/>
          </a:xfrm>
        </p:grpSpPr>
        <p:sp>
          <p:nvSpPr>
            <p:cNvPr id="445" name="Google Shape;445;p19"/>
            <p:cNvSpPr txBox="1"/>
            <p:nvPr/>
          </p:nvSpPr>
          <p:spPr>
            <a:xfrm>
              <a:off x="1540415" y="2899959"/>
              <a:ext cx="439297" cy="398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9"/>
            <p:cNvSpPr txBox="1"/>
            <p:nvPr/>
          </p:nvSpPr>
          <p:spPr>
            <a:xfrm>
              <a:off x="539552" y="2890465"/>
              <a:ext cx="559401" cy="398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9"/>
            <p:cNvSpPr txBox="1"/>
            <p:nvPr/>
          </p:nvSpPr>
          <p:spPr>
            <a:xfrm>
              <a:off x="851172" y="2896795"/>
              <a:ext cx="526941" cy="398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8" name="Google Shape;448;p19"/>
          <p:cNvSpPr txBox="1"/>
          <p:nvPr/>
        </p:nvSpPr>
        <p:spPr>
          <a:xfrm>
            <a:off x="2063750" y="1168400"/>
            <a:ext cx="2757487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dim física = 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9"/>
          <p:cNvSpPr txBox="1"/>
          <p:nvPr/>
        </p:nvSpPr>
        <p:spPr>
          <a:xfrm>
            <a:off x="2049462" y="1557337"/>
            <a:ext cx="22415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dim lógica=6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9"/>
          <p:cNvSpPr txBox="1"/>
          <p:nvPr/>
        </p:nvSpPr>
        <p:spPr>
          <a:xfrm>
            <a:off x="3432175" y="2170112"/>
            <a:ext cx="4730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9"/>
          <p:cNvSpPr txBox="1"/>
          <p:nvPr/>
        </p:nvSpPr>
        <p:spPr>
          <a:xfrm>
            <a:off x="4344987" y="2166937"/>
            <a:ext cx="4730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9"/>
          <p:cNvSpPr txBox="1"/>
          <p:nvPr/>
        </p:nvSpPr>
        <p:spPr>
          <a:xfrm>
            <a:off x="4818062" y="2149475"/>
            <a:ext cx="7016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3" name="Google Shape;453;p19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8425" y="1154112"/>
            <a:ext cx="2112962" cy="2114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4" name="Google Shape;454;p19"/>
          <p:cNvGraphicFramePr/>
          <p:nvPr/>
        </p:nvGraphicFramePr>
        <p:xfrm>
          <a:off x="2365375" y="5516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55" name="Google Shape;455;p19"/>
          <p:cNvGrpSpPr/>
          <p:nvPr/>
        </p:nvGrpSpPr>
        <p:grpSpPr>
          <a:xfrm>
            <a:off x="2354262" y="5661025"/>
            <a:ext cx="3194050" cy="427037"/>
            <a:chOff x="2354263" y="5661025"/>
            <a:chExt cx="3194050" cy="427038"/>
          </a:xfrm>
        </p:grpSpPr>
        <p:grpSp>
          <p:nvGrpSpPr>
            <p:cNvPr id="456" name="Google Shape;456;p19"/>
            <p:cNvGrpSpPr/>
            <p:nvPr/>
          </p:nvGrpSpPr>
          <p:grpSpPr>
            <a:xfrm>
              <a:off x="2354263" y="5678488"/>
              <a:ext cx="2112962" cy="409575"/>
              <a:chOff x="539552" y="2890465"/>
              <a:chExt cx="1440160" cy="408262"/>
            </a:xfrm>
          </p:grpSpPr>
          <p:sp>
            <p:nvSpPr>
              <p:cNvPr id="457" name="Google Shape;457;p19"/>
              <p:cNvSpPr txBox="1"/>
              <p:nvPr/>
            </p:nvSpPr>
            <p:spPr>
              <a:xfrm>
                <a:off x="1540414" y="2899959"/>
                <a:ext cx="439298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19"/>
              <p:cNvSpPr txBox="1"/>
              <p:nvPr/>
            </p:nvSpPr>
            <p:spPr>
              <a:xfrm>
                <a:off x="539552" y="2890465"/>
                <a:ext cx="559401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9"/>
              <p:cNvSpPr txBox="1"/>
              <p:nvPr/>
            </p:nvSpPr>
            <p:spPr>
              <a:xfrm>
                <a:off x="851172" y="2896795"/>
                <a:ext cx="526940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0" name="Google Shape;460;p19"/>
            <p:cNvSpPr txBox="1"/>
            <p:nvPr/>
          </p:nvSpPr>
          <p:spPr>
            <a:xfrm>
              <a:off x="3459163" y="5681663"/>
              <a:ext cx="47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9"/>
            <p:cNvSpPr txBox="1"/>
            <p:nvPr/>
          </p:nvSpPr>
          <p:spPr>
            <a:xfrm>
              <a:off x="4371975" y="5678488"/>
              <a:ext cx="47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9"/>
            <p:cNvSpPr txBox="1"/>
            <p:nvPr/>
          </p:nvSpPr>
          <p:spPr>
            <a:xfrm>
              <a:off x="4845050" y="5661025"/>
              <a:ext cx="703263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p19"/>
          <p:cNvGrpSpPr/>
          <p:nvPr/>
        </p:nvGrpSpPr>
        <p:grpSpPr>
          <a:xfrm>
            <a:off x="4264025" y="3032125"/>
            <a:ext cx="490537" cy="922337"/>
            <a:chOff x="971600" y="1988840"/>
            <a:chExt cx="720080" cy="3600400"/>
          </a:xfrm>
        </p:grpSpPr>
        <p:sp>
          <p:nvSpPr>
            <p:cNvPr id="464" name="Google Shape;464;p19"/>
            <p:cNvSpPr txBox="1"/>
            <p:nvPr/>
          </p:nvSpPr>
          <p:spPr>
            <a:xfrm>
              <a:off x="971600" y="1988840"/>
              <a:ext cx="720080" cy="288156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5" name="Google Shape;465;p19"/>
            <p:cNvSpPr txBox="1"/>
            <p:nvPr/>
          </p:nvSpPr>
          <p:spPr>
            <a:xfrm>
              <a:off x="971600" y="4870400"/>
              <a:ext cx="720080" cy="718840"/>
            </a:xfrm>
            <a:prstGeom prst="rect">
              <a:avLst/>
            </a:prstGeom>
            <a:noFill/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6" name="Google Shape;466;p19"/>
          <p:cNvGrpSpPr/>
          <p:nvPr/>
        </p:nvGrpSpPr>
        <p:grpSpPr>
          <a:xfrm>
            <a:off x="2857500" y="3387725"/>
            <a:ext cx="492125" cy="554037"/>
            <a:chOff x="2411760" y="3429000"/>
            <a:chExt cx="720080" cy="2160240"/>
          </a:xfrm>
        </p:grpSpPr>
        <p:sp>
          <p:nvSpPr>
            <p:cNvPr id="467" name="Google Shape;467;p19"/>
            <p:cNvSpPr txBox="1"/>
            <p:nvPr/>
          </p:nvSpPr>
          <p:spPr>
            <a:xfrm>
              <a:off x="2411760" y="3429000"/>
              <a:ext cx="720080" cy="1436032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8" name="Google Shape;468;p19"/>
            <p:cNvSpPr txBox="1"/>
            <p:nvPr/>
          </p:nvSpPr>
          <p:spPr>
            <a:xfrm>
              <a:off x="2411760" y="4865032"/>
              <a:ext cx="720080" cy="724208"/>
            </a:xfrm>
            <a:prstGeom prst="rect">
              <a:avLst/>
            </a:prstGeom>
            <a:noFill/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9" name="Google Shape;469;p19"/>
          <p:cNvGrpSpPr/>
          <p:nvPr/>
        </p:nvGrpSpPr>
        <p:grpSpPr>
          <a:xfrm>
            <a:off x="5686425" y="3575050"/>
            <a:ext cx="492125" cy="379412"/>
            <a:chOff x="3851920" y="4113076"/>
            <a:chExt cx="720080" cy="1476164"/>
          </a:xfrm>
        </p:grpSpPr>
        <p:sp>
          <p:nvSpPr>
            <p:cNvPr id="470" name="Google Shape;470;p19"/>
            <p:cNvSpPr txBox="1"/>
            <p:nvPr/>
          </p:nvSpPr>
          <p:spPr>
            <a:xfrm>
              <a:off x="3851920" y="4113076"/>
              <a:ext cx="720080" cy="753522"/>
            </a:xfrm>
            <a:prstGeom prst="rect">
              <a:avLst/>
            </a:prstGeom>
            <a:solidFill>
              <a:srgbClr val="C55A11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1" name="Google Shape;471;p19"/>
            <p:cNvSpPr txBox="1"/>
            <p:nvPr/>
          </p:nvSpPr>
          <p:spPr>
            <a:xfrm>
              <a:off x="3851920" y="4866598"/>
              <a:ext cx="720080" cy="722642"/>
            </a:xfrm>
            <a:prstGeom prst="rect">
              <a:avLst/>
            </a:prstGeom>
            <a:noFill/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2" name="Google Shape;472;p19"/>
          <p:cNvSpPr txBox="1"/>
          <p:nvPr/>
        </p:nvSpPr>
        <p:spPr>
          <a:xfrm flipH="1">
            <a:off x="2695575" y="2890837"/>
            <a:ext cx="3771900" cy="1184275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73" name="Google Shape;473;p19"/>
          <p:cNvGrpSpPr/>
          <p:nvPr/>
        </p:nvGrpSpPr>
        <p:grpSpPr>
          <a:xfrm>
            <a:off x="7113587" y="3668712"/>
            <a:ext cx="500062" cy="273050"/>
            <a:chOff x="5292080" y="4491118"/>
            <a:chExt cx="720080" cy="1098122"/>
          </a:xfrm>
        </p:grpSpPr>
        <p:sp>
          <p:nvSpPr>
            <p:cNvPr id="474" name="Google Shape;474;p19"/>
            <p:cNvSpPr txBox="1"/>
            <p:nvPr/>
          </p:nvSpPr>
          <p:spPr>
            <a:xfrm>
              <a:off x="5292080" y="4491118"/>
              <a:ext cx="720080" cy="376679"/>
            </a:xfrm>
            <a:prstGeom prst="rect">
              <a:avLst/>
            </a:prstGeom>
            <a:solidFill>
              <a:srgbClr val="00B050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5" name="Google Shape;475;p19"/>
            <p:cNvSpPr txBox="1"/>
            <p:nvPr/>
          </p:nvSpPr>
          <p:spPr>
            <a:xfrm>
              <a:off x="5292080" y="4867797"/>
              <a:ext cx="720080" cy="721443"/>
            </a:xfrm>
            <a:prstGeom prst="rect">
              <a:avLst/>
            </a:prstGeom>
            <a:noFill/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6" name="Google Shape;476;p19"/>
          <p:cNvGrpSpPr/>
          <p:nvPr/>
        </p:nvGrpSpPr>
        <p:grpSpPr>
          <a:xfrm>
            <a:off x="8558212" y="3236912"/>
            <a:ext cx="500062" cy="717550"/>
            <a:chOff x="6718446" y="2708920"/>
            <a:chExt cx="722769" cy="2880320"/>
          </a:xfrm>
        </p:grpSpPr>
        <p:sp>
          <p:nvSpPr>
            <p:cNvPr id="477" name="Google Shape;477;p19"/>
            <p:cNvSpPr txBox="1"/>
            <p:nvPr/>
          </p:nvSpPr>
          <p:spPr>
            <a:xfrm>
              <a:off x="6718446" y="2708920"/>
              <a:ext cx="720475" cy="2160238"/>
            </a:xfrm>
            <a:prstGeom prst="rect">
              <a:avLst/>
            </a:prstGeom>
            <a:solidFill>
              <a:srgbClr val="7F7F7F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8" name="Google Shape;478;p19"/>
            <p:cNvSpPr txBox="1"/>
            <p:nvPr/>
          </p:nvSpPr>
          <p:spPr>
            <a:xfrm>
              <a:off x="6720740" y="4869158"/>
              <a:ext cx="720475" cy="720082"/>
            </a:xfrm>
            <a:prstGeom prst="rect">
              <a:avLst/>
            </a:prstGeom>
            <a:noFill/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" name="Google Shape;479;p19"/>
          <p:cNvGrpSpPr/>
          <p:nvPr/>
        </p:nvGrpSpPr>
        <p:grpSpPr>
          <a:xfrm>
            <a:off x="10020300" y="2867025"/>
            <a:ext cx="498475" cy="1074737"/>
            <a:chOff x="8172400" y="1268760"/>
            <a:chExt cx="720080" cy="4320480"/>
          </a:xfrm>
        </p:grpSpPr>
        <p:sp>
          <p:nvSpPr>
            <p:cNvPr id="480" name="Google Shape;480;p19"/>
            <p:cNvSpPr txBox="1"/>
            <p:nvPr/>
          </p:nvSpPr>
          <p:spPr>
            <a:xfrm>
              <a:off x="8172400" y="1268760"/>
              <a:ext cx="720080" cy="3605719"/>
            </a:xfrm>
            <a:prstGeom prst="rect">
              <a:avLst/>
            </a:prstGeom>
            <a:solidFill>
              <a:srgbClr val="548235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1" name="Google Shape;481;p19"/>
            <p:cNvSpPr txBox="1"/>
            <p:nvPr/>
          </p:nvSpPr>
          <p:spPr>
            <a:xfrm>
              <a:off x="8172400" y="4874479"/>
              <a:ext cx="720080" cy="714761"/>
            </a:xfrm>
            <a:prstGeom prst="rect">
              <a:avLst/>
            </a:prstGeom>
            <a:noFill/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2" name="Google Shape;482;p19"/>
          <p:cNvSpPr txBox="1"/>
          <p:nvPr/>
        </p:nvSpPr>
        <p:spPr>
          <a:xfrm>
            <a:off x="7994650" y="1355725"/>
            <a:ext cx="3719512" cy="144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Segunda vuelta (toma el tercer valor y busca su lugar entre las posiciones 1 y 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0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0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9" name="Google Shape;489;p20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20"/>
          <p:cNvSpPr txBox="1"/>
          <p:nvPr/>
        </p:nvSpPr>
        <p:spPr>
          <a:xfrm>
            <a:off x="1146175" y="273050"/>
            <a:ext cx="75866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Ordenación - Inserción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1" name="Google Shape;491;p20"/>
          <p:cNvGraphicFramePr/>
          <p:nvPr/>
        </p:nvGraphicFramePr>
        <p:xfrm>
          <a:off x="2338387" y="2005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92" name="Google Shape;492;p20"/>
          <p:cNvGrpSpPr/>
          <p:nvPr/>
        </p:nvGrpSpPr>
        <p:grpSpPr>
          <a:xfrm>
            <a:off x="2327275" y="2166937"/>
            <a:ext cx="2112962" cy="409575"/>
            <a:chOff x="539552" y="2890465"/>
            <a:chExt cx="1440160" cy="408262"/>
          </a:xfrm>
        </p:grpSpPr>
        <p:sp>
          <p:nvSpPr>
            <p:cNvPr id="493" name="Google Shape;493;p20"/>
            <p:cNvSpPr txBox="1"/>
            <p:nvPr/>
          </p:nvSpPr>
          <p:spPr>
            <a:xfrm>
              <a:off x="1540415" y="2899959"/>
              <a:ext cx="439297" cy="398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0"/>
            <p:cNvSpPr txBox="1"/>
            <p:nvPr/>
          </p:nvSpPr>
          <p:spPr>
            <a:xfrm>
              <a:off x="539552" y="2890465"/>
              <a:ext cx="559401" cy="398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0"/>
            <p:cNvSpPr txBox="1"/>
            <p:nvPr/>
          </p:nvSpPr>
          <p:spPr>
            <a:xfrm>
              <a:off x="851172" y="2896795"/>
              <a:ext cx="526941" cy="398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6" name="Google Shape;496;p20"/>
          <p:cNvSpPr txBox="1"/>
          <p:nvPr/>
        </p:nvSpPr>
        <p:spPr>
          <a:xfrm>
            <a:off x="2063750" y="1168400"/>
            <a:ext cx="2757487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dim física = 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0"/>
          <p:cNvSpPr txBox="1"/>
          <p:nvPr/>
        </p:nvSpPr>
        <p:spPr>
          <a:xfrm>
            <a:off x="2049462" y="1557337"/>
            <a:ext cx="22415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dim lógica=6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0"/>
          <p:cNvSpPr txBox="1"/>
          <p:nvPr/>
        </p:nvSpPr>
        <p:spPr>
          <a:xfrm>
            <a:off x="3432175" y="2170112"/>
            <a:ext cx="4730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0"/>
          <p:cNvSpPr txBox="1"/>
          <p:nvPr/>
        </p:nvSpPr>
        <p:spPr>
          <a:xfrm>
            <a:off x="4344987" y="2166937"/>
            <a:ext cx="4730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0"/>
          <p:cNvSpPr txBox="1"/>
          <p:nvPr/>
        </p:nvSpPr>
        <p:spPr>
          <a:xfrm>
            <a:off x="4818062" y="2149475"/>
            <a:ext cx="7016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p2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8425" y="1154112"/>
            <a:ext cx="2112962" cy="2114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2" name="Google Shape;502;p20"/>
          <p:cNvGraphicFramePr/>
          <p:nvPr/>
        </p:nvGraphicFramePr>
        <p:xfrm>
          <a:off x="2338387" y="54498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03" name="Google Shape;503;p20"/>
          <p:cNvGrpSpPr/>
          <p:nvPr/>
        </p:nvGrpSpPr>
        <p:grpSpPr>
          <a:xfrm>
            <a:off x="2327275" y="5611812"/>
            <a:ext cx="3192462" cy="427037"/>
            <a:chOff x="2327275" y="5611813"/>
            <a:chExt cx="3192463" cy="427038"/>
          </a:xfrm>
        </p:grpSpPr>
        <p:grpSp>
          <p:nvGrpSpPr>
            <p:cNvPr id="504" name="Google Shape;504;p20"/>
            <p:cNvGrpSpPr/>
            <p:nvPr/>
          </p:nvGrpSpPr>
          <p:grpSpPr>
            <a:xfrm>
              <a:off x="2327275" y="5629276"/>
              <a:ext cx="2112963" cy="409575"/>
              <a:chOff x="539552" y="2890465"/>
              <a:chExt cx="1440160" cy="408262"/>
            </a:xfrm>
          </p:grpSpPr>
          <p:sp>
            <p:nvSpPr>
              <p:cNvPr id="505" name="Google Shape;505;p20"/>
              <p:cNvSpPr txBox="1"/>
              <p:nvPr/>
            </p:nvSpPr>
            <p:spPr>
              <a:xfrm>
                <a:off x="1540415" y="2899959"/>
                <a:ext cx="439297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20"/>
              <p:cNvSpPr txBox="1"/>
              <p:nvPr/>
            </p:nvSpPr>
            <p:spPr>
              <a:xfrm>
                <a:off x="539552" y="2890465"/>
                <a:ext cx="559401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20"/>
              <p:cNvSpPr txBox="1"/>
              <p:nvPr/>
            </p:nvSpPr>
            <p:spPr>
              <a:xfrm>
                <a:off x="851172" y="2896795"/>
                <a:ext cx="526941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8" name="Google Shape;508;p20"/>
            <p:cNvSpPr txBox="1"/>
            <p:nvPr/>
          </p:nvSpPr>
          <p:spPr>
            <a:xfrm>
              <a:off x="3432175" y="5632451"/>
              <a:ext cx="47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0"/>
            <p:cNvSpPr txBox="1"/>
            <p:nvPr/>
          </p:nvSpPr>
          <p:spPr>
            <a:xfrm>
              <a:off x="4344988" y="5629276"/>
              <a:ext cx="47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0"/>
            <p:cNvSpPr txBox="1"/>
            <p:nvPr/>
          </p:nvSpPr>
          <p:spPr>
            <a:xfrm>
              <a:off x="4818063" y="5611813"/>
              <a:ext cx="7016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p20"/>
          <p:cNvGrpSpPr/>
          <p:nvPr/>
        </p:nvGrpSpPr>
        <p:grpSpPr>
          <a:xfrm>
            <a:off x="4368800" y="3524250"/>
            <a:ext cx="490537" cy="922337"/>
            <a:chOff x="971600" y="1988840"/>
            <a:chExt cx="720080" cy="3600400"/>
          </a:xfrm>
        </p:grpSpPr>
        <p:sp>
          <p:nvSpPr>
            <p:cNvPr id="512" name="Google Shape;512;p20"/>
            <p:cNvSpPr txBox="1"/>
            <p:nvPr/>
          </p:nvSpPr>
          <p:spPr>
            <a:xfrm>
              <a:off x="971600" y="1988840"/>
              <a:ext cx="720080" cy="288155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3" name="Google Shape;513;p20"/>
            <p:cNvSpPr txBox="1"/>
            <p:nvPr/>
          </p:nvSpPr>
          <p:spPr>
            <a:xfrm>
              <a:off x="971600" y="4870399"/>
              <a:ext cx="720080" cy="718841"/>
            </a:xfrm>
            <a:prstGeom prst="rect">
              <a:avLst/>
            </a:prstGeom>
            <a:noFill/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4" name="Google Shape;514;p20"/>
          <p:cNvGrpSpPr/>
          <p:nvPr/>
        </p:nvGrpSpPr>
        <p:grpSpPr>
          <a:xfrm>
            <a:off x="3648075" y="3849687"/>
            <a:ext cx="492125" cy="554037"/>
            <a:chOff x="2411760" y="3429000"/>
            <a:chExt cx="720080" cy="2160240"/>
          </a:xfrm>
        </p:grpSpPr>
        <p:sp>
          <p:nvSpPr>
            <p:cNvPr id="515" name="Google Shape;515;p20"/>
            <p:cNvSpPr txBox="1"/>
            <p:nvPr/>
          </p:nvSpPr>
          <p:spPr>
            <a:xfrm>
              <a:off x="2411760" y="3429000"/>
              <a:ext cx="720080" cy="1436032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6" name="Google Shape;516;p20"/>
            <p:cNvSpPr txBox="1"/>
            <p:nvPr/>
          </p:nvSpPr>
          <p:spPr>
            <a:xfrm>
              <a:off x="2411760" y="4865032"/>
              <a:ext cx="720080" cy="724208"/>
            </a:xfrm>
            <a:prstGeom prst="rect">
              <a:avLst/>
            </a:prstGeom>
            <a:noFill/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7" name="Google Shape;517;p20"/>
          <p:cNvGrpSpPr/>
          <p:nvPr/>
        </p:nvGrpSpPr>
        <p:grpSpPr>
          <a:xfrm>
            <a:off x="2855912" y="3975100"/>
            <a:ext cx="492125" cy="379412"/>
            <a:chOff x="3851920" y="4113076"/>
            <a:chExt cx="720080" cy="1476164"/>
          </a:xfrm>
        </p:grpSpPr>
        <p:sp>
          <p:nvSpPr>
            <p:cNvPr id="518" name="Google Shape;518;p20"/>
            <p:cNvSpPr txBox="1"/>
            <p:nvPr/>
          </p:nvSpPr>
          <p:spPr>
            <a:xfrm>
              <a:off x="3851920" y="4113076"/>
              <a:ext cx="720080" cy="753524"/>
            </a:xfrm>
            <a:prstGeom prst="rect">
              <a:avLst/>
            </a:prstGeom>
            <a:solidFill>
              <a:srgbClr val="C55A11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9" name="Google Shape;519;p20"/>
            <p:cNvSpPr txBox="1"/>
            <p:nvPr/>
          </p:nvSpPr>
          <p:spPr>
            <a:xfrm>
              <a:off x="3851920" y="4866600"/>
              <a:ext cx="720080" cy="722640"/>
            </a:xfrm>
            <a:prstGeom prst="rect">
              <a:avLst/>
            </a:prstGeom>
            <a:noFill/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0" name="Google Shape;520;p20"/>
          <p:cNvSpPr txBox="1"/>
          <p:nvPr/>
        </p:nvSpPr>
        <p:spPr>
          <a:xfrm flipH="1">
            <a:off x="2554287" y="3324225"/>
            <a:ext cx="3771900" cy="1184275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21" name="Google Shape;521;p20"/>
          <p:cNvGrpSpPr/>
          <p:nvPr/>
        </p:nvGrpSpPr>
        <p:grpSpPr>
          <a:xfrm>
            <a:off x="6592887" y="4189412"/>
            <a:ext cx="500062" cy="273050"/>
            <a:chOff x="5292080" y="4491118"/>
            <a:chExt cx="720080" cy="1098122"/>
          </a:xfrm>
        </p:grpSpPr>
        <p:sp>
          <p:nvSpPr>
            <p:cNvPr id="522" name="Google Shape;522;p20"/>
            <p:cNvSpPr txBox="1"/>
            <p:nvPr/>
          </p:nvSpPr>
          <p:spPr>
            <a:xfrm>
              <a:off x="5292080" y="4491118"/>
              <a:ext cx="720080" cy="376679"/>
            </a:xfrm>
            <a:prstGeom prst="rect">
              <a:avLst/>
            </a:prstGeom>
            <a:solidFill>
              <a:srgbClr val="00B050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3" name="Google Shape;523;p20"/>
            <p:cNvSpPr txBox="1"/>
            <p:nvPr/>
          </p:nvSpPr>
          <p:spPr>
            <a:xfrm>
              <a:off x="5292080" y="4867797"/>
              <a:ext cx="720080" cy="721443"/>
            </a:xfrm>
            <a:prstGeom prst="rect">
              <a:avLst/>
            </a:prstGeom>
            <a:noFill/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Google Shape;524;p20"/>
          <p:cNvGrpSpPr/>
          <p:nvPr/>
        </p:nvGrpSpPr>
        <p:grpSpPr>
          <a:xfrm>
            <a:off x="7831137" y="3749675"/>
            <a:ext cx="498475" cy="717550"/>
            <a:chOff x="6718446" y="2708920"/>
            <a:chExt cx="722769" cy="2880320"/>
          </a:xfrm>
        </p:grpSpPr>
        <p:sp>
          <p:nvSpPr>
            <p:cNvPr id="525" name="Google Shape;525;p20"/>
            <p:cNvSpPr txBox="1"/>
            <p:nvPr/>
          </p:nvSpPr>
          <p:spPr>
            <a:xfrm>
              <a:off x="6718446" y="2708920"/>
              <a:ext cx="720475" cy="2160238"/>
            </a:xfrm>
            <a:prstGeom prst="rect">
              <a:avLst/>
            </a:prstGeom>
            <a:solidFill>
              <a:srgbClr val="7F7F7F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6" name="Google Shape;526;p20"/>
            <p:cNvSpPr txBox="1"/>
            <p:nvPr/>
          </p:nvSpPr>
          <p:spPr>
            <a:xfrm>
              <a:off x="6720740" y="4869158"/>
              <a:ext cx="720475" cy="720082"/>
            </a:xfrm>
            <a:prstGeom prst="rect">
              <a:avLst/>
            </a:prstGeom>
            <a:noFill/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7" name="Google Shape;527;p20"/>
          <p:cNvGrpSpPr/>
          <p:nvPr/>
        </p:nvGrpSpPr>
        <p:grpSpPr>
          <a:xfrm>
            <a:off x="8910637" y="3375025"/>
            <a:ext cx="498475" cy="1074737"/>
            <a:chOff x="8172400" y="1268760"/>
            <a:chExt cx="720080" cy="4320480"/>
          </a:xfrm>
        </p:grpSpPr>
        <p:sp>
          <p:nvSpPr>
            <p:cNvPr id="528" name="Google Shape;528;p20"/>
            <p:cNvSpPr txBox="1"/>
            <p:nvPr/>
          </p:nvSpPr>
          <p:spPr>
            <a:xfrm>
              <a:off x="8172400" y="1268760"/>
              <a:ext cx="720080" cy="3605719"/>
            </a:xfrm>
            <a:prstGeom prst="rect">
              <a:avLst/>
            </a:prstGeom>
            <a:solidFill>
              <a:srgbClr val="548235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9" name="Google Shape;529;p20"/>
            <p:cNvSpPr txBox="1"/>
            <p:nvPr/>
          </p:nvSpPr>
          <p:spPr>
            <a:xfrm>
              <a:off x="8172400" y="4874479"/>
              <a:ext cx="720080" cy="714761"/>
            </a:xfrm>
            <a:prstGeom prst="rect">
              <a:avLst/>
            </a:prstGeom>
            <a:noFill/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0" name="Google Shape;530;p20"/>
          <p:cNvSpPr txBox="1"/>
          <p:nvPr/>
        </p:nvSpPr>
        <p:spPr>
          <a:xfrm>
            <a:off x="7994650" y="1355725"/>
            <a:ext cx="3719512" cy="144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Tercera vuelta (toma el cuarto valor y busca su lugar entre las posiciones 1 y 4)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8" name="Google Shape;48;p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3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25212" y="249237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"/>
          <p:cNvSpPr txBox="1"/>
          <p:nvPr/>
        </p:nvSpPr>
        <p:spPr>
          <a:xfrm>
            <a:off x="839787" y="1739900"/>
            <a:ext cx="910431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Estructuras de Datos vistas: arreglos - listas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839787" y="2662237"/>
            <a:ext cx="5354637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Concepto de Ordenación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 txBox="1"/>
          <p:nvPr/>
        </p:nvSpPr>
        <p:spPr>
          <a:xfrm>
            <a:off x="839787" y="3582987"/>
            <a:ext cx="97075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Métodos de ordenación: selección e inserción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1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1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37" name="Google Shape;537;p21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21"/>
          <p:cNvSpPr txBox="1"/>
          <p:nvPr/>
        </p:nvSpPr>
        <p:spPr>
          <a:xfrm>
            <a:off x="1146175" y="273050"/>
            <a:ext cx="75866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Ordenación - Inserción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9" name="Google Shape;539;p21"/>
          <p:cNvGraphicFramePr/>
          <p:nvPr/>
        </p:nvGraphicFramePr>
        <p:xfrm>
          <a:off x="2338387" y="2005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40" name="Google Shape;540;p21"/>
          <p:cNvGrpSpPr/>
          <p:nvPr/>
        </p:nvGrpSpPr>
        <p:grpSpPr>
          <a:xfrm>
            <a:off x="2327275" y="2166937"/>
            <a:ext cx="2112962" cy="409575"/>
            <a:chOff x="539552" y="2890465"/>
            <a:chExt cx="1440160" cy="408262"/>
          </a:xfrm>
        </p:grpSpPr>
        <p:sp>
          <p:nvSpPr>
            <p:cNvPr id="541" name="Google Shape;541;p21"/>
            <p:cNvSpPr txBox="1"/>
            <p:nvPr/>
          </p:nvSpPr>
          <p:spPr>
            <a:xfrm>
              <a:off x="1540415" y="2899959"/>
              <a:ext cx="439297" cy="398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1"/>
            <p:cNvSpPr txBox="1"/>
            <p:nvPr/>
          </p:nvSpPr>
          <p:spPr>
            <a:xfrm>
              <a:off x="539552" y="2890465"/>
              <a:ext cx="559401" cy="398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1"/>
            <p:cNvSpPr txBox="1"/>
            <p:nvPr/>
          </p:nvSpPr>
          <p:spPr>
            <a:xfrm>
              <a:off x="851172" y="2896795"/>
              <a:ext cx="526941" cy="398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4" name="Google Shape;544;p21"/>
          <p:cNvSpPr txBox="1"/>
          <p:nvPr/>
        </p:nvSpPr>
        <p:spPr>
          <a:xfrm>
            <a:off x="2063750" y="1168400"/>
            <a:ext cx="2757487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dim física = 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1"/>
          <p:cNvSpPr txBox="1"/>
          <p:nvPr/>
        </p:nvSpPr>
        <p:spPr>
          <a:xfrm>
            <a:off x="2049462" y="1557337"/>
            <a:ext cx="22415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dim lógica=6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1"/>
          <p:cNvSpPr txBox="1"/>
          <p:nvPr/>
        </p:nvSpPr>
        <p:spPr>
          <a:xfrm>
            <a:off x="3432175" y="2170112"/>
            <a:ext cx="4730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1"/>
          <p:cNvSpPr txBox="1"/>
          <p:nvPr/>
        </p:nvSpPr>
        <p:spPr>
          <a:xfrm>
            <a:off x="4344987" y="2166937"/>
            <a:ext cx="4730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1"/>
          <p:cNvSpPr txBox="1"/>
          <p:nvPr/>
        </p:nvSpPr>
        <p:spPr>
          <a:xfrm>
            <a:off x="4818062" y="2149475"/>
            <a:ext cx="7016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9" name="Google Shape;549;p21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8425" y="1154112"/>
            <a:ext cx="2112962" cy="2114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0" name="Google Shape;550;p21"/>
          <p:cNvGraphicFramePr/>
          <p:nvPr/>
        </p:nvGraphicFramePr>
        <p:xfrm>
          <a:off x="2338387" y="573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51" name="Google Shape;551;p21"/>
          <p:cNvGrpSpPr/>
          <p:nvPr/>
        </p:nvGrpSpPr>
        <p:grpSpPr>
          <a:xfrm>
            <a:off x="2327275" y="5808662"/>
            <a:ext cx="3336925" cy="428625"/>
            <a:chOff x="2327275" y="5877273"/>
            <a:chExt cx="3336677" cy="428874"/>
          </a:xfrm>
        </p:grpSpPr>
        <p:grpSp>
          <p:nvGrpSpPr>
            <p:cNvPr id="552" name="Google Shape;552;p21"/>
            <p:cNvGrpSpPr/>
            <p:nvPr/>
          </p:nvGrpSpPr>
          <p:grpSpPr>
            <a:xfrm>
              <a:off x="2327275" y="5877273"/>
              <a:ext cx="2184549" cy="428874"/>
              <a:chOff x="539552" y="2868064"/>
              <a:chExt cx="1488952" cy="427499"/>
            </a:xfrm>
          </p:grpSpPr>
          <p:sp>
            <p:nvSpPr>
              <p:cNvPr id="553" name="Google Shape;553;p21"/>
              <p:cNvSpPr txBox="1"/>
              <p:nvPr/>
            </p:nvSpPr>
            <p:spPr>
              <a:xfrm>
                <a:off x="1589207" y="2868064"/>
                <a:ext cx="439297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21"/>
              <p:cNvSpPr txBox="1"/>
              <p:nvPr/>
            </p:nvSpPr>
            <p:spPr>
              <a:xfrm>
                <a:off x="539552" y="2890465"/>
                <a:ext cx="559401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21"/>
              <p:cNvSpPr txBox="1"/>
              <p:nvPr/>
            </p:nvSpPr>
            <p:spPr>
              <a:xfrm>
                <a:off x="851172" y="2896795"/>
                <a:ext cx="526941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6" name="Google Shape;556;p21"/>
            <p:cNvSpPr txBox="1"/>
            <p:nvPr/>
          </p:nvSpPr>
          <p:spPr>
            <a:xfrm>
              <a:off x="3432175" y="5902920"/>
              <a:ext cx="47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1"/>
            <p:cNvSpPr txBox="1"/>
            <p:nvPr/>
          </p:nvSpPr>
          <p:spPr>
            <a:xfrm>
              <a:off x="4398789" y="5899745"/>
              <a:ext cx="47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1"/>
            <p:cNvSpPr txBox="1"/>
            <p:nvPr/>
          </p:nvSpPr>
          <p:spPr>
            <a:xfrm>
              <a:off x="4962277" y="5882282"/>
              <a:ext cx="7016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9" name="Google Shape;559;p21"/>
          <p:cNvGrpSpPr/>
          <p:nvPr/>
        </p:nvGrpSpPr>
        <p:grpSpPr>
          <a:xfrm>
            <a:off x="5029200" y="3376612"/>
            <a:ext cx="490537" cy="922337"/>
            <a:chOff x="971600" y="1988840"/>
            <a:chExt cx="720080" cy="3600400"/>
          </a:xfrm>
        </p:grpSpPr>
        <p:sp>
          <p:nvSpPr>
            <p:cNvPr id="560" name="Google Shape;560;p21"/>
            <p:cNvSpPr txBox="1"/>
            <p:nvPr/>
          </p:nvSpPr>
          <p:spPr>
            <a:xfrm>
              <a:off x="971600" y="1988840"/>
              <a:ext cx="720080" cy="288155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1" name="Google Shape;561;p21"/>
            <p:cNvSpPr txBox="1"/>
            <p:nvPr/>
          </p:nvSpPr>
          <p:spPr>
            <a:xfrm>
              <a:off x="971600" y="4870399"/>
              <a:ext cx="720080" cy="718841"/>
            </a:xfrm>
            <a:prstGeom prst="rect">
              <a:avLst/>
            </a:prstGeom>
            <a:noFill/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2" name="Google Shape;562;p21"/>
          <p:cNvGrpSpPr/>
          <p:nvPr/>
        </p:nvGrpSpPr>
        <p:grpSpPr>
          <a:xfrm>
            <a:off x="4308475" y="3702050"/>
            <a:ext cx="492125" cy="554037"/>
            <a:chOff x="2411760" y="3429000"/>
            <a:chExt cx="720080" cy="2160240"/>
          </a:xfrm>
        </p:grpSpPr>
        <p:sp>
          <p:nvSpPr>
            <p:cNvPr id="563" name="Google Shape;563;p21"/>
            <p:cNvSpPr txBox="1"/>
            <p:nvPr/>
          </p:nvSpPr>
          <p:spPr>
            <a:xfrm>
              <a:off x="2411760" y="3429000"/>
              <a:ext cx="720080" cy="1436032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4" name="Google Shape;564;p21"/>
            <p:cNvSpPr txBox="1"/>
            <p:nvPr/>
          </p:nvSpPr>
          <p:spPr>
            <a:xfrm>
              <a:off x="2411760" y="4865032"/>
              <a:ext cx="720080" cy="724208"/>
            </a:xfrm>
            <a:prstGeom prst="rect">
              <a:avLst/>
            </a:prstGeom>
            <a:noFill/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5" name="Google Shape;565;p21"/>
          <p:cNvGrpSpPr/>
          <p:nvPr/>
        </p:nvGrpSpPr>
        <p:grpSpPr>
          <a:xfrm>
            <a:off x="3516312" y="3827462"/>
            <a:ext cx="492125" cy="379412"/>
            <a:chOff x="3851920" y="4113076"/>
            <a:chExt cx="720080" cy="1476164"/>
          </a:xfrm>
        </p:grpSpPr>
        <p:sp>
          <p:nvSpPr>
            <p:cNvPr id="566" name="Google Shape;566;p21"/>
            <p:cNvSpPr txBox="1"/>
            <p:nvPr/>
          </p:nvSpPr>
          <p:spPr>
            <a:xfrm>
              <a:off x="3851920" y="4113076"/>
              <a:ext cx="720080" cy="753524"/>
            </a:xfrm>
            <a:prstGeom prst="rect">
              <a:avLst/>
            </a:prstGeom>
            <a:solidFill>
              <a:srgbClr val="C55A11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7" name="Google Shape;567;p21"/>
            <p:cNvSpPr txBox="1"/>
            <p:nvPr/>
          </p:nvSpPr>
          <p:spPr>
            <a:xfrm>
              <a:off x="3851920" y="4866600"/>
              <a:ext cx="720080" cy="722640"/>
            </a:xfrm>
            <a:prstGeom prst="rect">
              <a:avLst/>
            </a:prstGeom>
            <a:noFill/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8" name="Google Shape;568;p21"/>
          <p:cNvSpPr txBox="1"/>
          <p:nvPr/>
        </p:nvSpPr>
        <p:spPr>
          <a:xfrm flipH="1">
            <a:off x="2554287" y="3181350"/>
            <a:ext cx="3771900" cy="1184275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69" name="Google Shape;569;p21"/>
          <p:cNvGrpSpPr/>
          <p:nvPr/>
        </p:nvGrpSpPr>
        <p:grpSpPr>
          <a:xfrm>
            <a:off x="2711450" y="3983037"/>
            <a:ext cx="500062" cy="273050"/>
            <a:chOff x="5292080" y="4491118"/>
            <a:chExt cx="720080" cy="1098122"/>
          </a:xfrm>
        </p:grpSpPr>
        <p:sp>
          <p:nvSpPr>
            <p:cNvPr id="570" name="Google Shape;570;p21"/>
            <p:cNvSpPr txBox="1"/>
            <p:nvPr/>
          </p:nvSpPr>
          <p:spPr>
            <a:xfrm>
              <a:off x="5292080" y="4491118"/>
              <a:ext cx="720080" cy="376679"/>
            </a:xfrm>
            <a:prstGeom prst="rect">
              <a:avLst/>
            </a:prstGeom>
            <a:solidFill>
              <a:srgbClr val="00B050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1" name="Google Shape;571;p21"/>
            <p:cNvSpPr txBox="1"/>
            <p:nvPr/>
          </p:nvSpPr>
          <p:spPr>
            <a:xfrm>
              <a:off x="5292080" y="4867797"/>
              <a:ext cx="720080" cy="721443"/>
            </a:xfrm>
            <a:prstGeom prst="rect">
              <a:avLst/>
            </a:prstGeom>
            <a:noFill/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2" name="Google Shape;572;p21"/>
          <p:cNvGrpSpPr/>
          <p:nvPr/>
        </p:nvGrpSpPr>
        <p:grpSpPr>
          <a:xfrm>
            <a:off x="7494587" y="3662362"/>
            <a:ext cx="500062" cy="715962"/>
            <a:chOff x="6718446" y="2708920"/>
            <a:chExt cx="722769" cy="2880320"/>
          </a:xfrm>
        </p:grpSpPr>
        <p:sp>
          <p:nvSpPr>
            <p:cNvPr id="573" name="Google Shape;573;p21"/>
            <p:cNvSpPr txBox="1"/>
            <p:nvPr/>
          </p:nvSpPr>
          <p:spPr>
            <a:xfrm>
              <a:off x="6718446" y="2708920"/>
              <a:ext cx="720474" cy="2165029"/>
            </a:xfrm>
            <a:prstGeom prst="rect">
              <a:avLst/>
            </a:prstGeom>
            <a:solidFill>
              <a:srgbClr val="7F7F7F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4" name="Google Shape;574;p21"/>
            <p:cNvSpPr txBox="1"/>
            <p:nvPr/>
          </p:nvSpPr>
          <p:spPr>
            <a:xfrm>
              <a:off x="6720741" y="4873949"/>
              <a:ext cx="720474" cy="715291"/>
            </a:xfrm>
            <a:prstGeom prst="rect">
              <a:avLst/>
            </a:prstGeom>
            <a:noFill/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5" name="Google Shape;575;p21"/>
          <p:cNvGrpSpPr/>
          <p:nvPr/>
        </p:nvGrpSpPr>
        <p:grpSpPr>
          <a:xfrm>
            <a:off x="8326437" y="3260725"/>
            <a:ext cx="498475" cy="1074737"/>
            <a:chOff x="8172400" y="1268760"/>
            <a:chExt cx="720080" cy="4320480"/>
          </a:xfrm>
        </p:grpSpPr>
        <p:sp>
          <p:nvSpPr>
            <p:cNvPr id="576" name="Google Shape;576;p21"/>
            <p:cNvSpPr txBox="1"/>
            <p:nvPr/>
          </p:nvSpPr>
          <p:spPr>
            <a:xfrm>
              <a:off x="8172400" y="1268760"/>
              <a:ext cx="720080" cy="3605719"/>
            </a:xfrm>
            <a:prstGeom prst="rect">
              <a:avLst/>
            </a:prstGeom>
            <a:solidFill>
              <a:srgbClr val="548235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7" name="Google Shape;577;p21"/>
            <p:cNvSpPr txBox="1"/>
            <p:nvPr/>
          </p:nvSpPr>
          <p:spPr>
            <a:xfrm>
              <a:off x="8172400" y="4874479"/>
              <a:ext cx="720080" cy="714761"/>
            </a:xfrm>
            <a:prstGeom prst="rect">
              <a:avLst/>
            </a:prstGeom>
            <a:noFill/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8" name="Google Shape;578;p21"/>
          <p:cNvSpPr txBox="1"/>
          <p:nvPr/>
        </p:nvSpPr>
        <p:spPr>
          <a:xfrm>
            <a:off x="7994650" y="1355725"/>
            <a:ext cx="3719512" cy="144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Cuarta vuelta (toma el quinto valor y busca su lugar entre las posiciones 1 y 5)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2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85" name="Google Shape;585;p22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22"/>
          <p:cNvSpPr txBox="1"/>
          <p:nvPr/>
        </p:nvSpPr>
        <p:spPr>
          <a:xfrm>
            <a:off x="1146175" y="273050"/>
            <a:ext cx="75866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Ordenación - Inserción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7" name="Google Shape;587;p22"/>
          <p:cNvGraphicFramePr/>
          <p:nvPr/>
        </p:nvGraphicFramePr>
        <p:xfrm>
          <a:off x="2338387" y="2005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88" name="Google Shape;588;p22"/>
          <p:cNvGrpSpPr/>
          <p:nvPr/>
        </p:nvGrpSpPr>
        <p:grpSpPr>
          <a:xfrm>
            <a:off x="2327275" y="2166937"/>
            <a:ext cx="2112962" cy="409575"/>
            <a:chOff x="539552" y="2890465"/>
            <a:chExt cx="1440160" cy="408262"/>
          </a:xfrm>
        </p:grpSpPr>
        <p:sp>
          <p:nvSpPr>
            <p:cNvPr id="589" name="Google Shape;589;p22"/>
            <p:cNvSpPr txBox="1"/>
            <p:nvPr/>
          </p:nvSpPr>
          <p:spPr>
            <a:xfrm>
              <a:off x="1540415" y="2899959"/>
              <a:ext cx="439297" cy="398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2"/>
            <p:cNvSpPr txBox="1"/>
            <p:nvPr/>
          </p:nvSpPr>
          <p:spPr>
            <a:xfrm>
              <a:off x="539552" y="2890465"/>
              <a:ext cx="559401" cy="398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2"/>
            <p:cNvSpPr txBox="1"/>
            <p:nvPr/>
          </p:nvSpPr>
          <p:spPr>
            <a:xfrm>
              <a:off x="851172" y="2896795"/>
              <a:ext cx="526941" cy="398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2" name="Google Shape;592;p22"/>
          <p:cNvSpPr txBox="1"/>
          <p:nvPr/>
        </p:nvSpPr>
        <p:spPr>
          <a:xfrm>
            <a:off x="2063750" y="1168400"/>
            <a:ext cx="2757487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dim física = 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2"/>
          <p:cNvSpPr txBox="1"/>
          <p:nvPr/>
        </p:nvSpPr>
        <p:spPr>
          <a:xfrm>
            <a:off x="2049462" y="1557337"/>
            <a:ext cx="22415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dim lógica=6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2"/>
          <p:cNvSpPr txBox="1"/>
          <p:nvPr/>
        </p:nvSpPr>
        <p:spPr>
          <a:xfrm>
            <a:off x="3432175" y="2170112"/>
            <a:ext cx="4730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2"/>
          <p:cNvSpPr txBox="1"/>
          <p:nvPr/>
        </p:nvSpPr>
        <p:spPr>
          <a:xfrm>
            <a:off x="4344987" y="2166937"/>
            <a:ext cx="4730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2"/>
          <p:cNvSpPr txBox="1"/>
          <p:nvPr/>
        </p:nvSpPr>
        <p:spPr>
          <a:xfrm>
            <a:off x="4818062" y="2149475"/>
            <a:ext cx="7016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7" name="Google Shape;597;p22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8425" y="1298575"/>
            <a:ext cx="2112962" cy="2114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8" name="Google Shape;598;p22"/>
          <p:cNvGraphicFramePr/>
          <p:nvPr/>
        </p:nvGraphicFramePr>
        <p:xfrm>
          <a:off x="2338387" y="57324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{62E53864-F82E-4649-A565-755663A844F8}</a:tableStyleId>
              </a:tblPr>
              <a:tblGrid>
                <a:gridCol w="5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2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endParaRPr sz="135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9" name="Google Shape;599;p22"/>
          <p:cNvSpPr txBox="1"/>
          <p:nvPr/>
        </p:nvSpPr>
        <p:spPr>
          <a:xfrm>
            <a:off x="3432175" y="5897562"/>
            <a:ext cx="4730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0" name="Google Shape;600;p22"/>
          <p:cNvGrpSpPr/>
          <p:nvPr/>
        </p:nvGrpSpPr>
        <p:grpSpPr>
          <a:xfrm>
            <a:off x="2470150" y="5881687"/>
            <a:ext cx="3194050" cy="427037"/>
            <a:chOff x="2470869" y="5599907"/>
            <a:chExt cx="3193083" cy="427038"/>
          </a:xfrm>
        </p:grpSpPr>
        <p:grpSp>
          <p:nvGrpSpPr>
            <p:cNvPr id="601" name="Google Shape;601;p22"/>
            <p:cNvGrpSpPr/>
            <p:nvPr/>
          </p:nvGrpSpPr>
          <p:grpSpPr>
            <a:xfrm>
              <a:off x="2470869" y="5617370"/>
              <a:ext cx="2112963" cy="409575"/>
              <a:chOff x="539552" y="2890465"/>
              <a:chExt cx="1440160" cy="408262"/>
            </a:xfrm>
          </p:grpSpPr>
          <p:sp>
            <p:nvSpPr>
              <p:cNvPr id="602" name="Google Shape;602;p22"/>
              <p:cNvSpPr txBox="1"/>
              <p:nvPr/>
            </p:nvSpPr>
            <p:spPr>
              <a:xfrm>
                <a:off x="1540415" y="2899959"/>
                <a:ext cx="439297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22"/>
              <p:cNvSpPr txBox="1"/>
              <p:nvPr/>
            </p:nvSpPr>
            <p:spPr>
              <a:xfrm>
                <a:off x="539552" y="2890465"/>
                <a:ext cx="559401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22"/>
              <p:cNvSpPr txBox="1"/>
              <p:nvPr/>
            </p:nvSpPr>
            <p:spPr>
              <a:xfrm>
                <a:off x="851172" y="2896795"/>
                <a:ext cx="526941" cy="3987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95959"/>
                  </a:buClr>
                  <a:buSzPts val="2000"/>
                  <a:buFont typeface="Consolas"/>
                  <a:buNone/>
                </a:pPr>
                <a:r>
                  <a:rPr lang="en-US" sz="2000" b="1" i="0" u="none" strike="noStrike" cap="none">
                    <a:solidFill>
                      <a:srgbClr val="595959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5" name="Google Shape;605;p22"/>
            <p:cNvSpPr txBox="1"/>
            <p:nvPr/>
          </p:nvSpPr>
          <p:spPr>
            <a:xfrm>
              <a:off x="4398789" y="5617370"/>
              <a:ext cx="4730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2"/>
            <p:cNvSpPr txBox="1"/>
            <p:nvPr/>
          </p:nvSpPr>
          <p:spPr>
            <a:xfrm>
              <a:off x="4962277" y="5599907"/>
              <a:ext cx="7016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lang="en-US" sz="2000" b="1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7" name="Google Shape;607;p22"/>
          <p:cNvGrpSpPr/>
          <p:nvPr/>
        </p:nvGrpSpPr>
        <p:grpSpPr>
          <a:xfrm>
            <a:off x="5664200" y="3311525"/>
            <a:ext cx="490537" cy="922337"/>
            <a:chOff x="971600" y="1988840"/>
            <a:chExt cx="720080" cy="3600400"/>
          </a:xfrm>
        </p:grpSpPr>
        <p:sp>
          <p:nvSpPr>
            <p:cNvPr id="608" name="Google Shape;608;p22"/>
            <p:cNvSpPr txBox="1"/>
            <p:nvPr/>
          </p:nvSpPr>
          <p:spPr>
            <a:xfrm>
              <a:off x="971600" y="1988840"/>
              <a:ext cx="720080" cy="288156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9" name="Google Shape;609;p22"/>
            <p:cNvSpPr txBox="1"/>
            <p:nvPr/>
          </p:nvSpPr>
          <p:spPr>
            <a:xfrm>
              <a:off x="971600" y="4870400"/>
              <a:ext cx="720080" cy="718840"/>
            </a:xfrm>
            <a:prstGeom prst="rect">
              <a:avLst/>
            </a:prstGeom>
            <a:noFill/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0" name="Google Shape;610;p22"/>
          <p:cNvGrpSpPr/>
          <p:nvPr/>
        </p:nvGrpSpPr>
        <p:grpSpPr>
          <a:xfrm>
            <a:off x="4308475" y="3702050"/>
            <a:ext cx="492125" cy="554037"/>
            <a:chOff x="2411760" y="3429000"/>
            <a:chExt cx="720080" cy="2160240"/>
          </a:xfrm>
        </p:grpSpPr>
        <p:sp>
          <p:nvSpPr>
            <p:cNvPr id="611" name="Google Shape;611;p22"/>
            <p:cNvSpPr txBox="1"/>
            <p:nvPr/>
          </p:nvSpPr>
          <p:spPr>
            <a:xfrm>
              <a:off x="2411760" y="3429000"/>
              <a:ext cx="720080" cy="1436032"/>
            </a:xfrm>
            <a:prstGeom prst="rect">
              <a:avLst/>
            </a:prstGeom>
            <a:solidFill>
              <a:srgbClr val="FFFF0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2" name="Google Shape;612;p22"/>
            <p:cNvSpPr txBox="1"/>
            <p:nvPr/>
          </p:nvSpPr>
          <p:spPr>
            <a:xfrm>
              <a:off x="2411760" y="4865032"/>
              <a:ext cx="720080" cy="724208"/>
            </a:xfrm>
            <a:prstGeom prst="rect">
              <a:avLst/>
            </a:prstGeom>
            <a:noFill/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3" name="Google Shape;613;p22"/>
          <p:cNvGrpSpPr/>
          <p:nvPr/>
        </p:nvGrpSpPr>
        <p:grpSpPr>
          <a:xfrm>
            <a:off x="3516312" y="3827462"/>
            <a:ext cx="492125" cy="379412"/>
            <a:chOff x="3851920" y="4113076"/>
            <a:chExt cx="720080" cy="1476164"/>
          </a:xfrm>
        </p:grpSpPr>
        <p:sp>
          <p:nvSpPr>
            <p:cNvPr id="614" name="Google Shape;614;p22"/>
            <p:cNvSpPr txBox="1"/>
            <p:nvPr/>
          </p:nvSpPr>
          <p:spPr>
            <a:xfrm>
              <a:off x="3851920" y="4113076"/>
              <a:ext cx="720080" cy="753524"/>
            </a:xfrm>
            <a:prstGeom prst="rect">
              <a:avLst/>
            </a:prstGeom>
            <a:solidFill>
              <a:srgbClr val="C55A11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5" name="Google Shape;615;p22"/>
            <p:cNvSpPr txBox="1"/>
            <p:nvPr/>
          </p:nvSpPr>
          <p:spPr>
            <a:xfrm>
              <a:off x="3851920" y="4866600"/>
              <a:ext cx="720080" cy="722640"/>
            </a:xfrm>
            <a:prstGeom prst="rect">
              <a:avLst/>
            </a:prstGeom>
            <a:noFill/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6" name="Google Shape;616;p22"/>
          <p:cNvSpPr txBox="1"/>
          <p:nvPr/>
        </p:nvSpPr>
        <p:spPr>
          <a:xfrm flipH="1">
            <a:off x="2554287" y="3181350"/>
            <a:ext cx="4910137" cy="1184275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17" name="Google Shape;617;p22"/>
          <p:cNvGrpSpPr/>
          <p:nvPr/>
        </p:nvGrpSpPr>
        <p:grpSpPr>
          <a:xfrm>
            <a:off x="2711450" y="3983037"/>
            <a:ext cx="500062" cy="273050"/>
            <a:chOff x="5292080" y="4491118"/>
            <a:chExt cx="720080" cy="1098122"/>
          </a:xfrm>
        </p:grpSpPr>
        <p:sp>
          <p:nvSpPr>
            <p:cNvPr id="618" name="Google Shape;618;p22"/>
            <p:cNvSpPr txBox="1"/>
            <p:nvPr/>
          </p:nvSpPr>
          <p:spPr>
            <a:xfrm>
              <a:off x="5292080" y="4491118"/>
              <a:ext cx="720080" cy="376679"/>
            </a:xfrm>
            <a:prstGeom prst="rect">
              <a:avLst/>
            </a:prstGeom>
            <a:solidFill>
              <a:srgbClr val="00B050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9" name="Google Shape;619;p22"/>
            <p:cNvSpPr txBox="1"/>
            <p:nvPr/>
          </p:nvSpPr>
          <p:spPr>
            <a:xfrm>
              <a:off x="5292080" y="4867797"/>
              <a:ext cx="720080" cy="721443"/>
            </a:xfrm>
            <a:prstGeom prst="rect">
              <a:avLst/>
            </a:prstGeom>
            <a:noFill/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0" name="Google Shape;620;p22"/>
          <p:cNvGrpSpPr/>
          <p:nvPr/>
        </p:nvGrpSpPr>
        <p:grpSpPr>
          <a:xfrm>
            <a:off x="4943475" y="3517900"/>
            <a:ext cx="500062" cy="715962"/>
            <a:chOff x="6718446" y="2708920"/>
            <a:chExt cx="722769" cy="2880320"/>
          </a:xfrm>
        </p:grpSpPr>
        <p:sp>
          <p:nvSpPr>
            <p:cNvPr id="621" name="Google Shape;621;p22"/>
            <p:cNvSpPr txBox="1"/>
            <p:nvPr/>
          </p:nvSpPr>
          <p:spPr>
            <a:xfrm>
              <a:off x="6718446" y="2708920"/>
              <a:ext cx="720474" cy="2165030"/>
            </a:xfrm>
            <a:prstGeom prst="rect">
              <a:avLst/>
            </a:prstGeom>
            <a:solidFill>
              <a:srgbClr val="7F7F7F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2" name="Google Shape;622;p22"/>
            <p:cNvSpPr txBox="1"/>
            <p:nvPr/>
          </p:nvSpPr>
          <p:spPr>
            <a:xfrm>
              <a:off x="6720741" y="4873950"/>
              <a:ext cx="720474" cy="715290"/>
            </a:xfrm>
            <a:prstGeom prst="rect">
              <a:avLst/>
            </a:prstGeom>
            <a:noFill/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3" name="Google Shape;623;p22"/>
          <p:cNvGrpSpPr/>
          <p:nvPr/>
        </p:nvGrpSpPr>
        <p:grpSpPr>
          <a:xfrm>
            <a:off x="8234362" y="3249612"/>
            <a:ext cx="498475" cy="1074737"/>
            <a:chOff x="8172400" y="1268760"/>
            <a:chExt cx="720080" cy="4320480"/>
          </a:xfrm>
        </p:grpSpPr>
        <p:sp>
          <p:nvSpPr>
            <p:cNvPr id="624" name="Google Shape;624;p22"/>
            <p:cNvSpPr txBox="1"/>
            <p:nvPr/>
          </p:nvSpPr>
          <p:spPr>
            <a:xfrm>
              <a:off x="8172400" y="1268760"/>
              <a:ext cx="720080" cy="3605719"/>
            </a:xfrm>
            <a:prstGeom prst="rect">
              <a:avLst/>
            </a:prstGeom>
            <a:solidFill>
              <a:srgbClr val="548235"/>
            </a:solidFill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5" name="Google Shape;625;p22"/>
            <p:cNvSpPr txBox="1"/>
            <p:nvPr/>
          </p:nvSpPr>
          <p:spPr>
            <a:xfrm>
              <a:off x="8172400" y="4874479"/>
              <a:ext cx="720080" cy="714761"/>
            </a:xfrm>
            <a:prstGeom prst="rect">
              <a:avLst/>
            </a:prstGeom>
            <a:noFill/>
            <a:ln w="12700" cap="flat" cmpd="sng">
              <a:solidFill>
                <a:srgbClr val="41719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6" name="Google Shape;626;p22"/>
          <p:cNvSpPr txBox="1"/>
          <p:nvPr/>
        </p:nvSpPr>
        <p:spPr>
          <a:xfrm>
            <a:off x="7994650" y="1355725"/>
            <a:ext cx="3719512" cy="144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Quinta vuelta (toma el sexto valor y busca su lugar entre las posiciones 1 y 6)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3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33" name="Google Shape;633;p23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23"/>
          <p:cNvSpPr txBox="1"/>
          <p:nvPr/>
        </p:nvSpPr>
        <p:spPr>
          <a:xfrm>
            <a:off x="1146175" y="273050"/>
            <a:ext cx="75866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Ordenación - Inserción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3"/>
          <p:cNvSpPr txBox="1"/>
          <p:nvPr/>
        </p:nvSpPr>
        <p:spPr>
          <a:xfrm>
            <a:off x="936625" y="1484312"/>
            <a:ext cx="9839325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ordenar;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maxlen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{máxima longitud del arreglo}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b="0" i="1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TipoElem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tipo de datos del vector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Indice 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0.. maxlen;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Tvector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[ 1..maxlen]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TipoElem;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4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42" name="Google Shape;642;p2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24"/>
          <p:cNvSpPr txBox="1"/>
          <p:nvPr/>
        </p:nvSpPr>
        <p:spPr>
          <a:xfrm>
            <a:off x="1146175" y="273050"/>
            <a:ext cx="75866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Ordenación - Inserción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4"/>
          <p:cNvSpPr txBox="1"/>
          <p:nvPr/>
        </p:nvSpPr>
        <p:spPr>
          <a:xfrm>
            <a:off x="1114425" y="1333500"/>
            <a:ext cx="95901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 Ordenar ( var v: tVector; dimLog: indice 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i, j: indice; actual: tipoElem;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for i:=2 to dimLog do begin </a:t>
            </a:r>
            <a:endParaRPr sz="2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actual:= v[i];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j:= i-1;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while (j &gt; 0) y (v[j] &gt; actual) do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v[j+1]:= v[j];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j:= j – 1;      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end;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v[j+1]:= actual; </a:t>
            </a:r>
            <a:endParaRPr sz="2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 sz="2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5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51" name="Google Shape;651;p2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25"/>
          <p:cNvSpPr txBox="1"/>
          <p:nvPr/>
        </p:nvSpPr>
        <p:spPr>
          <a:xfrm>
            <a:off x="1146175" y="273050"/>
            <a:ext cx="9953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Ordenación - Inserción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3" name="Google Shape;653;p25"/>
          <p:cNvGrpSpPr/>
          <p:nvPr/>
        </p:nvGrpSpPr>
        <p:grpSpPr>
          <a:xfrm>
            <a:off x="334962" y="1906587"/>
            <a:ext cx="7927975" cy="584200"/>
            <a:chOff x="334963" y="1906588"/>
            <a:chExt cx="7927975" cy="584200"/>
          </a:xfrm>
        </p:grpSpPr>
        <p:sp>
          <p:nvSpPr>
            <p:cNvPr id="654" name="Google Shape;654;p25"/>
            <p:cNvSpPr txBox="1"/>
            <p:nvPr/>
          </p:nvSpPr>
          <p:spPr>
            <a:xfrm>
              <a:off x="996950" y="1906588"/>
              <a:ext cx="7265988" cy="5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 es tan sencillo de implementar.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334963" y="1941513"/>
              <a:ext cx="471487" cy="527050"/>
            </a:xfrm>
            <a:prstGeom prst="ellipse">
              <a:avLst/>
            </a:prstGeom>
            <a:solidFill>
              <a:srgbClr val="CC3399"/>
            </a:solidFill>
            <a:ln w="12700" cap="flat" cmpd="sng">
              <a:solidFill>
                <a:srgbClr val="CC339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56" name="Google Shape;656;p25"/>
          <p:cNvGrpSpPr/>
          <p:nvPr/>
        </p:nvGrpSpPr>
        <p:grpSpPr>
          <a:xfrm>
            <a:off x="368300" y="2786062"/>
            <a:ext cx="11560175" cy="584200"/>
            <a:chOff x="368300" y="2781300"/>
            <a:chExt cx="11560175" cy="584200"/>
          </a:xfrm>
        </p:grpSpPr>
        <p:sp>
          <p:nvSpPr>
            <p:cNvPr id="657" name="Google Shape;657;p25"/>
            <p:cNvSpPr txBox="1"/>
            <p:nvPr/>
          </p:nvSpPr>
          <p:spPr>
            <a:xfrm>
              <a:off x="1030288" y="2781300"/>
              <a:ext cx="10898187" cy="5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El tiempo de ejecución en N</a:t>
              </a:r>
              <a:r>
                <a:rPr lang="en-US" sz="3200" b="0" i="0" u="none" strike="noStrike" cap="none" baseline="30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 siendo N el tamaño del arreglo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368300" y="2809875"/>
              <a:ext cx="471488" cy="527050"/>
            </a:xfrm>
            <a:prstGeom prst="ellipse">
              <a:avLst/>
            </a:prstGeom>
            <a:solidFill>
              <a:srgbClr val="CC3399"/>
            </a:solidFill>
            <a:ln w="12700" cap="flat" cmpd="sng">
              <a:solidFill>
                <a:srgbClr val="CC339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59" name="Google Shape;659;p25"/>
          <p:cNvGrpSpPr/>
          <p:nvPr/>
        </p:nvGrpSpPr>
        <p:grpSpPr>
          <a:xfrm>
            <a:off x="368300" y="3500437"/>
            <a:ext cx="11199812" cy="636587"/>
            <a:chOff x="368300" y="3500438"/>
            <a:chExt cx="11199813" cy="636587"/>
          </a:xfrm>
        </p:grpSpPr>
        <p:sp>
          <p:nvSpPr>
            <p:cNvPr id="660" name="Google Shape;660;p25"/>
            <p:cNvSpPr txBox="1"/>
            <p:nvPr/>
          </p:nvSpPr>
          <p:spPr>
            <a:xfrm>
              <a:off x="1030288" y="3500438"/>
              <a:ext cx="10537825" cy="585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Qué ocurre si los datos están ordenados inicialmente?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368300" y="3609975"/>
              <a:ext cx="471488" cy="527050"/>
            </a:xfrm>
            <a:prstGeom prst="ellipse">
              <a:avLst/>
            </a:prstGeom>
            <a:solidFill>
              <a:srgbClr val="CC3399"/>
            </a:solidFill>
            <a:ln w="12700" cap="flat" cmpd="sng">
              <a:solidFill>
                <a:srgbClr val="CC339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662" name="Google Shape;662;p25"/>
          <p:cNvSpPr txBox="1"/>
          <p:nvPr/>
        </p:nvSpPr>
        <p:spPr>
          <a:xfrm>
            <a:off x="1271587" y="4292600"/>
            <a:ext cx="106569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los datos están ordenados de menor a mayor el algoritmo solo hace comparaciones, por lo tanto es de orden (n).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25"/>
          <p:cNvSpPr txBox="1"/>
          <p:nvPr/>
        </p:nvSpPr>
        <p:spPr>
          <a:xfrm>
            <a:off x="1308100" y="5300662"/>
            <a:ext cx="10620375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los datos están ordenados de mayor a menor el algoritmo hace todas las comparaciones y todos los intercambios, por lo tanto es de orden (N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comparaciones.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0" name="Google Shape;60;p4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4"/>
          <p:cNvSpPr txBox="1"/>
          <p:nvPr/>
        </p:nvSpPr>
        <p:spPr>
          <a:xfrm>
            <a:off x="1146175" y="273050"/>
            <a:ext cx="5783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- Características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261250" y="4352925"/>
            <a:ext cx="11930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3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Características: </a:t>
            </a:r>
            <a:r>
              <a:rPr lang="en-US" sz="3100" b="1" i="0" u="none" strike="noStrike" cap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homogénea – estática - acceso directo indexad</a:t>
            </a:r>
            <a:r>
              <a:rPr lang="en-US" sz="3100" b="1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3100" b="1" i="0" u="none" strike="noStrike" cap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 - lineal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2279650" y="1503362"/>
            <a:ext cx="972026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lang="en-US" sz="3200" b="1" i="0" u="none" strike="noStrike" cap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arreglo</a:t>
            </a:r>
            <a:r>
              <a:rPr lang="en-US"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es una estructura de datos compuesta que permite acceder a cada componente por una variable índice, que da la posición de la componente dentro de la estructura de datos. La estructura arreglo se almacena en posiciones contiguas de memoria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982662" y="5076825"/>
            <a:ext cx="9480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3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Trabajan con: </a:t>
            </a:r>
            <a:r>
              <a:rPr lang="en-US" sz="3100" b="1" i="0" u="none" strike="noStrike" cap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dimensión física – dimensión lógica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4" descr="Un dibujo de una cara feliz&#10;&#10;Descripción generada automáticamente con confianza m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025" y="1771650"/>
            <a:ext cx="1422400" cy="1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2" name="Google Shape;72;p5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5"/>
          <p:cNvSpPr txBox="1"/>
          <p:nvPr/>
        </p:nvSpPr>
        <p:spPr>
          <a:xfrm>
            <a:off x="1146175" y="273050"/>
            <a:ext cx="57832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- Características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5" descr="Un dibujo de una cara feliz&#10;&#10;Descripción generada automáticamente con confianza m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025" y="1771650"/>
            <a:ext cx="1422400" cy="14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5"/>
          <p:cNvSpPr txBox="1"/>
          <p:nvPr/>
        </p:nvSpPr>
        <p:spPr>
          <a:xfrm>
            <a:off x="2711450" y="1341437"/>
            <a:ext cx="7345362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nombre= </a:t>
            </a:r>
            <a:r>
              <a:rPr lang="en-US" sz="3000" b="1" i="0" u="none" strike="noStrike" cap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-US" sz="3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[rango] of</a:t>
            </a:r>
            <a:r>
              <a:rPr lang="en-US" sz="30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000" b="1" i="0" u="none" strike="noStrike" cap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tipo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5676900" y="3309937"/>
            <a:ext cx="5183187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Cargar la estructura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 un elemento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Insertar un elemento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Eliminar un elemento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Recorrer la estructura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Buscar un elemento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400"/>
              <a:buFont typeface="Consolas"/>
              <a:buNone/>
            </a:pPr>
            <a:r>
              <a:rPr lang="en-US" sz="2400" b="1" i="0" u="none" strike="noStrike" cap="non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Ordenar la estructura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5"/>
          <p:cNvGrpSpPr/>
          <p:nvPr/>
        </p:nvGrpSpPr>
        <p:grpSpPr>
          <a:xfrm>
            <a:off x="2635250" y="3214687"/>
            <a:ext cx="3041650" cy="2905125"/>
            <a:chOff x="2076207" y="3438525"/>
            <a:chExt cx="2460868" cy="2905125"/>
          </a:xfrm>
        </p:grpSpPr>
        <p:sp>
          <p:nvSpPr>
            <p:cNvPr id="78" name="Google Shape;78;p5"/>
            <p:cNvSpPr txBox="1"/>
            <p:nvPr/>
          </p:nvSpPr>
          <p:spPr>
            <a:xfrm>
              <a:off x="2076207" y="4581525"/>
              <a:ext cx="2275918" cy="5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E75B6"/>
                </a:buClr>
                <a:buSzPts val="3200"/>
                <a:buFont typeface="Calibri"/>
                <a:buNone/>
              </a:pPr>
              <a:r>
                <a:rPr lang="en-US" sz="3200" b="1" i="0" u="none" strike="noStrike" cap="none">
                  <a:solidFill>
                    <a:srgbClr val="2E75B6"/>
                  </a:solidFill>
                  <a:latin typeface="Calibri"/>
                  <a:ea typeface="Calibri"/>
                  <a:cs typeface="Calibri"/>
                  <a:sym typeface="Calibri"/>
                </a:rPr>
                <a:t>OPERACIONES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4147909" y="3438525"/>
              <a:ext cx="389166" cy="2905125"/>
            </a:xfrm>
            <a:prstGeom prst="leftBrace">
              <a:avLst>
                <a:gd name="adj1" fmla="val 241"/>
                <a:gd name="adj2" fmla="val 50000"/>
              </a:avLst>
            </a:prstGeom>
            <a:noFill/>
            <a:ln w="38100" cap="flat" cmpd="sng">
              <a:solidFill>
                <a:srgbClr val="2E75B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6" name="Google Shape;86;p6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6"/>
          <p:cNvSpPr txBox="1"/>
          <p:nvPr/>
        </p:nvSpPr>
        <p:spPr>
          <a:xfrm>
            <a:off x="1146175" y="273050"/>
            <a:ext cx="49022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LISTAS - Características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6" descr="Un dibujo de una cara feliz&#10;&#10;Descripción generada automáticamente con confianza m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025" y="1771650"/>
            <a:ext cx="1422400" cy="14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6"/>
          <p:cNvSpPr txBox="1"/>
          <p:nvPr/>
        </p:nvSpPr>
        <p:spPr>
          <a:xfrm>
            <a:off x="783775" y="5810250"/>
            <a:ext cx="11257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3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Características: </a:t>
            </a:r>
            <a:r>
              <a:rPr lang="en-US" sz="3100" b="1" i="0" u="none" strike="noStrike" cap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homogénea – dinámica - lineal - acceso secue</a:t>
            </a:r>
            <a:r>
              <a:rPr lang="en-US" sz="3100" b="1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100" b="1" i="0" u="none" strike="noStrike" cap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cial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"/>
          <p:cNvSpPr txBox="1"/>
          <p:nvPr/>
        </p:nvSpPr>
        <p:spPr>
          <a:xfrm>
            <a:off x="1995487" y="1560512"/>
            <a:ext cx="9932987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US" sz="3200" b="1" i="0" u="none" strike="noStrike" cap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es una estructura de datos lineal compuesta por nodos. Cada nodo de la lista posee el dato que almacena la lista y la dirección del siguiente nodo. Toda lista puede recorrerse a partir de su primer elemento. Los elementos no necesariamente están en posiciones contiguas de memoria.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Para generar nuevos elementos en la lista, o eliminar alguno se deben utilizar las operaciones de new y dispose respectivamente.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7" name="Google Shape;97;p7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7"/>
          <p:cNvSpPr txBox="1"/>
          <p:nvPr/>
        </p:nvSpPr>
        <p:spPr>
          <a:xfrm>
            <a:off x="1146175" y="273050"/>
            <a:ext cx="49022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LISTAS - Características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7" descr="Un dibujo de una cara feliz&#10;&#10;Descripción generada automáticamente con confianza m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025" y="1771650"/>
            <a:ext cx="1422400" cy="14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2135187" y="1354137"/>
            <a:ext cx="7345362" cy="317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lista= </a:t>
            </a:r>
            <a:r>
              <a:rPr lang="en-US" sz="3000" b="0" i="0" u="none" strike="noStrike" cap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^</a:t>
            </a:r>
            <a:r>
              <a:rPr lang="en-US" sz="3000" b="1" i="0" u="none" strike="noStrike" cap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nodo = record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dato:tipo;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sig: lista;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end;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 txBox="1"/>
          <p:nvPr/>
        </p:nvSpPr>
        <p:spPr>
          <a:xfrm>
            <a:off x="7164387" y="3676650"/>
            <a:ext cx="4937125" cy="267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Crear una lista vacía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 un elemento adelante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Agregar un elemento atrás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Insertar un elemento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Eliminar un elemento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Recorrer la estructura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Buscar un elemento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4264025" y="4722812"/>
            <a:ext cx="266541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OPERACIONES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6858000" y="3562350"/>
            <a:ext cx="390525" cy="2905125"/>
          </a:xfrm>
          <a:prstGeom prst="leftBrace">
            <a:avLst>
              <a:gd name="adj1" fmla="val 242"/>
              <a:gd name="adj2" fmla="val 50000"/>
            </a:avLst>
          </a:prstGeom>
          <a:noFill/>
          <a:ln w="38100" cap="flat" cmpd="sng">
            <a:solidFill>
              <a:srgbClr val="2E75B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0" name="Google Shape;110;p8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>
          <a:xfrm>
            <a:off x="1146175" y="273050"/>
            <a:ext cx="5200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- Ordenación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8" descr="Un dibujo de una cara feliz&#10;&#10;Descripción generada automáticamente con confianza m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8850" y="1397000"/>
            <a:ext cx="1222375" cy="12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 txBox="1"/>
          <p:nvPr/>
        </p:nvSpPr>
        <p:spPr>
          <a:xfrm>
            <a:off x="2314575" y="1535112"/>
            <a:ext cx="9653587" cy="98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lang="en-US" sz="3200" b="1" i="0" u="none" strike="noStrike" cap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algoritmo de ordenación</a:t>
            </a:r>
            <a:r>
              <a:rPr lang="en-US"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es un proceso por el cual un conjunto de elementos  puede ser ordenado.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8" descr="Icon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7125" y="2587773"/>
            <a:ext cx="22352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8"/>
          <p:cNvSpPr txBox="1"/>
          <p:nvPr/>
        </p:nvSpPr>
        <p:spPr>
          <a:xfrm>
            <a:off x="989012" y="2813050"/>
            <a:ext cx="4711700" cy="175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Cuál sería el beneficio de tener una estructura ordenada?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8"/>
          <p:cNvGrpSpPr/>
          <p:nvPr/>
        </p:nvGrpSpPr>
        <p:grpSpPr>
          <a:xfrm>
            <a:off x="1416050" y="4797425"/>
            <a:ext cx="10010776" cy="608012"/>
            <a:chOff x="1571707" y="4878131"/>
            <a:chExt cx="10010692" cy="608269"/>
          </a:xfrm>
        </p:grpSpPr>
        <p:grpSp>
          <p:nvGrpSpPr>
            <p:cNvPr id="117" name="Google Shape;117;p8"/>
            <p:cNvGrpSpPr/>
            <p:nvPr/>
          </p:nvGrpSpPr>
          <p:grpSpPr>
            <a:xfrm>
              <a:off x="1571707" y="4878131"/>
              <a:ext cx="10010692" cy="608269"/>
              <a:chOff x="1571707" y="4878131"/>
              <a:chExt cx="10010692" cy="608269"/>
            </a:xfrm>
          </p:grpSpPr>
          <p:sp>
            <p:nvSpPr>
              <p:cNvPr id="118" name="Google Shape;118;p8"/>
              <p:cNvSpPr txBox="1"/>
              <p:nvPr/>
            </p:nvSpPr>
            <p:spPr>
              <a:xfrm>
                <a:off x="1571707" y="4884484"/>
                <a:ext cx="10010692" cy="601916"/>
              </a:xfrm>
              <a:prstGeom prst="rect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19" name="Google Shape;119;p8"/>
              <p:cNvCxnSpPr/>
              <p:nvPr/>
            </p:nvCxnSpPr>
            <p:spPr>
              <a:xfrm>
                <a:off x="2230515" y="4878131"/>
                <a:ext cx="0" cy="60826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0" name="Google Shape;120;p8"/>
              <p:cNvCxnSpPr/>
              <p:nvPr/>
            </p:nvCxnSpPr>
            <p:spPr>
              <a:xfrm>
                <a:off x="2929009" y="4878131"/>
                <a:ext cx="0" cy="60826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1" name="Google Shape;121;p8"/>
              <p:cNvCxnSpPr/>
              <p:nvPr/>
            </p:nvCxnSpPr>
            <p:spPr>
              <a:xfrm>
                <a:off x="3687827" y="4878131"/>
                <a:ext cx="0" cy="60826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2" name="Google Shape;122;p8"/>
              <p:cNvCxnSpPr/>
              <p:nvPr/>
            </p:nvCxnSpPr>
            <p:spPr>
              <a:xfrm>
                <a:off x="4386322" y="4878131"/>
                <a:ext cx="0" cy="60826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" name="Google Shape;123;p8"/>
              <p:cNvCxnSpPr/>
              <p:nvPr/>
            </p:nvCxnSpPr>
            <p:spPr>
              <a:xfrm>
                <a:off x="5126091" y="4878131"/>
                <a:ext cx="0" cy="60826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4" name="Google Shape;124;p8"/>
              <p:cNvCxnSpPr/>
              <p:nvPr/>
            </p:nvCxnSpPr>
            <p:spPr>
              <a:xfrm>
                <a:off x="5824585" y="4878131"/>
                <a:ext cx="0" cy="60826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5" name="Google Shape;125;p8"/>
              <p:cNvCxnSpPr/>
              <p:nvPr/>
            </p:nvCxnSpPr>
            <p:spPr>
              <a:xfrm>
                <a:off x="6583403" y="4878131"/>
                <a:ext cx="0" cy="60826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6" name="Google Shape;126;p8"/>
              <p:cNvCxnSpPr/>
              <p:nvPr/>
            </p:nvCxnSpPr>
            <p:spPr>
              <a:xfrm>
                <a:off x="7281898" y="4878131"/>
                <a:ext cx="0" cy="60826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7" name="Google Shape;127;p8"/>
              <p:cNvCxnSpPr/>
              <p:nvPr/>
            </p:nvCxnSpPr>
            <p:spPr>
              <a:xfrm>
                <a:off x="7988329" y="4878131"/>
                <a:ext cx="0" cy="60826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8" name="Google Shape;128;p8"/>
              <p:cNvCxnSpPr/>
              <p:nvPr/>
            </p:nvCxnSpPr>
            <p:spPr>
              <a:xfrm>
                <a:off x="8686823" y="4878131"/>
                <a:ext cx="0" cy="60826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9" name="Google Shape;129;p8"/>
              <p:cNvCxnSpPr/>
              <p:nvPr/>
            </p:nvCxnSpPr>
            <p:spPr>
              <a:xfrm>
                <a:off x="9426592" y="4878131"/>
                <a:ext cx="0" cy="60826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0" name="Google Shape;130;p8"/>
              <p:cNvCxnSpPr/>
              <p:nvPr/>
            </p:nvCxnSpPr>
            <p:spPr>
              <a:xfrm>
                <a:off x="10125086" y="4878131"/>
                <a:ext cx="0" cy="60826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" name="Google Shape;131;p8"/>
              <p:cNvCxnSpPr/>
              <p:nvPr/>
            </p:nvCxnSpPr>
            <p:spPr>
              <a:xfrm>
                <a:off x="10883905" y="4878131"/>
                <a:ext cx="0" cy="60826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2" name="Google Shape;132;p8"/>
              <p:cNvCxnSpPr/>
              <p:nvPr/>
            </p:nvCxnSpPr>
            <p:spPr>
              <a:xfrm>
                <a:off x="11582399" y="4878131"/>
                <a:ext cx="0" cy="60826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33" name="Google Shape;133;p8"/>
            <p:cNvSpPr txBox="1"/>
            <p:nvPr/>
          </p:nvSpPr>
          <p:spPr>
            <a:xfrm>
              <a:off x="1662136" y="4960198"/>
              <a:ext cx="49564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8"/>
            <p:cNvSpPr txBox="1"/>
            <p:nvPr/>
          </p:nvSpPr>
          <p:spPr>
            <a:xfrm>
              <a:off x="2408048" y="4960198"/>
              <a:ext cx="340158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8"/>
            <p:cNvSpPr txBox="1"/>
            <p:nvPr/>
          </p:nvSpPr>
          <p:spPr>
            <a:xfrm>
              <a:off x="3144553" y="4960198"/>
              <a:ext cx="340158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8"/>
            <p:cNvSpPr txBox="1"/>
            <p:nvPr/>
          </p:nvSpPr>
          <p:spPr>
            <a:xfrm>
              <a:off x="3767804" y="4960198"/>
              <a:ext cx="49564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8"/>
            <p:cNvSpPr txBox="1"/>
            <p:nvPr/>
          </p:nvSpPr>
          <p:spPr>
            <a:xfrm>
              <a:off x="4586897" y="4960198"/>
              <a:ext cx="340158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8"/>
            <p:cNvSpPr txBox="1"/>
            <p:nvPr/>
          </p:nvSpPr>
          <p:spPr>
            <a:xfrm>
              <a:off x="5198997" y="4960198"/>
              <a:ext cx="651140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8"/>
            <p:cNvSpPr txBox="1"/>
            <p:nvPr/>
          </p:nvSpPr>
          <p:spPr>
            <a:xfrm>
              <a:off x="5957804" y="4960198"/>
              <a:ext cx="49564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87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8"/>
            <p:cNvSpPr txBox="1"/>
            <p:nvPr/>
          </p:nvSpPr>
          <p:spPr>
            <a:xfrm>
              <a:off x="6614508" y="4960198"/>
              <a:ext cx="49564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93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8"/>
            <p:cNvSpPr txBox="1"/>
            <p:nvPr/>
          </p:nvSpPr>
          <p:spPr>
            <a:xfrm>
              <a:off x="7346728" y="4960198"/>
              <a:ext cx="49564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8"/>
            <p:cNvSpPr txBox="1"/>
            <p:nvPr/>
          </p:nvSpPr>
          <p:spPr>
            <a:xfrm>
              <a:off x="8003432" y="4960198"/>
              <a:ext cx="49564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8"/>
            <p:cNvSpPr txBox="1"/>
            <p:nvPr/>
          </p:nvSpPr>
          <p:spPr>
            <a:xfrm>
              <a:off x="8811374" y="4960198"/>
              <a:ext cx="340158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8"/>
            <p:cNvSpPr txBox="1"/>
            <p:nvPr/>
          </p:nvSpPr>
          <p:spPr>
            <a:xfrm>
              <a:off x="9468078" y="4960198"/>
              <a:ext cx="49564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8"/>
            <p:cNvSpPr txBox="1"/>
            <p:nvPr/>
          </p:nvSpPr>
          <p:spPr>
            <a:xfrm>
              <a:off x="10226885" y="4960198"/>
              <a:ext cx="49564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68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8"/>
            <p:cNvSpPr txBox="1"/>
            <p:nvPr/>
          </p:nvSpPr>
          <p:spPr>
            <a:xfrm>
              <a:off x="10883589" y="4960198"/>
              <a:ext cx="495649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8"/>
          <p:cNvGrpSpPr/>
          <p:nvPr/>
        </p:nvGrpSpPr>
        <p:grpSpPr>
          <a:xfrm>
            <a:off x="1393825" y="5773737"/>
            <a:ext cx="10010776" cy="608012"/>
            <a:chOff x="1571707" y="4878131"/>
            <a:chExt cx="10010692" cy="608269"/>
          </a:xfrm>
        </p:grpSpPr>
        <p:grpSp>
          <p:nvGrpSpPr>
            <p:cNvPr id="148" name="Google Shape;148;p8"/>
            <p:cNvGrpSpPr/>
            <p:nvPr/>
          </p:nvGrpSpPr>
          <p:grpSpPr>
            <a:xfrm>
              <a:off x="1571707" y="4878131"/>
              <a:ext cx="10010692" cy="608269"/>
              <a:chOff x="1571707" y="4878131"/>
              <a:chExt cx="10010692" cy="608269"/>
            </a:xfrm>
          </p:grpSpPr>
          <p:sp>
            <p:nvSpPr>
              <p:cNvPr id="149" name="Google Shape;149;p8"/>
              <p:cNvSpPr txBox="1"/>
              <p:nvPr/>
            </p:nvSpPr>
            <p:spPr>
              <a:xfrm>
                <a:off x="1571707" y="4884484"/>
                <a:ext cx="10010692" cy="601916"/>
              </a:xfrm>
              <a:prstGeom prst="rect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150" name="Google Shape;150;p8"/>
              <p:cNvCxnSpPr/>
              <p:nvPr/>
            </p:nvCxnSpPr>
            <p:spPr>
              <a:xfrm>
                <a:off x="2230515" y="4878131"/>
                <a:ext cx="0" cy="60826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" name="Google Shape;151;p8"/>
              <p:cNvCxnSpPr/>
              <p:nvPr/>
            </p:nvCxnSpPr>
            <p:spPr>
              <a:xfrm>
                <a:off x="2929009" y="4878131"/>
                <a:ext cx="0" cy="60826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2" name="Google Shape;152;p8"/>
              <p:cNvCxnSpPr/>
              <p:nvPr/>
            </p:nvCxnSpPr>
            <p:spPr>
              <a:xfrm>
                <a:off x="3687827" y="4878131"/>
                <a:ext cx="0" cy="60826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" name="Google Shape;153;p8"/>
              <p:cNvCxnSpPr/>
              <p:nvPr/>
            </p:nvCxnSpPr>
            <p:spPr>
              <a:xfrm>
                <a:off x="4386322" y="4878131"/>
                <a:ext cx="0" cy="60826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4" name="Google Shape;154;p8"/>
              <p:cNvCxnSpPr/>
              <p:nvPr/>
            </p:nvCxnSpPr>
            <p:spPr>
              <a:xfrm>
                <a:off x="5126091" y="4878131"/>
                <a:ext cx="0" cy="60826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5" name="Google Shape;155;p8"/>
              <p:cNvCxnSpPr/>
              <p:nvPr/>
            </p:nvCxnSpPr>
            <p:spPr>
              <a:xfrm>
                <a:off x="5824585" y="4878131"/>
                <a:ext cx="0" cy="60826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6" name="Google Shape;156;p8"/>
              <p:cNvCxnSpPr/>
              <p:nvPr/>
            </p:nvCxnSpPr>
            <p:spPr>
              <a:xfrm>
                <a:off x="6583403" y="4878131"/>
                <a:ext cx="0" cy="60826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7" name="Google Shape;157;p8"/>
              <p:cNvCxnSpPr/>
              <p:nvPr/>
            </p:nvCxnSpPr>
            <p:spPr>
              <a:xfrm>
                <a:off x="7281898" y="4878131"/>
                <a:ext cx="0" cy="60826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8" name="Google Shape;158;p8"/>
              <p:cNvCxnSpPr/>
              <p:nvPr/>
            </p:nvCxnSpPr>
            <p:spPr>
              <a:xfrm>
                <a:off x="7988329" y="4878131"/>
                <a:ext cx="0" cy="60826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9" name="Google Shape;159;p8"/>
              <p:cNvCxnSpPr/>
              <p:nvPr/>
            </p:nvCxnSpPr>
            <p:spPr>
              <a:xfrm>
                <a:off x="8686823" y="4878131"/>
                <a:ext cx="0" cy="60826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0" name="Google Shape;160;p8"/>
              <p:cNvCxnSpPr/>
              <p:nvPr/>
            </p:nvCxnSpPr>
            <p:spPr>
              <a:xfrm>
                <a:off x="9426592" y="4878131"/>
                <a:ext cx="0" cy="60826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1" name="Google Shape;161;p8"/>
              <p:cNvCxnSpPr/>
              <p:nvPr/>
            </p:nvCxnSpPr>
            <p:spPr>
              <a:xfrm>
                <a:off x="10125086" y="4878131"/>
                <a:ext cx="0" cy="60826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2" name="Google Shape;162;p8"/>
              <p:cNvCxnSpPr/>
              <p:nvPr/>
            </p:nvCxnSpPr>
            <p:spPr>
              <a:xfrm>
                <a:off x="10883905" y="4878131"/>
                <a:ext cx="0" cy="60826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3" name="Google Shape;163;p8"/>
              <p:cNvCxnSpPr/>
              <p:nvPr/>
            </p:nvCxnSpPr>
            <p:spPr>
              <a:xfrm>
                <a:off x="11582399" y="4878131"/>
                <a:ext cx="0" cy="608269"/>
              </a:xfrm>
              <a:prstGeom prst="straightConnector1">
                <a:avLst/>
              </a:prstGeom>
              <a:noFill/>
              <a:ln w="38100" cap="flat" cmpd="sng">
                <a:solidFill>
                  <a:srgbClr val="76717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64" name="Google Shape;164;p8"/>
            <p:cNvSpPr txBox="1"/>
            <p:nvPr/>
          </p:nvSpPr>
          <p:spPr>
            <a:xfrm>
              <a:off x="1662136" y="4960198"/>
              <a:ext cx="340155" cy="431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8"/>
            <p:cNvSpPr txBox="1"/>
            <p:nvPr/>
          </p:nvSpPr>
          <p:spPr>
            <a:xfrm>
              <a:off x="2408048" y="4960198"/>
              <a:ext cx="340158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8"/>
            <p:cNvSpPr txBox="1"/>
            <p:nvPr/>
          </p:nvSpPr>
          <p:spPr>
            <a:xfrm>
              <a:off x="3144553" y="4960198"/>
              <a:ext cx="340158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8"/>
            <p:cNvSpPr txBox="1"/>
            <p:nvPr/>
          </p:nvSpPr>
          <p:spPr>
            <a:xfrm>
              <a:off x="3917388" y="4960198"/>
              <a:ext cx="340155" cy="431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8"/>
            <p:cNvSpPr txBox="1"/>
            <p:nvPr/>
          </p:nvSpPr>
          <p:spPr>
            <a:xfrm>
              <a:off x="4586897" y="4960198"/>
              <a:ext cx="495645" cy="431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8"/>
            <p:cNvSpPr txBox="1"/>
            <p:nvPr/>
          </p:nvSpPr>
          <p:spPr>
            <a:xfrm>
              <a:off x="5198997" y="4960198"/>
              <a:ext cx="495645" cy="431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8"/>
            <p:cNvSpPr txBox="1"/>
            <p:nvPr/>
          </p:nvSpPr>
          <p:spPr>
            <a:xfrm>
              <a:off x="5957804" y="4960198"/>
              <a:ext cx="495645" cy="431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"/>
            <p:cNvSpPr txBox="1"/>
            <p:nvPr/>
          </p:nvSpPr>
          <p:spPr>
            <a:xfrm>
              <a:off x="6614508" y="4960198"/>
              <a:ext cx="495645" cy="431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8"/>
            <p:cNvSpPr txBox="1"/>
            <p:nvPr/>
          </p:nvSpPr>
          <p:spPr>
            <a:xfrm>
              <a:off x="7346728" y="4960198"/>
              <a:ext cx="495645" cy="431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8"/>
            <p:cNvSpPr txBox="1"/>
            <p:nvPr/>
          </p:nvSpPr>
          <p:spPr>
            <a:xfrm>
              <a:off x="8003432" y="4960198"/>
              <a:ext cx="495645" cy="431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8"/>
            <p:cNvSpPr txBox="1"/>
            <p:nvPr/>
          </p:nvSpPr>
          <p:spPr>
            <a:xfrm>
              <a:off x="8811374" y="4960198"/>
              <a:ext cx="495645" cy="431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68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8"/>
            <p:cNvSpPr txBox="1"/>
            <p:nvPr/>
          </p:nvSpPr>
          <p:spPr>
            <a:xfrm>
              <a:off x="9468078" y="4960198"/>
              <a:ext cx="495645" cy="431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87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8"/>
            <p:cNvSpPr txBox="1"/>
            <p:nvPr/>
          </p:nvSpPr>
          <p:spPr>
            <a:xfrm>
              <a:off x="10226885" y="4960198"/>
              <a:ext cx="495645" cy="431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93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10883589" y="4960198"/>
              <a:ext cx="651135" cy="431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4" name="Google Shape;184;p9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9"/>
          <p:cNvSpPr txBox="1"/>
          <p:nvPr/>
        </p:nvSpPr>
        <p:spPr>
          <a:xfrm>
            <a:off x="1146175" y="273050"/>
            <a:ext cx="52006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- Ordenación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9" descr="Un dibujo de una cara feliz&#10;&#10;Descripción generada automáticamente con confianza m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1012" y="1911350"/>
            <a:ext cx="1528762" cy="152876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 txBox="1"/>
          <p:nvPr/>
        </p:nvSpPr>
        <p:spPr>
          <a:xfrm>
            <a:off x="2314575" y="1535112"/>
            <a:ext cx="9653587" cy="19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Existen </a:t>
            </a:r>
            <a:r>
              <a:rPr lang="en-US" sz="3200" b="1" i="0" u="none" strike="noStrike" cap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diferentes algoritmos de ordenación para vectores </a:t>
            </a:r>
            <a:r>
              <a:rPr lang="en-US"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donde cada uno tiene sus ventajas y desventajas en cuanto a facilidad de escritura, cantidad de memoria requerida y tiempo de ejecución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2314575" y="3865562"/>
            <a:ext cx="9480550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Los más conocidos: </a:t>
            </a:r>
            <a:r>
              <a:rPr lang="en-US" sz="3200" b="1" i="0" u="none" strike="noStrike" cap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selección – </a:t>
            </a:r>
            <a:r>
              <a:rPr lang="en-US"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intercambio</a:t>
            </a:r>
            <a:r>
              <a:rPr lang="en-US" sz="3200" b="1" i="0" u="none" strike="noStrike" cap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 - inserción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5" name="Google Shape;195;p10" descr="Imagen que contiene dibuj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0"/>
          <p:cNvSpPr txBox="1"/>
          <p:nvPr/>
        </p:nvSpPr>
        <p:spPr>
          <a:xfrm>
            <a:off x="1146175" y="273050"/>
            <a:ext cx="76390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ARREGLOS – Ordenación - Selección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0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8425" y="1154112"/>
            <a:ext cx="2112962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 txBox="1"/>
          <p:nvPr/>
        </p:nvSpPr>
        <p:spPr>
          <a:xfrm>
            <a:off x="1774825" y="1308100"/>
            <a:ext cx="10121900" cy="354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SELECCIÓN</a:t>
            </a:r>
            <a:r>
              <a:rPr lang="en-US" sz="3200" b="1" i="0" u="none" strike="noStrike" cap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dado un arreglo A y una dimensión lógica (dimL), el algoritmo repite (dimL-1) veces buscar el elemento mínimo y ubicarlo en la posición correspondiente.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 decir, en la primera vuelta busca el mínimo desde la posición 1 hasta la dimensión lógica y ubica al mínimo en la primera posición. En la vuelta i busca el mínimo desde la posición i hasta la dimensión lógica y lo ubica en la posición i.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1610</Words>
  <Application>Microsoft Office PowerPoint</Application>
  <PresentationFormat>Widescreen</PresentationFormat>
  <Paragraphs>365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Tahoma</vt:lpstr>
      <vt:lpstr>Calibri</vt:lpstr>
      <vt:lpstr>Times New Roman</vt:lpstr>
      <vt:lpstr>Noto Sans Symbols</vt:lpstr>
      <vt:lpstr>Consolas</vt:lpstr>
      <vt:lpstr>1_HDOfficeLightV0</vt:lpstr>
      <vt:lpstr>2_HDOfficeLightV0</vt:lpstr>
      <vt:lpstr>Taller de  Programación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creator>Cecilia Verónica Sanz</dc:creator>
  <cp:lastModifiedBy>MARCHETTO, IVAN ADRIEL</cp:lastModifiedBy>
  <cp:revision>1</cp:revision>
  <dcterms:created xsi:type="dcterms:W3CDTF">2004-03-08T16:29:06Z</dcterms:created>
  <dcterms:modified xsi:type="dcterms:W3CDTF">2022-08-24T23:28:44Z</dcterms:modified>
</cp:coreProperties>
</file>