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2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670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66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9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41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15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366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45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53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0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57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181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9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352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732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912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57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B6B732-805F-438C-A69B-0DEC653B12C7}" type="datetimeFigureOut">
              <a:rPr lang="es-CL" smtClean="0"/>
              <a:t>24-03-2020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30F994-16DD-4181-8126-13CCC629D6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0364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cbi.1004947" TargetMode="External"/><Relationship Id="rId2" Type="http://schemas.openxmlformats.org/officeDocument/2006/relationships/hyperlink" Target="https://speakerdeck.com/alicebartlett/git-for-huma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studio/bookdown" TargetMode="External"/><Relationship Id="rId5" Type="http://schemas.openxmlformats.org/officeDocument/2006/relationships/hyperlink" Target="http://yihui.name/knitr/" TargetMode="External"/><Relationship Id="rId4" Type="http://schemas.openxmlformats.org/officeDocument/2006/relationships/hyperlink" Target="https://doi.org/10.1186/1751-0473-8-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bg2">
                <a:tint val="97000"/>
                <a:hueMod val="92000"/>
                <a:satMod val="169000"/>
                <a:lumMod val="164000"/>
              </a:schemeClr>
            </a:gs>
            <a:gs pos="96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7096" y="4181491"/>
            <a:ext cx="4309819" cy="742201"/>
          </a:xfrm>
        </p:spPr>
        <p:txBody>
          <a:bodyPr>
            <a:noAutofit/>
          </a:bodyPr>
          <a:lstStyle/>
          <a:p>
            <a:r>
              <a:rPr lang="es-CL" sz="2800" dirty="0" smtClean="0">
                <a:solidFill>
                  <a:schemeClr val="tx1"/>
                </a:solidFill>
              </a:rPr>
              <a:t>Notas y Apéndice </a:t>
            </a:r>
            <a:endParaRPr lang="es-CL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6" y="2180492"/>
            <a:ext cx="5994561" cy="22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4045" y="552451"/>
            <a:ext cx="1877280" cy="742950"/>
          </a:xfrm>
        </p:spPr>
        <p:txBody>
          <a:bodyPr>
            <a:noAutofit/>
          </a:bodyPr>
          <a:lstStyle/>
          <a:p>
            <a:r>
              <a:rPr lang="es-CL" dirty="0" smtClean="0"/>
              <a:t>NOTAS</a:t>
            </a:r>
            <a:endParaRPr lang="es-CL" dirty="0"/>
          </a:p>
        </p:txBody>
      </p:sp>
      <p:pic>
        <p:nvPicPr>
          <p:cNvPr id="2050" name="Picture 2" descr="https://4.bp.blogspot.com/-MYKfu1U7cQI/VU-dKHjzglI/AAAAAAAALjQ/KIEHjwIcAmg/s1600/git%2Bmanual%2Bchule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85" y="1733550"/>
            <a:ext cx="54102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33185" y="798927"/>
            <a:ext cx="8079960" cy="7315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/>
              <a:t>Ejecutar  un curso con </a:t>
            </a:r>
            <a:r>
              <a:rPr lang="es-CL" dirty="0" err="1" smtClean="0"/>
              <a:t>github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1553540" y="2243211"/>
            <a:ext cx="9239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3000" dirty="0" smtClean="0"/>
              <a:t>Beneficios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3000" dirty="0" smtClean="0"/>
              <a:t>La configuración del estudiante STAT 545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3000" dirty="0" smtClean="0"/>
              <a:t>El flujo de tareas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3000" dirty="0" smtClean="0"/>
              <a:t>GitHub como sistema de gestión del curso</a:t>
            </a:r>
            <a:endParaRPr lang="es-CL" sz="3000" dirty="0"/>
          </a:p>
        </p:txBody>
      </p:sp>
    </p:spTree>
    <p:extLst>
      <p:ext uri="{BB962C8B-B14F-4D97-AF65-F5344CB8AC3E}">
        <p14:creationId xmlns:p14="http://schemas.microsoft.com/office/powerpoint/2010/main" val="39744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462" y="239182"/>
            <a:ext cx="8534400" cy="1507067"/>
          </a:xfrm>
        </p:spPr>
        <p:txBody>
          <a:bodyPr>
            <a:normAutofit/>
          </a:bodyPr>
          <a:lstStyle/>
          <a:p>
            <a:r>
              <a:rPr lang="es-CL" sz="2800" dirty="0" err="1" smtClean="0"/>
              <a:t>Github</a:t>
            </a:r>
            <a:r>
              <a:rPr lang="es-CL" sz="2800" dirty="0" smtClean="0"/>
              <a:t> como sistema de gestión del curso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1699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7744" y="449076"/>
            <a:ext cx="3437621" cy="1070707"/>
          </a:xfrm>
        </p:spPr>
        <p:txBody>
          <a:bodyPr/>
          <a:lstStyle/>
          <a:p>
            <a:pPr algn="ctr"/>
            <a:r>
              <a:rPr lang="es-CL" dirty="0" smtClean="0"/>
              <a:t>Referencias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1050387" y="1519783"/>
            <a:ext cx="9992336" cy="445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Bartlett, Alice. 2016. “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Humans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Times, London;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UX Brighton.</a:t>
            </a:r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L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s-CL" u="sng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speakerdeck.com/alicebartlett/git-for-humans</a:t>
            </a:r>
            <a:r>
              <a:rPr lang="es-CL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CL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Perez-Riverol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Yasset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Laurent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Gatto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Rui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Wang, Timo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Sachsenberg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Julian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Uszkoreit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Felipe da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Veiga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Leprevost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Fufezan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 al. 2016. “Ten Simple Rules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Taking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 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PLOS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Computational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Biology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12 (7).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of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1–11. </a:t>
            </a:r>
            <a:r>
              <a:rPr lang="es-CL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https://doi.org/10.1371/journal.pcbi.1004947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Karthik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2013. “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Facilitate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Reproducibility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Transparency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 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Biology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Medicine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8 (1): 7. </a:t>
            </a:r>
            <a:r>
              <a:rPr lang="es-CL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https://doi.org/10.1186/1751-0473-8-7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Wickham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Hadley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2015. 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1st ed.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O’Reilly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Media, Inc.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Xie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Yihui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2015. 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and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Knitr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2nd ed. Boca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Raton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Florida: Chapman; Hall/CRC. </a:t>
            </a:r>
            <a:r>
              <a:rPr lang="es-CL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http://yihui.name/knitr/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———. 2020. 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Bookdown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Authoring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</a:t>
            </a:r>
            <a:r>
              <a:rPr lang="es-C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Markdown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s-CL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https://github.com/rstudio/bookdown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5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4729</TotalTime>
  <Words>56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Wingdings 3</vt:lpstr>
      <vt:lpstr>Sector</vt:lpstr>
      <vt:lpstr>Presentación de PowerPoint</vt:lpstr>
      <vt:lpstr>NOTAS</vt:lpstr>
      <vt:lpstr>Presentación de PowerPoint</vt:lpstr>
      <vt:lpstr>Github como sistema de gestión del curso </vt:lpstr>
      <vt:lpstr>Referencias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Molina Fernandez</dc:creator>
  <cp:lastModifiedBy>Fernanda Molina Fernandez</cp:lastModifiedBy>
  <cp:revision>6</cp:revision>
  <dcterms:created xsi:type="dcterms:W3CDTF">2020-03-25T00:18:22Z</dcterms:created>
  <dcterms:modified xsi:type="dcterms:W3CDTF">2020-03-28T07:08:13Z</dcterms:modified>
</cp:coreProperties>
</file>