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5D3AF-7280-474D-A20B-53EBF85350A6}" v="7" dt="2020-03-23T12:11:05.737"/>
    <p1510:client id="{39951D31-038F-43F6-B97D-6B56B0694A72}" v="406" dt="2020-03-23T02:53:58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>
      <p:cViewPr varScale="1">
        <p:scale>
          <a:sx n="48" d="100"/>
          <a:sy n="48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2F35280B-C266-4FEC-9EFF-AD835F01EC99}"/>
    <pc:docChg chg="delSld">
      <pc:chgData name="Ricardo Neves" userId="a2420d86-c959-463f-a209-2fea3ef854c2" providerId="ADAL" clId="{2F35280B-C266-4FEC-9EFF-AD835F01EC99}" dt="2020-03-23T12:15:23.744" v="2" actId="2696"/>
      <pc:docMkLst>
        <pc:docMk/>
      </pc:docMkLst>
      <pc:sldChg chg="del">
        <pc:chgData name="Ricardo Neves" userId="a2420d86-c959-463f-a209-2fea3ef854c2" providerId="ADAL" clId="{2F35280B-C266-4FEC-9EFF-AD835F01EC99}" dt="2020-03-23T12:15:23.744" v="2" actId="2696"/>
        <pc:sldMkLst>
          <pc:docMk/>
          <pc:sldMk cId="1041824662" sldId="257"/>
        </pc:sldMkLst>
      </pc:sldChg>
      <pc:sldChg chg="del">
        <pc:chgData name="Ricardo Neves" userId="a2420d86-c959-463f-a209-2fea3ef854c2" providerId="ADAL" clId="{2F35280B-C266-4FEC-9EFF-AD835F01EC99}" dt="2020-03-23T12:15:17.001" v="0" actId="2696"/>
        <pc:sldMkLst>
          <pc:docMk/>
          <pc:sldMk cId="1267556958" sldId="258"/>
        </pc:sldMkLst>
      </pc:sldChg>
      <pc:sldChg chg="del">
        <pc:chgData name="Ricardo Neves" userId="a2420d86-c959-463f-a209-2fea3ef854c2" providerId="ADAL" clId="{2F35280B-C266-4FEC-9EFF-AD835F01EC99}" dt="2020-03-23T12:15:23.744" v="2" actId="2696"/>
        <pc:sldMkLst>
          <pc:docMk/>
          <pc:sldMk cId="1716146374" sldId="259"/>
        </pc:sldMkLst>
      </pc:sldChg>
      <pc:sldChg chg="del">
        <pc:chgData name="Ricardo Neves" userId="a2420d86-c959-463f-a209-2fea3ef854c2" providerId="ADAL" clId="{2F35280B-C266-4FEC-9EFF-AD835F01EC99}" dt="2020-03-23T12:15:23.744" v="2" actId="2696"/>
        <pc:sldMkLst>
          <pc:docMk/>
          <pc:sldMk cId="388844967" sldId="260"/>
        </pc:sldMkLst>
      </pc:sldChg>
      <pc:sldChg chg="del">
        <pc:chgData name="Ricardo Neves" userId="a2420d86-c959-463f-a209-2fea3ef854c2" providerId="ADAL" clId="{2F35280B-C266-4FEC-9EFF-AD835F01EC99}" dt="2020-03-23T12:15:23.744" v="2" actId="2696"/>
        <pc:sldMkLst>
          <pc:docMk/>
          <pc:sldMk cId="857826007" sldId="261"/>
        </pc:sldMkLst>
      </pc:sldChg>
      <pc:sldChg chg="del">
        <pc:chgData name="Ricardo Neves" userId="a2420d86-c959-463f-a209-2fea3ef854c2" providerId="ADAL" clId="{2F35280B-C266-4FEC-9EFF-AD835F01EC99}" dt="2020-03-23T12:15:18.398" v="1" actId="2696"/>
        <pc:sldMkLst>
          <pc:docMk/>
          <pc:sldMk cId="3396865741" sldId="264"/>
        </pc:sldMkLst>
      </pc:sldChg>
    </pc:docChg>
  </pc:docChgLst>
  <pc:docChgLst>
    <pc:chgData name="Ricardo Neves" userId="a2420d86-c959-463f-a209-2fea3ef854c2" providerId="ADAL" clId="{39951D31-038F-43F6-B97D-6B56B0694A72}"/>
    <pc:docChg chg="undo custSel addSld delSld modSld sldOrd modMainMaster">
      <pc:chgData name="Ricardo Neves" userId="a2420d86-c959-463f-a209-2fea3ef854c2" providerId="ADAL" clId="{39951D31-038F-43F6-B97D-6B56B0694A72}" dt="2020-03-23T02:54:03.621" v="2323" actId="478"/>
      <pc:docMkLst>
        <pc:docMk/>
      </pc:docMkLst>
      <pc:sldChg chg="addSp delSp modSp add del mod setBg">
        <pc:chgData name="Ricardo Neves" userId="a2420d86-c959-463f-a209-2fea3ef854c2" providerId="ADAL" clId="{39951D31-038F-43F6-B97D-6B56B0694A72}" dt="2020-03-21T16:26:16.076" v="677" actId="2696"/>
        <pc:sldMkLst>
          <pc:docMk/>
          <pc:sldMk cId="624298652" sldId="256"/>
        </pc:sldMkLst>
        <pc:spChg chg="add del mod">
          <ac:chgData name="Ricardo Neves" userId="a2420d86-c959-463f-a209-2fea3ef854c2" providerId="ADAL" clId="{39951D31-038F-43F6-B97D-6B56B0694A72}" dt="2020-03-21T14:57:18.731" v="439" actId="478"/>
          <ac:spMkLst>
            <pc:docMk/>
            <pc:sldMk cId="624298652" sldId="256"/>
            <ac:spMk id="2" creationId="{536F2199-32DE-4C17-A610-8E496DB8EEE5}"/>
          </ac:spMkLst>
        </pc:spChg>
        <pc:spChg chg="add del mod">
          <ac:chgData name="Ricardo Neves" userId="a2420d86-c959-463f-a209-2fea3ef854c2" providerId="ADAL" clId="{39951D31-038F-43F6-B97D-6B56B0694A72}" dt="2020-03-20T18:44:24.665" v="248" actId="478"/>
          <ac:spMkLst>
            <pc:docMk/>
            <pc:sldMk cId="624298652" sldId="256"/>
            <ac:spMk id="2" creationId="{81D13265-CDD9-4232-A5DD-C6FB27763E28}"/>
          </ac:spMkLst>
        </pc:spChg>
        <pc:spChg chg="del">
          <ac:chgData name="Ricardo Neves" userId="a2420d86-c959-463f-a209-2fea3ef854c2" providerId="ADAL" clId="{39951D31-038F-43F6-B97D-6B56B0694A72}" dt="2020-03-11T21:30:04.156" v="1" actId="478"/>
          <ac:spMkLst>
            <pc:docMk/>
            <pc:sldMk cId="624298652" sldId="256"/>
            <ac:spMk id="2" creationId="{90890025-5454-4DB2-8BF1-E44C899CF3D5}"/>
          </ac:spMkLst>
        </pc:spChg>
        <pc:spChg chg="add mod">
          <ac:chgData name="Ricardo Neves" userId="a2420d86-c959-463f-a209-2fea3ef854c2" providerId="ADAL" clId="{39951D31-038F-43F6-B97D-6B56B0694A72}" dt="2020-03-21T15:47:48.352" v="665" actId="207"/>
          <ac:spMkLst>
            <pc:docMk/>
            <pc:sldMk cId="624298652" sldId="256"/>
            <ac:spMk id="3" creationId="{05CEBC2A-99AB-4AE9-9FD7-F9CF634528C4}"/>
          </ac:spMkLst>
        </pc:spChg>
        <pc:spChg chg="del">
          <ac:chgData name="Ricardo Neves" userId="a2420d86-c959-463f-a209-2fea3ef854c2" providerId="ADAL" clId="{39951D31-038F-43F6-B97D-6B56B0694A72}" dt="2020-03-11T21:30:05.045" v="2" actId="478"/>
          <ac:spMkLst>
            <pc:docMk/>
            <pc:sldMk cId="624298652" sldId="256"/>
            <ac:spMk id="3" creationId="{9950DECB-4F04-4683-A08D-1E3F31FCFBC8}"/>
          </ac:spMkLst>
        </pc:spChg>
        <pc:spChg chg="add del mod">
          <ac:chgData name="Ricardo Neves" userId="a2420d86-c959-463f-a209-2fea3ef854c2" providerId="ADAL" clId="{39951D31-038F-43F6-B97D-6B56B0694A72}" dt="2020-03-20T18:44:23.027" v="245" actId="478"/>
          <ac:spMkLst>
            <pc:docMk/>
            <pc:sldMk cId="624298652" sldId="256"/>
            <ac:spMk id="4" creationId="{C2109BE0-94A7-466A-BB93-7398EAA49290}"/>
          </ac:spMkLst>
        </pc:spChg>
        <pc:spChg chg="add del mod">
          <ac:chgData name="Ricardo Neves" userId="a2420d86-c959-463f-a209-2fea3ef854c2" providerId="ADAL" clId="{39951D31-038F-43F6-B97D-6B56B0694A72}" dt="2020-03-21T14:59:26.254" v="461" actId="478"/>
          <ac:spMkLst>
            <pc:docMk/>
            <pc:sldMk cId="624298652" sldId="256"/>
            <ac:spMk id="5" creationId="{136293CB-96B0-459F-B04E-840CCC90894E}"/>
          </ac:spMkLst>
        </pc:spChg>
        <pc:spChg chg="add del mod">
          <ac:chgData name="Ricardo Neves" userId="a2420d86-c959-463f-a209-2fea3ef854c2" providerId="ADAL" clId="{39951D31-038F-43F6-B97D-6B56B0694A72}" dt="2020-03-20T18:44:21.955" v="244" actId="478"/>
          <ac:spMkLst>
            <pc:docMk/>
            <pc:sldMk cId="624298652" sldId="256"/>
            <ac:spMk id="5" creationId="{A4393873-763D-4EE2-BE86-796342A2A0E2}"/>
          </ac:spMkLst>
        </pc:spChg>
        <pc:spChg chg="add del mod">
          <ac:chgData name="Ricardo Neves" userId="a2420d86-c959-463f-a209-2fea3ef854c2" providerId="ADAL" clId="{39951D31-038F-43F6-B97D-6B56B0694A72}" dt="2020-03-21T15:01:00.766" v="466" actId="478"/>
          <ac:spMkLst>
            <pc:docMk/>
            <pc:sldMk cId="624298652" sldId="256"/>
            <ac:spMk id="6" creationId="{BACB9BD5-B198-43F5-B15A-DC1B620010DF}"/>
          </ac:spMkLst>
        </pc:spChg>
        <pc:spChg chg="add del mod">
          <ac:chgData name="Ricardo Neves" userId="a2420d86-c959-463f-a209-2fea3ef854c2" providerId="ADAL" clId="{39951D31-038F-43F6-B97D-6B56B0694A72}" dt="2020-03-20T18:44:26.917" v="250" actId="478"/>
          <ac:spMkLst>
            <pc:docMk/>
            <pc:sldMk cId="624298652" sldId="256"/>
            <ac:spMk id="6" creationId="{F344C081-9B3A-41B1-9E65-EC0521573178}"/>
          </ac:spMkLst>
        </pc:spChg>
        <pc:spChg chg="add mod">
          <ac:chgData name="Ricardo Neves" userId="a2420d86-c959-463f-a209-2fea3ef854c2" providerId="ADAL" clId="{39951D31-038F-43F6-B97D-6B56B0694A72}" dt="2020-03-21T15:43:46.463" v="639"/>
          <ac:spMkLst>
            <pc:docMk/>
            <pc:sldMk cId="624298652" sldId="256"/>
            <ac:spMk id="7" creationId="{2DEF1238-9828-42F2-82F7-FF62DBE5E07D}"/>
          </ac:spMkLst>
        </pc:spChg>
        <pc:spChg chg="add del mod">
          <ac:chgData name="Ricardo Neves" userId="a2420d86-c959-463f-a209-2fea3ef854c2" providerId="ADAL" clId="{39951D31-038F-43F6-B97D-6B56B0694A72}" dt="2020-03-20T18:44:23.525" v="246" actId="478"/>
          <ac:spMkLst>
            <pc:docMk/>
            <pc:sldMk cId="624298652" sldId="256"/>
            <ac:spMk id="7" creationId="{62E2AC08-B7B2-49E3-8BF5-4A1F72B68909}"/>
          </ac:spMkLst>
        </pc:spChg>
        <pc:spChg chg="add del mod">
          <ac:chgData name="Ricardo Neves" userId="a2420d86-c959-463f-a209-2fea3ef854c2" providerId="ADAL" clId="{39951D31-038F-43F6-B97D-6B56B0694A72}" dt="2020-03-11T21:38:25.944" v="127" actId="478"/>
          <ac:spMkLst>
            <pc:docMk/>
            <pc:sldMk cId="624298652" sldId="256"/>
            <ac:spMk id="7" creationId="{FBB02C15-518B-4B32-A9A0-34F37C6066E6}"/>
          </ac:spMkLst>
        </pc:spChg>
        <pc:spChg chg="add del mod ord">
          <ac:chgData name="Ricardo Neves" userId="a2420d86-c959-463f-a209-2fea3ef854c2" providerId="ADAL" clId="{39951D31-038F-43F6-B97D-6B56B0694A72}" dt="2020-03-21T15:45:42.896" v="659" actId="14100"/>
          <ac:spMkLst>
            <pc:docMk/>
            <pc:sldMk cId="624298652" sldId="256"/>
            <ac:spMk id="8" creationId="{3610A810-A2B5-436B-B193-765E17F5955E}"/>
          </ac:spMkLst>
        </pc:spChg>
        <pc:spChg chg="add del mod">
          <ac:chgData name="Ricardo Neves" userId="a2420d86-c959-463f-a209-2fea3ef854c2" providerId="ADAL" clId="{39951D31-038F-43F6-B97D-6B56B0694A72}" dt="2020-03-20T18:44:24.271" v="247" actId="478"/>
          <ac:spMkLst>
            <pc:docMk/>
            <pc:sldMk cId="624298652" sldId="256"/>
            <ac:spMk id="8" creationId="{D5B6D420-4710-4B47-A108-2F0B348CAEF8}"/>
          </ac:spMkLst>
        </pc:spChg>
        <pc:spChg chg="add del mod">
          <ac:chgData name="Ricardo Neves" userId="a2420d86-c959-463f-a209-2fea3ef854c2" providerId="ADAL" clId="{39951D31-038F-43F6-B97D-6B56B0694A72}" dt="2020-03-20T18:44:25.103" v="249" actId="478"/>
          <ac:spMkLst>
            <pc:docMk/>
            <pc:sldMk cId="624298652" sldId="256"/>
            <ac:spMk id="9" creationId="{7DE005F6-2D99-4628-B3DA-1A0FC0F53123}"/>
          </ac:spMkLst>
        </pc:spChg>
        <pc:spChg chg="add del mod">
          <ac:chgData name="Ricardo Neves" userId="a2420d86-c959-463f-a209-2fea3ef854c2" providerId="ADAL" clId="{39951D31-038F-43F6-B97D-6B56B0694A72}" dt="2020-03-20T18:54:39.280" v="285" actId="478"/>
          <ac:spMkLst>
            <pc:docMk/>
            <pc:sldMk cId="624298652" sldId="256"/>
            <ac:spMk id="10" creationId="{F43AAD19-245A-48F7-9DBB-2A6EA8EFF5AB}"/>
          </ac:spMkLst>
        </pc:spChg>
        <pc:spChg chg="add del mod">
          <ac:chgData name="Ricardo Neves" userId="a2420d86-c959-463f-a209-2fea3ef854c2" providerId="ADAL" clId="{39951D31-038F-43F6-B97D-6B56B0694A72}" dt="2020-03-21T15:31:38.869" v="596" actId="478"/>
          <ac:spMkLst>
            <pc:docMk/>
            <pc:sldMk cId="624298652" sldId="256"/>
            <ac:spMk id="11" creationId="{D8E0B671-CF5A-4CF8-96A0-4BAE359ED8E3}"/>
          </ac:spMkLst>
        </pc:spChg>
        <pc:spChg chg="add del mod">
          <ac:chgData name="Ricardo Neves" userId="a2420d86-c959-463f-a209-2fea3ef854c2" providerId="ADAL" clId="{39951D31-038F-43F6-B97D-6B56B0694A72}" dt="2020-03-20T18:58:05.348" v="290" actId="478"/>
          <ac:spMkLst>
            <pc:docMk/>
            <pc:sldMk cId="624298652" sldId="256"/>
            <ac:spMk id="12" creationId="{7F6CB840-88B7-4614-B521-378DACBE736E}"/>
          </ac:spMkLst>
        </pc:spChg>
        <pc:spChg chg="add del mod">
          <ac:chgData name="Ricardo Neves" userId="a2420d86-c959-463f-a209-2fea3ef854c2" providerId="ADAL" clId="{39951D31-038F-43F6-B97D-6B56B0694A72}" dt="2020-03-20T19:03:01.195" v="333" actId="478"/>
          <ac:spMkLst>
            <pc:docMk/>
            <pc:sldMk cId="624298652" sldId="256"/>
            <ac:spMk id="13" creationId="{EE5A975E-0FDC-4DB5-8F2A-7E399CCFDD53}"/>
          </ac:spMkLst>
        </pc:spChg>
        <pc:spChg chg="add mod">
          <ac:chgData name="Ricardo Neves" userId="a2420d86-c959-463f-a209-2fea3ef854c2" providerId="ADAL" clId="{39951D31-038F-43F6-B97D-6B56B0694A72}" dt="2020-03-21T15:45:16.102" v="657"/>
          <ac:spMkLst>
            <pc:docMk/>
            <pc:sldMk cId="624298652" sldId="256"/>
            <ac:spMk id="14" creationId="{1318CAC6-71C6-438A-89D5-DB269F6BEF8B}"/>
          </ac:spMkLst>
        </pc:spChg>
        <pc:spChg chg="add del mod">
          <ac:chgData name="Ricardo Neves" userId="a2420d86-c959-463f-a209-2fea3ef854c2" providerId="ADAL" clId="{39951D31-038F-43F6-B97D-6B56B0694A72}" dt="2020-03-20T19:03:00.074" v="332" actId="478"/>
          <ac:spMkLst>
            <pc:docMk/>
            <pc:sldMk cId="624298652" sldId="256"/>
            <ac:spMk id="14" creationId="{A827750B-F14F-4CE0-A2EF-0244855877BB}"/>
          </ac:spMkLst>
        </pc:spChg>
        <pc:spChg chg="add del mod">
          <ac:chgData name="Ricardo Neves" userId="a2420d86-c959-463f-a209-2fea3ef854c2" providerId="ADAL" clId="{39951D31-038F-43F6-B97D-6B56B0694A72}" dt="2020-03-20T19:02:57.200" v="328" actId="478"/>
          <ac:spMkLst>
            <pc:docMk/>
            <pc:sldMk cId="624298652" sldId="256"/>
            <ac:spMk id="15" creationId="{58CB6C89-3067-4885-9471-F191A5A458EA}"/>
          </ac:spMkLst>
        </pc:spChg>
        <pc:spChg chg="add mod">
          <ac:chgData name="Ricardo Neves" userId="a2420d86-c959-463f-a209-2fea3ef854c2" providerId="ADAL" clId="{39951D31-038F-43F6-B97D-6B56B0694A72}" dt="2020-03-21T15:45:13.072" v="656"/>
          <ac:spMkLst>
            <pc:docMk/>
            <pc:sldMk cId="624298652" sldId="256"/>
            <ac:spMk id="15" creationId="{D2574F62-59F0-4BE5-845A-45EE8F5683E3}"/>
          </ac:spMkLst>
        </pc:spChg>
        <pc:spChg chg="add del mod">
          <ac:chgData name="Ricardo Neves" userId="a2420d86-c959-463f-a209-2fea3ef854c2" providerId="ADAL" clId="{39951D31-038F-43F6-B97D-6B56B0694A72}" dt="2020-03-21T15:29:21.835" v="579" actId="478"/>
          <ac:spMkLst>
            <pc:docMk/>
            <pc:sldMk cId="624298652" sldId="256"/>
            <ac:spMk id="16" creationId="{C443A47A-ACB9-4212-AC5E-6C15657D6A80}"/>
          </ac:spMkLst>
        </pc:spChg>
        <pc:spChg chg="add del mod">
          <ac:chgData name="Ricardo Neves" userId="a2420d86-c959-463f-a209-2fea3ef854c2" providerId="ADAL" clId="{39951D31-038F-43F6-B97D-6B56B0694A72}" dt="2020-03-20T19:02:58.662" v="330" actId="478"/>
          <ac:spMkLst>
            <pc:docMk/>
            <pc:sldMk cId="624298652" sldId="256"/>
            <ac:spMk id="17" creationId="{3C14BCDC-B578-458A-BFA9-C07DDE2D8DC8}"/>
          </ac:spMkLst>
        </pc:spChg>
        <pc:spChg chg="add del mod">
          <ac:chgData name="Ricardo Neves" userId="a2420d86-c959-463f-a209-2fea3ef854c2" providerId="ADAL" clId="{39951D31-038F-43F6-B97D-6B56B0694A72}" dt="2020-03-21T15:29:18.738" v="575" actId="478"/>
          <ac:spMkLst>
            <pc:docMk/>
            <pc:sldMk cId="624298652" sldId="256"/>
            <ac:spMk id="17" creationId="{628CA735-1AA3-42B3-A61B-667D02292858}"/>
          </ac:spMkLst>
        </pc:spChg>
        <pc:spChg chg="add del mod">
          <ac:chgData name="Ricardo Neves" userId="a2420d86-c959-463f-a209-2fea3ef854c2" providerId="ADAL" clId="{39951D31-038F-43F6-B97D-6B56B0694A72}" dt="2020-03-21T15:29:24.186" v="580" actId="478"/>
          <ac:spMkLst>
            <pc:docMk/>
            <pc:sldMk cId="624298652" sldId="256"/>
            <ac:spMk id="18" creationId="{4A701A24-E15D-4DFB-86F4-6956D4CBA690}"/>
          </ac:spMkLst>
        </pc:spChg>
        <pc:spChg chg="add del mod">
          <ac:chgData name="Ricardo Neves" userId="a2420d86-c959-463f-a209-2fea3ef854c2" providerId="ADAL" clId="{39951D31-038F-43F6-B97D-6B56B0694A72}" dt="2020-03-21T15:42:43.547" v="630" actId="478"/>
          <ac:spMkLst>
            <pc:docMk/>
            <pc:sldMk cId="624298652" sldId="256"/>
            <ac:spMk id="19" creationId="{68CD64B3-DE1A-4F46-9479-229EBD96F6B2}"/>
          </ac:spMkLst>
        </pc:spChg>
        <pc:spChg chg="add del mod">
          <ac:chgData name="Ricardo Neves" userId="a2420d86-c959-463f-a209-2fea3ef854c2" providerId="ADAL" clId="{39951D31-038F-43F6-B97D-6B56B0694A72}" dt="2020-03-20T19:02:59.360" v="331" actId="478"/>
          <ac:spMkLst>
            <pc:docMk/>
            <pc:sldMk cId="624298652" sldId="256"/>
            <ac:spMk id="19" creationId="{A2042535-314D-45BA-9A62-50792A0C9F88}"/>
          </ac:spMkLst>
        </pc:spChg>
        <pc:spChg chg="add del mod">
          <ac:chgData name="Ricardo Neves" userId="a2420d86-c959-463f-a209-2fea3ef854c2" providerId="ADAL" clId="{39951D31-038F-43F6-B97D-6B56B0694A72}" dt="2020-03-21T15:29:19.504" v="576" actId="478"/>
          <ac:spMkLst>
            <pc:docMk/>
            <pc:sldMk cId="624298652" sldId="256"/>
            <ac:spMk id="20" creationId="{D8C39046-32D2-4DD8-8B95-FE181085FFC0}"/>
          </ac:spMkLst>
        </pc:spChg>
        <pc:spChg chg="add del mod">
          <ac:chgData name="Ricardo Neves" userId="a2420d86-c959-463f-a209-2fea3ef854c2" providerId="ADAL" clId="{39951D31-038F-43F6-B97D-6B56B0694A72}" dt="2020-03-20T19:02:57.866" v="329" actId="478"/>
          <ac:spMkLst>
            <pc:docMk/>
            <pc:sldMk cId="624298652" sldId="256"/>
            <ac:spMk id="21" creationId="{B5EA09CD-02E9-40AB-84BA-F230BEC5DF7C}"/>
          </ac:spMkLst>
        </pc:spChg>
        <pc:spChg chg="add del mod">
          <ac:chgData name="Ricardo Neves" userId="a2420d86-c959-463f-a209-2fea3ef854c2" providerId="ADAL" clId="{39951D31-038F-43F6-B97D-6B56B0694A72}" dt="2020-03-21T15:42:42.797" v="629" actId="478"/>
          <ac:spMkLst>
            <pc:docMk/>
            <pc:sldMk cId="624298652" sldId="256"/>
            <ac:spMk id="21" creationId="{D4E2307D-B19F-412B-81CF-1DABC6B373C3}"/>
          </ac:spMkLst>
        </pc:spChg>
        <pc:spChg chg="add del mod">
          <ac:chgData name="Ricardo Neves" userId="a2420d86-c959-463f-a209-2fea3ef854c2" providerId="ADAL" clId="{39951D31-038F-43F6-B97D-6B56B0694A72}" dt="2020-03-21T15:29:20.024" v="577" actId="478"/>
          <ac:spMkLst>
            <pc:docMk/>
            <pc:sldMk cId="624298652" sldId="256"/>
            <ac:spMk id="22" creationId="{875E570E-3516-41E8-A9D3-DF2293BC4008}"/>
          </ac:spMkLst>
        </pc:spChg>
        <pc:spChg chg="add mod">
          <ac:chgData name="Ricardo Neves" userId="a2420d86-c959-463f-a209-2fea3ef854c2" providerId="ADAL" clId="{39951D31-038F-43F6-B97D-6B56B0694A72}" dt="2020-03-20T19:01:57.188" v="325" actId="571"/>
          <ac:spMkLst>
            <pc:docMk/>
            <pc:sldMk cId="624298652" sldId="256"/>
            <ac:spMk id="23" creationId="{0670D4DA-104A-468E-A59A-3D5BB5C4A723}"/>
          </ac:spMkLst>
        </pc:spChg>
        <pc:spChg chg="add del mod">
          <ac:chgData name="Ricardo Neves" userId="a2420d86-c959-463f-a209-2fea3ef854c2" providerId="ADAL" clId="{39951D31-038F-43F6-B97D-6B56B0694A72}" dt="2020-03-21T15:42:42.203" v="628" actId="478"/>
          <ac:spMkLst>
            <pc:docMk/>
            <pc:sldMk cId="624298652" sldId="256"/>
            <ac:spMk id="23" creationId="{56CF0339-6290-4F3A-AB05-7283482563B2}"/>
          </ac:spMkLst>
        </pc:spChg>
        <pc:spChg chg="add del mod">
          <ac:chgData name="Ricardo Neves" userId="a2420d86-c959-463f-a209-2fea3ef854c2" providerId="ADAL" clId="{39951D31-038F-43F6-B97D-6B56B0694A72}" dt="2020-03-21T15:29:20.957" v="578" actId="478"/>
          <ac:spMkLst>
            <pc:docMk/>
            <pc:sldMk cId="624298652" sldId="256"/>
            <ac:spMk id="24" creationId="{642FCF41-D21C-455A-A6C6-E9B4F5836AE9}"/>
          </ac:spMkLst>
        </pc:spChg>
        <pc:spChg chg="add mod">
          <ac:chgData name="Ricardo Neves" userId="a2420d86-c959-463f-a209-2fea3ef854c2" providerId="ADAL" clId="{39951D31-038F-43F6-B97D-6B56B0694A72}" dt="2020-03-21T15:45:19.884" v="658"/>
          <ac:spMkLst>
            <pc:docMk/>
            <pc:sldMk cId="624298652" sldId="256"/>
            <ac:spMk id="25" creationId="{F2A39BA8-2F3C-4843-8109-085D17593096}"/>
          </ac:spMkLst>
        </pc:spChg>
        <pc:spChg chg="add mod">
          <ac:chgData name="Ricardo Neves" userId="a2420d86-c959-463f-a209-2fea3ef854c2" providerId="ADAL" clId="{39951D31-038F-43F6-B97D-6B56B0694A72}" dt="2020-03-21T15:44:06.460" v="643" actId="1076"/>
          <ac:spMkLst>
            <pc:docMk/>
            <pc:sldMk cId="624298652" sldId="256"/>
            <ac:spMk id="26" creationId="{53B340E2-65B4-484A-BD74-869BA04394FA}"/>
          </ac:spMkLst>
        </pc:spChg>
        <pc:spChg chg="add mod">
          <ac:chgData name="Ricardo Neves" userId="a2420d86-c959-463f-a209-2fea3ef854c2" providerId="ADAL" clId="{39951D31-038F-43F6-B97D-6B56B0694A72}" dt="2020-03-21T15:44:32.451" v="647" actId="1076"/>
          <ac:spMkLst>
            <pc:docMk/>
            <pc:sldMk cId="624298652" sldId="256"/>
            <ac:spMk id="27" creationId="{ADEEB528-ECAC-42B6-ABA8-A8B176E4EBDB}"/>
          </ac:spMkLst>
        </pc:spChg>
        <pc:spChg chg="add mod">
          <ac:chgData name="Ricardo Neves" userId="a2420d86-c959-463f-a209-2fea3ef854c2" providerId="ADAL" clId="{39951D31-038F-43F6-B97D-6B56B0694A72}" dt="2020-03-21T15:44:47.572" v="650" actId="1076"/>
          <ac:spMkLst>
            <pc:docMk/>
            <pc:sldMk cId="624298652" sldId="256"/>
            <ac:spMk id="28" creationId="{57F8238C-F8BE-4683-BFD6-E94BE940DF56}"/>
          </ac:spMkLst>
        </pc:spChg>
        <pc:grpChg chg="mod">
          <ac:chgData name="Ricardo Neves" userId="a2420d86-c959-463f-a209-2fea3ef854c2" providerId="ADAL" clId="{39951D31-038F-43F6-B97D-6B56B0694A72}" dt="2020-03-21T14:35:49.662" v="413" actId="27803"/>
          <ac:grpSpMkLst>
            <pc:docMk/>
            <pc:sldMk cId="624298652" sldId="256"/>
            <ac:grpSpMk id="5" creationId="{B2D3F647-595A-4E46-960B-25C9A9F159CC}"/>
          </ac:grpSpMkLst>
        </pc:grpChg>
        <pc:graphicFrameChg chg="add del mod">
          <ac:chgData name="Ricardo Neves" userId="a2420d86-c959-463f-a209-2fea3ef854c2" providerId="ADAL" clId="{39951D31-038F-43F6-B97D-6B56B0694A72}" dt="2020-03-19T20:44:47.239" v="194" actId="478"/>
          <ac:graphicFrameMkLst>
            <pc:docMk/>
            <pc:sldMk cId="624298652" sldId="256"/>
            <ac:graphicFrameMk id="10" creationId="{CC9412F9-A1C9-4F71-8FBF-467CF5BE8920}"/>
          </ac:graphicFrameMkLst>
        </pc:graphicFrameChg>
        <pc:picChg chg="add del mod">
          <ac:chgData name="Ricardo Neves" userId="a2420d86-c959-463f-a209-2fea3ef854c2" providerId="ADAL" clId="{39951D31-038F-43F6-B97D-6B56B0694A72}" dt="2020-03-21T15:47:52.619" v="666" actId="207"/>
          <ac:picMkLst>
            <pc:docMk/>
            <pc:sldMk cId="624298652" sldId="256"/>
            <ac:picMk id="4" creationId="{B2D3F647-595A-4E46-960B-25C9A9F159CC}"/>
          </ac:picMkLst>
        </pc:picChg>
      </pc:sldChg>
      <pc:sldChg chg="addSp delSp modSp add mod">
        <pc:chgData name="Ricardo Neves" userId="a2420d86-c959-463f-a209-2fea3ef854c2" providerId="ADAL" clId="{39951D31-038F-43F6-B97D-6B56B0694A72}" dt="2020-03-22T19:58:23.480" v="874" actId="732"/>
        <pc:sldMkLst>
          <pc:docMk/>
          <pc:sldMk cId="1041824662" sldId="257"/>
        </pc:sldMkLst>
        <pc:spChg chg="del">
          <ac:chgData name="Ricardo Neves" userId="a2420d86-c959-463f-a209-2fea3ef854c2" providerId="ADAL" clId="{39951D31-038F-43F6-B97D-6B56B0694A72}" dt="2020-03-21T14:26:36.206" v="367" actId="478"/>
          <ac:spMkLst>
            <pc:docMk/>
            <pc:sldMk cId="1041824662" sldId="257"/>
            <ac:spMk id="2" creationId="{A2D74AE8-8A87-47E6-BD6B-BC22E75C007C}"/>
          </ac:spMkLst>
        </pc:spChg>
        <pc:spChg chg="del">
          <ac:chgData name="Ricardo Neves" userId="a2420d86-c959-463f-a209-2fea3ef854c2" providerId="ADAL" clId="{39951D31-038F-43F6-B97D-6B56B0694A72}" dt="2020-03-21T14:26:37.943" v="368" actId="478"/>
          <ac:spMkLst>
            <pc:docMk/>
            <pc:sldMk cId="1041824662" sldId="257"/>
            <ac:spMk id="3" creationId="{63E73847-2829-4276-BFBF-939F807F4AE6}"/>
          </ac:spMkLst>
        </pc:spChg>
        <pc:spChg chg="add del mod">
          <ac:chgData name="Ricardo Neves" userId="a2420d86-c959-463f-a209-2fea3ef854c2" providerId="ADAL" clId="{39951D31-038F-43F6-B97D-6B56B0694A72}" dt="2020-03-21T15:38:23.463" v="627" actId="478"/>
          <ac:spMkLst>
            <pc:docMk/>
            <pc:sldMk cId="1041824662" sldId="257"/>
            <ac:spMk id="4" creationId="{CC2D933C-F50F-4C87-8399-3F6A38E5E364}"/>
          </ac:spMkLst>
        </pc:spChg>
        <pc:spChg chg="add del mod">
          <ac:chgData name="Ricardo Neves" userId="a2420d86-c959-463f-a209-2fea3ef854c2" providerId="ADAL" clId="{39951D31-038F-43F6-B97D-6B56B0694A72}" dt="2020-03-22T03:16:07.994" v="701"/>
          <ac:spMkLst>
            <pc:docMk/>
            <pc:sldMk cId="1041824662" sldId="257"/>
            <ac:spMk id="5" creationId="{13B3D9F2-BA4D-4379-B09A-BBA6AE921351}"/>
          </ac:spMkLst>
        </pc:spChg>
        <pc:picChg chg="add mod modCrop">
          <ac:chgData name="Ricardo Neves" userId="a2420d86-c959-463f-a209-2fea3ef854c2" providerId="ADAL" clId="{39951D31-038F-43F6-B97D-6B56B0694A72}" dt="2020-03-22T19:58:23.480" v="874" actId="732"/>
          <ac:picMkLst>
            <pc:docMk/>
            <pc:sldMk cId="1041824662" sldId="257"/>
            <ac:picMk id="3" creationId="{3875EC06-2478-43B9-B525-E6F00BB3D562}"/>
          </ac:picMkLst>
        </pc:picChg>
      </pc:sldChg>
      <pc:sldChg chg="addSp delSp modSp add del mod">
        <pc:chgData name="Ricardo Neves" userId="a2420d86-c959-463f-a209-2fea3ef854c2" providerId="ADAL" clId="{39951D31-038F-43F6-B97D-6B56B0694A72}" dt="2020-03-21T15:35:47.248" v="609" actId="47"/>
        <pc:sldMkLst>
          <pc:docMk/>
          <pc:sldMk cId="235750209" sldId="258"/>
        </pc:sldMkLst>
        <pc:spChg chg="mod">
          <ac:chgData name="Ricardo Neves" userId="a2420d86-c959-463f-a209-2fea3ef854c2" providerId="ADAL" clId="{39951D31-038F-43F6-B97D-6B56B0694A72}" dt="2020-03-21T15:10:00.967" v="507" actId="14100"/>
          <ac:spMkLst>
            <pc:docMk/>
            <pc:sldMk cId="235750209" sldId="258"/>
            <ac:spMk id="3" creationId="{05CEBC2A-99AB-4AE9-9FD7-F9CF634528C4}"/>
          </ac:spMkLst>
        </pc:spChg>
        <pc:spChg chg="add mod">
          <ac:chgData name="Ricardo Neves" userId="a2420d86-c959-463f-a209-2fea3ef854c2" providerId="ADAL" clId="{39951D31-038F-43F6-B97D-6B56B0694A72}" dt="2020-03-21T15:13:35.344" v="523" actId="1076"/>
          <ac:spMkLst>
            <pc:docMk/>
            <pc:sldMk cId="235750209" sldId="258"/>
            <ac:spMk id="12" creationId="{FF27954C-AE9C-4BC4-8366-9ACFB10BE5FD}"/>
          </ac:spMkLst>
        </pc:spChg>
        <pc:spChg chg="add mod">
          <ac:chgData name="Ricardo Neves" userId="a2420d86-c959-463f-a209-2fea3ef854c2" providerId="ADAL" clId="{39951D31-038F-43F6-B97D-6B56B0694A72}" dt="2020-03-21T15:13:46.031" v="526" actId="1076"/>
          <ac:spMkLst>
            <pc:docMk/>
            <pc:sldMk cId="235750209" sldId="258"/>
            <ac:spMk id="13" creationId="{918A6119-B063-49FE-A6CD-FFB0C808ABEA}"/>
          </ac:spMkLst>
        </pc:spChg>
        <pc:spChg chg="add mod">
          <ac:chgData name="Ricardo Neves" userId="a2420d86-c959-463f-a209-2fea3ef854c2" providerId="ADAL" clId="{39951D31-038F-43F6-B97D-6B56B0694A72}" dt="2020-03-21T15:13:50.180" v="528" actId="1076"/>
          <ac:spMkLst>
            <pc:docMk/>
            <pc:sldMk cId="235750209" sldId="258"/>
            <ac:spMk id="14" creationId="{1282DE02-5C8E-4576-8503-D01718BA746C}"/>
          </ac:spMkLst>
        </pc:spChg>
        <pc:spChg chg="add mod">
          <ac:chgData name="Ricardo Neves" userId="a2420d86-c959-463f-a209-2fea3ef854c2" providerId="ADAL" clId="{39951D31-038F-43F6-B97D-6B56B0694A72}" dt="2020-03-21T15:13:56.423" v="530" actId="1076"/>
          <ac:spMkLst>
            <pc:docMk/>
            <pc:sldMk cId="235750209" sldId="258"/>
            <ac:spMk id="15" creationId="{F6A35512-61D2-47F6-9459-31288C7FCDAD}"/>
          </ac:spMkLst>
        </pc:spChg>
        <pc:spChg chg="del">
          <ac:chgData name="Ricardo Neves" userId="a2420d86-c959-463f-a209-2fea3ef854c2" providerId="ADAL" clId="{39951D31-038F-43F6-B97D-6B56B0694A72}" dt="2020-03-21T15:13:16.986" v="521" actId="478"/>
          <ac:spMkLst>
            <pc:docMk/>
            <pc:sldMk cId="235750209" sldId="258"/>
            <ac:spMk id="16" creationId="{C443A47A-ACB9-4212-AC5E-6C15657D6A80}"/>
          </ac:spMkLst>
        </pc:spChg>
        <pc:spChg chg="mod">
          <ac:chgData name="Ricardo Neves" userId="a2420d86-c959-463f-a209-2fea3ef854c2" providerId="ADAL" clId="{39951D31-038F-43F6-B97D-6B56B0694A72}" dt="2020-03-21T15:13:10.359" v="517"/>
          <ac:spMkLst>
            <pc:docMk/>
            <pc:sldMk cId="235750209" sldId="258"/>
            <ac:spMk id="18" creationId="{4A701A24-E15D-4DFB-86F4-6956D4CBA690}"/>
          </ac:spMkLst>
        </pc:spChg>
        <pc:spChg chg="del">
          <ac:chgData name="Ricardo Neves" userId="a2420d86-c959-463f-a209-2fea3ef854c2" providerId="ADAL" clId="{39951D31-038F-43F6-B97D-6B56B0694A72}" dt="2020-03-21T15:13:12.162" v="518" actId="478"/>
          <ac:spMkLst>
            <pc:docMk/>
            <pc:sldMk cId="235750209" sldId="258"/>
            <ac:spMk id="20" creationId="{D8C39046-32D2-4DD8-8B95-FE181085FFC0}"/>
          </ac:spMkLst>
        </pc:spChg>
        <pc:spChg chg="del">
          <ac:chgData name="Ricardo Neves" userId="a2420d86-c959-463f-a209-2fea3ef854c2" providerId="ADAL" clId="{39951D31-038F-43F6-B97D-6B56B0694A72}" dt="2020-03-21T15:13:12.709" v="519" actId="478"/>
          <ac:spMkLst>
            <pc:docMk/>
            <pc:sldMk cId="235750209" sldId="258"/>
            <ac:spMk id="22" creationId="{875E570E-3516-41E8-A9D3-DF2293BC4008}"/>
          </ac:spMkLst>
        </pc:spChg>
        <pc:spChg chg="del">
          <ac:chgData name="Ricardo Neves" userId="a2420d86-c959-463f-a209-2fea3ef854c2" providerId="ADAL" clId="{39951D31-038F-43F6-B97D-6B56B0694A72}" dt="2020-03-21T15:13:15.124" v="520" actId="478"/>
          <ac:spMkLst>
            <pc:docMk/>
            <pc:sldMk cId="235750209" sldId="258"/>
            <ac:spMk id="24" creationId="{642FCF41-D21C-455A-A6C6-E9B4F5836AE9}"/>
          </ac:spMkLst>
        </pc:spChg>
        <pc:spChg chg="mod">
          <ac:chgData name="Ricardo Neves" userId="a2420d86-c959-463f-a209-2fea3ef854c2" providerId="ADAL" clId="{39951D31-038F-43F6-B97D-6B56B0694A72}" dt="2020-03-21T15:14:10.134" v="532" actId="14100"/>
          <ac:spMkLst>
            <pc:docMk/>
            <pc:sldMk cId="235750209" sldId="258"/>
            <ac:spMk id="25" creationId="{F2A39BA8-2F3C-4843-8109-085D17593096}"/>
          </ac:spMkLst>
        </pc:spChg>
        <pc:picChg chg="mod">
          <ac:chgData name="Ricardo Neves" userId="a2420d86-c959-463f-a209-2fea3ef854c2" providerId="ADAL" clId="{39951D31-038F-43F6-B97D-6B56B0694A72}" dt="2020-03-21T15:10:13.951" v="509" actId="1076"/>
          <ac:picMkLst>
            <pc:docMk/>
            <pc:sldMk cId="235750209" sldId="258"/>
            <ac:picMk id="4" creationId="{B2D3F647-595A-4E46-960B-25C9A9F159CC}"/>
          </ac:picMkLst>
        </pc:picChg>
      </pc:sldChg>
      <pc:sldChg chg="addSp delSp modSp add del mod setBg">
        <pc:chgData name="Ricardo Neves" userId="a2420d86-c959-463f-a209-2fea3ef854c2" providerId="ADAL" clId="{39951D31-038F-43F6-B97D-6B56B0694A72}" dt="2020-03-21T14:34:44.581" v="407" actId="2696"/>
        <pc:sldMkLst>
          <pc:docMk/>
          <pc:sldMk cId="664438935" sldId="258"/>
        </pc:sldMkLst>
        <pc:spChg chg="add del mod">
          <ac:chgData name="Ricardo Neves" userId="a2420d86-c959-463f-a209-2fea3ef854c2" providerId="ADAL" clId="{39951D31-038F-43F6-B97D-6B56B0694A72}" dt="2020-03-21T14:28:11.838" v="382" actId="11529"/>
          <ac:spMkLst>
            <pc:docMk/>
            <pc:sldMk cId="664438935" sldId="258"/>
            <ac:spMk id="2" creationId="{E0F65ACE-B460-4FB3-8FF2-E91C087FB7FE}"/>
          </ac:spMkLst>
        </pc:spChg>
        <pc:spChg chg="del mod">
          <ac:chgData name="Ricardo Neves" userId="a2420d86-c959-463f-a209-2fea3ef854c2" providerId="ADAL" clId="{39951D31-038F-43F6-B97D-6B56B0694A72}" dt="2020-03-21T14:27:21.773" v="377" actId="478"/>
          <ac:spMkLst>
            <pc:docMk/>
            <pc:sldMk cId="664438935" sldId="258"/>
            <ac:spMk id="3" creationId="{05CEBC2A-99AB-4AE9-9FD7-F9CF634528C4}"/>
          </ac:spMkLst>
        </pc:spChg>
        <pc:spChg chg="add mod ord">
          <ac:chgData name="Ricardo Neves" userId="a2420d86-c959-463f-a209-2fea3ef854c2" providerId="ADAL" clId="{39951D31-038F-43F6-B97D-6B56B0694A72}" dt="2020-03-21T14:30:27.925" v="405" actId="207"/>
          <ac:spMkLst>
            <pc:docMk/>
            <pc:sldMk cId="664438935" sldId="258"/>
            <ac:spMk id="4" creationId="{27EF4985-4BE0-4561-A419-CD7C4E5916CF}"/>
          </ac:spMkLst>
        </pc:spChg>
        <pc:spChg chg="add del mod ord">
          <ac:chgData name="Ricardo Neves" userId="a2420d86-c959-463f-a209-2fea3ef854c2" providerId="ADAL" clId="{39951D31-038F-43F6-B97D-6B56B0694A72}" dt="2020-03-21T14:28:38.450" v="391" actId="478"/>
          <ac:spMkLst>
            <pc:docMk/>
            <pc:sldMk cId="664438935" sldId="258"/>
            <ac:spMk id="10" creationId="{50C38718-F7EC-4BFA-B571-D6AC9FAAD547}"/>
          </ac:spMkLst>
        </pc:spChg>
        <pc:spChg chg="del">
          <ac:chgData name="Ricardo Neves" userId="a2420d86-c959-463f-a209-2fea3ef854c2" providerId="ADAL" clId="{39951D31-038F-43F6-B97D-6B56B0694A72}" dt="2020-03-21T14:26:57.105" v="372" actId="478"/>
          <ac:spMkLst>
            <pc:docMk/>
            <pc:sldMk cId="664438935" sldId="258"/>
            <ac:spMk id="11" creationId="{D8E0B671-CF5A-4CF8-96A0-4BAE359ED8E3}"/>
          </ac:spMkLst>
        </pc:spChg>
      </pc:sldChg>
      <pc:sldChg chg="addSp delSp modSp add mod">
        <pc:chgData name="Ricardo Neves" userId="a2420d86-c959-463f-a209-2fea3ef854c2" providerId="ADAL" clId="{39951D31-038F-43F6-B97D-6B56B0694A72}" dt="2020-03-23T02:54:03.621" v="2323" actId="478"/>
        <pc:sldMkLst>
          <pc:docMk/>
          <pc:sldMk cId="1267556958" sldId="258"/>
        </pc:sldMkLst>
        <pc:spChg chg="add mod">
          <ac:chgData name="Ricardo Neves" userId="a2420d86-c959-463f-a209-2fea3ef854c2" providerId="ADAL" clId="{39951D31-038F-43F6-B97D-6B56B0694A72}" dt="2020-03-22T03:26:55.662" v="820" actId="2711"/>
          <ac:spMkLst>
            <pc:docMk/>
            <pc:sldMk cId="1267556958" sldId="258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0:23:14.556" v="1544" actId="207"/>
          <ac:spMkLst>
            <pc:docMk/>
            <pc:sldMk cId="1267556958" sldId="258"/>
            <ac:spMk id="3" creationId="{05CEBC2A-99AB-4AE9-9FD7-F9CF634528C4}"/>
          </ac:spMkLst>
        </pc:spChg>
        <pc:spChg chg="add mod">
          <ac:chgData name="Ricardo Neves" userId="a2420d86-c959-463f-a209-2fea3ef854c2" providerId="ADAL" clId="{39951D31-038F-43F6-B97D-6B56B0694A72}" dt="2020-03-23T00:22:14.152" v="1542" actId="207"/>
          <ac:spMkLst>
            <pc:docMk/>
            <pc:sldMk cId="1267556958" sldId="258"/>
            <ac:spMk id="5" creationId="{74100E12-2F79-4970-8FA0-CDC79EDFD0C2}"/>
          </ac:spMkLst>
        </pc:spChg>
        <pc:spChg chg="add mod">
          <ac:chgData name="Ricardo Neves" userId="a2420d86-c959-463f-a209-2fea3ef854c2" providerId="ADAL" clId="{39951D31-038F-43F6-B97D-6B56B0694A72}" dt="2020-03-22T23:28:05.690" v="1297" actId="14100"/>
          <ac:spMkLst>
            <pc:docMk/>
            <pc:sldMk cId="1267556958" sldId="258"/>
            <ac:spMk id="6" creationId="{9A579104-2273-4203-A291-B1CED66A093D}"/>
          </ac:spMkLst>
        </pc:spChg>
        <pc:spChg chg="mod">
          <ac:chgData name="Ricardo Neves" userId="a2420d86-c959-463f-a209-2fea3ef854c2" providerId="ADAL" clId="{39951D31-038F-43F6-B97D-6B56B0694A72}" dt="2020-03-23T02:07:24.323" v="2108"/>
          <ac:spMkLst>
            <pc:docMk/>
            <pc:sldMk cId="1267556958" sldId="258"/>
            <ac:spMk id="7" creationId="{2DEF1238-9828-42F2-82F7-FF62DBE5E07D}"/>
          </ac:spMkLst>
        </pc:spChg>
        <pc:spChg chg="add del">
          <ac:chgData name="Ricardo Neves" userId="a2420d86-c959-463f-a209-2fea3ef854c2" providerId="ADAL" clId="{39951D31-038F-43F6-B97D-6B56B0694A72}" dt="2020-03-22T03:23:28.586" v="806" actId="478"/>
          <ac:spMkLst>
            <pc:docMk/>
            <pc:sldMk cId="1267556958" sldId="258"/>
            <ac:spMk id="8" creationId="{3610A810-A2B5-436B-B193-765E17F5955E}"/>
          </ac:spMkLst>
        </pc:spChg>
        <pc:spChg chg="add del mod">
          <ac:chgData name="Ricardo Neves" userId="a2420d86-c959-463f-a209-2fea3ef854c2" providerId="ADAL" clId="{39951D31-038F-43F6-B97D-6B56B0694A72}" dt="2020-03-22T23:38:31.159" v="1342" actId="478"/>
          <ac:spMkLst>
            <pc:docMk/>
            <pc:sldMk cId="1267556958" sldId="258"/>
            <ac:spMk id="9" creationId="{61E3B682-D9DD-45AD-9DE9-887D184F9BF6}"/>
          </ac:spMkLst>
        </pc:spChg>
        <pc:spChg chg="add del mod">
          <ac:chgData name="Ricardo Neves" userId="a2420d86-c959-463f-a209-2fea3ef854c2" providerId="ADAL" clId="{39951D31-038F-43F6-B97D-6B56B0694A72}" dt="2020-03-22T03:17:52.454" v="704" actId="478"/>
          <ac:spMkLst>
            <pc:docMk/>
            <pc:sldMk cId="1267556958" sldId="258"/>
            <ac:spMk id="12" creationId="{1AAAA21C-134A-4014-A8A5-5D5DA96EA978}"/>
          </ac:spMkLst>
        </pc:spChg>
        <pc:spChg chg="add del mod">
          <ac:chgData name="Ricardo Neves" userId="a2420d86-c959-463f-a209-2fea3ef854c2" providerId="ADAL" clId="{39951D31-038F-43F6-B97D-6B56B0694A72}" dt="2020-03-23T01:54:52.961" v="1888" actId="478"/>
          <ac:spMkLst>
            <pc:docMk/>
            <pc:sldMk cId="1267556958" sldId="258"/>
            <ac:spMk id="13" creationId="{D2FFDE52-DF4E-4447-9699-75435ABC4AE1}"/>
          </ac:spMkLst>
        </pc:spChg>
        <pc:spChg chg="mod">
          <ac:chgData name="Ricardo Neves" userId="a2420d86-c959-463f-a209-2fea3ef854c2" providerId="ADAL" clId="{39951D31-038F-43F6-B97D-6B56B0694A72}" dt="2020-03-23T02:07:46.237" v="2114"/>
          <ac:spMkLst>
            <pc:docMk/>
            <pc:sldMk cId="1267556958" sldId="258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7:43.363" v="2113"/>
          <ac:spMkLst>
            <pc:docMk/>
            <pc:sldMk cId="1267556958" sldId="258"/>
            <ac:spMk id="15" creationId="{D2574F62-59F0-4BE5-845A-45EE8F5683E3}"/>
          </ac:spMkLst>
        </pc:spChg>
        <pc:spChg chg="add mod">
          <ac:chgData name="Ricardo Neves" userId="a2420d86-c959-463f-a209-2fea3ef854c2" providerId="ADAL" clId="{39951D31-038F-43F6-B97D-6B56B0694A72}" dt="2020-03-22T23:28:05.690" v="1297" actId="14100"/>
          <ac:spMkLst>
            <pc:docMk/>
            <pc:sldMk cId="1267556958" sldId="258"/>
            <ac:spMk id="16" creationId="{7B40EC7B-2309-4187-A7D1-377013A5570C}"/>
          </ac:spMkLst>
        </pc:spChg>
        <pc:spChg chg="add mod">
          <ac:chgData name="Ricardo Neves" userId="a2420d86-c959-463f-a209-2fea3ef854c2" providerId="ADAL" clId="{39951D31-038F-43F6-B97D-6B56B0694A72}" dt="2020-03-22T23:28:05.690" v="1297" actId="14100"/>
          <ac:spMkLst>
            <pc:docMk/>
            <pc:sldMk cId="1267556958" sldId="258"/>
            <ac:spMk id="17" creationId="{BD35988A-41C5-4A11-8812-FCCB515B99EC}"/>
          </ac:spMkLst>
        </pc:spChg>
        <pc:spChg chg="add del mod">
          <ac:chgData name="Ricardo Neves" userId="a2420d86-c959-463f-a209-2fea3ef854c2" providerId="ADAL" clId="{39951D31-038F-43F6-B97D-6B56B0694A72}" dt="2020-03-22T23:38:34.380" v="1343" actId="478"/>
          <ac:spMkLst>
            <pc:docMk/>
            <pc:sldMk cId="1267556958" sldId="258"/>
            <ac:spMk id="18" creationId="{99183B0A-A196-436D-AD51-DAA1F2CCE254}"/>
          </ac:spMkLst>
        </pc:spChg>
        <pc:spChg chg="add mod">
          <ac:chgData name="Ricardo Neves" userId="a2420d86-c959-463f-a209-2fea3ef854c2" providerId="ADAL" clId="{39951D31-038F-43F6-B97D-6B56B0694A72}" dt="2020-03-23T02:35:56.374" v="2182"/>
          <ac:spMkLst>
            <pc:docMk/>
            <pc:sldMk cId="1267556958" sldId="258"/>
            <ac:spMk id="19" creationId="{F5ADAF8E-04D4-468A-BD8C-28F88C305794}"/>
          </ac:spMkLst>
        </pc:spChg>
        <pc:spChg chg="add del mod">
          <ac:chgData name="Ricardo Neves" userId="a2420d86-c959-463f-a209-2fea3ef854c2" providerId="ADAL" clId="{39951D31-038F-43F6-B97D-6B56B0694A72}" dt="2020-03-23T00:31:50.797" v="1604" actId="478"/>
          <ac:spMkLst>
            <pc:docMk/>
            <pc:sldMk cId="1267556958" sldId="258"/>
            <ac:spMk id="20" creationId="{E31AA4E3-3A8E-49CB-9EC9-E83E84EF80C9}"/>
          </ac:spMkLst>
        </pc:spChg>
        <pc:spChg chg="add mod">
          <ac:chgData name="Ricardo Neves" userId="a2420d86-c959-463f-a209-2fea3ef854c2" providerId="ADAL" clId="{39951D31-038F-43F6-B97D-6B56B0694A72}" dt="2020-03-23T02:07:54.310" v="2115"/>
          <ac:spMkLst>
            <pc:docMk/>
            <pc:sldMk cId="1267556958" sldId="258"/>
            <ac:spMk id="22" creationId="{D4F9BA9D-6CB8-472E-BC90-A81172EB1B78}"/>
          </ac:spMkLst>
        </pc:spChg>
        <pc:spChg chg="add del mod">
          <ac:chgData name="Ricardo Neves" userId="a2420d86-c959-463f-a209-2fea3ef854c2" providerId="ADAL" clId="{39951D31-038F-43F6-B97D-6B56B0694A72}" dt="2020-03-23T01:54:50.237" v="1886" actId="478"/>
          <ac:spMkLst>
            <pc:docMk/>
            <pc:sldMk cId="1267556958" sldId="258"/>
            <ac:spMk id="24" creationId="{51AA2111-C4F0-4D5D-995D-71A168F7D1DB}"/>
          </ac:spMkLst>
        </pc:spChg>
        <pc:spChg chg="mod">
          <ac:chgData name="Ricardo Neves" userId="a2420d86-c959-463f-a209-2fea3ef854c2" providerId="ADAL" clId="{39951D31-038F-43F6-B97D-6B56B0694A72}" dt="2020-03-23T02:07:40.570" v="2112"/>
          <ac:spMkLst>
            <pc:docMk/>
            <pc:sldMk cId="1267556958" sldId="258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7:28.067" v="2109"/>
          <ac:spMkLst>
            <pc:docMk/>
            <pc:sldMk cId="1267556958" sldId="258"/>
            <ac:spMk id="26" creationId="{53B340E2-65B4-484A-BD74-869BA04394FA}"/>
          </ac:spMkLst>
        </pc:spChg>
        <pc:spChg chg="mod">
          <ac:chgData name="Ricardo Neves" userId="a2420d86-c959-463f-a209-2fea3ef854c2" providerId="ADAL" clId="{39951D31-038F-43F6-B97D-6B56B0694A72}" dt="2020-03-23T02:07:32.306" v="2110"/>
          <ac:spMkLst>
            <pc:docMk/>
            <pc:sldMk cId="1267556958" sldId="258"/>
            <ac:spMk id="27" creationId="{ADEEB528-ECAC-42B6-ABA8-A8B176E4EBDB}"/>
          </ac:spMkLst>
        </pc:spChg>
        <pc:spChg chg="mod">
          <ac:chgData name="Ricardo Neves" userId="a2420d86-c959-463f-a209-2fea3ef854c2" providerId="ADAL" clId="{39951D31-038F-43F6-B97D-6B56B0694A72}" dt="2020-03-23T02:07:37.116" v="2111"/>
          <ac:spMkLst>
            <pc:docMk/>
            <pc:sldMk cId="1267556958" sldId="258"/>
            <ac:spMk id="28" creationId="{57F8238C-F8BE-4683-BFD6-E94BE940DF56}"/>
          </ac:spMkLst>
        </pc:spChg>
        <pc:spChg chg="add mod">
          <ac:chgData name="Ricardo Neves" userId="a2420d86-c959-463f-a209-2fea3ef854c2" providerId="ADAL" clId="{39951D31-038F-43F6-B97D-6B56B0694A72}" dt="2020-03-23T02:37:52.862" v="2202"/>
          <ac:spMkLst>
            <pc:docMk/>
            <pc:sldMk cId="1267556958" sldId="258"/>
            <ac:spMk id="29" creationId="{2E1BF22A-430B-40E0-8D02-225BE58D036D}"/>
          </ac:spMkLst>
        </pc:spChg>
        <pc:spChg chg="add mod">
          <ac:chgData name="Ricardo Neves" userId="a2420d86-c959-463f-a209-2fea3ef854c2" providerId="ADAL" clId="{39951D31-038F-43F6-B97D-6B56B0694A72}" dt="2020-03-23T02:40:16.709" v="2239"/>
          <ac:spMkLst>
            <pc:docMk/>
            <pc:sldMk cId="1267556958" sldId="258"/>
            <ac:spMk id="30" creationId="{787AFBDF-576A-4D29-BF98-15B714DD0EED}"/>
          </ac:spMkLst>
        </pc:spChg>
        <pc:spChg chg="add mod">
          <ac:chgData name="Ricardo Neves" userId="a2420d86-c959-463f-a209-2fea3ef854c2" providerId="ADAL" clId="{39951D31-038F-43F6-B97D-6B56B0694A72}" dt="2020-03-23T01:42:15.310" v="1881" actId="207"/>
          <ac:spMkLst>
            <pc:docMk/>
            <pc:sldMk cId="1267556958" sldId="258"/>
            <ac:spMk id="31" creationId="{BA081DBD-F367-465B-BD19-975BDB642FFE}"/>
          </ac:spMkLst>
        </pc:spChg>
        <pc:grpChg chg="mod">
          <ac:chgData name="Ricardo Neves" userId="a2420d86-c959-463f-a209-2fea3ef854c2" providerId="ADAL" clId="{39951D31-038F-43F6-B97D-6B56B0694A72}" dt="2020-03-22T03:28:59.740" v="829" actId="27803"/>
          <ac:grpSpMkLst>
            <pc:docMk/>
            <pc:sldMk cId="1267556958" sldId="258"/>
            <ac:grpSpMk id="5" creationId="{B2D3F647-595A-4E46-960B-25C9A9F159CC}"/>
          </ac:grpSpMkLst>
        </pc:grpChg>
        <pc:graphicFrameChg chg="add del mod">
          <ac:chgData name="Ricardo Neves" userId="a2420d86-c959-463f-a209-2fea3ef854c2" providerId="ADAL" clId="{39951D31-038F-43F6-B97D-6B56B0694A72}" dt="2020-03-23T00:22:07.810" v="1541"/>
          <ac:graphicFrameMkLst>
            <pc:docMk/>
            <pc:sldMk cId="1267556958" sldId="258"/>
            <ac:graphicFrameMk id="12" creationId="{4F58FE81-634D-47F3-B331-015D30CBB6B8}"/>
          </ac:graphicFrameMkLst>
        </pc:graphicFrameChg>
        <pc:graphicFrameChg chg="add">
          <ac:chgData name="Ricardo Neves" userId="a2420d86-c959-463f-a209-2fea3ef854c2" providerId="ADAL" clId="{39951D31-038F-43F6-B97D-6B56B0694A72}" dt="2020-03-23T00:22:14.744" v="1543"/>
          <ac:graphicFrameMkLst>
            <pc:docMk/>
            <pc:sldMk cId="1267556958" sldId="258"/>
            <ac:graphicFrameMk id="32" creationId="{3842B557-443C-48EC-8438-EFB005F10ED8}"/>
          </ac:graphicFrameMkLst>
        </pc:graphicFrameChg>
        <pc:picChg chg="add del mod modCrop">
          <ac:chgData name="Ricardo Neves" userId="a2420d86-c959-463f-a209-2fea3ef854c2" providerId="ADAL" clId="{39951D31-038F-43F6-B97D-6B56B0694A72}" dt="2020-03-23T02:33:04.450" v="2144" actId="478"/>
          <ac:picMkLst>
            <pc:docMk/>
            <pc:sldMk cId="1267556958" sldId="258"/>
            <ac:picMk id="4" creationId="{B2D3F647-595A-4E46-960B-25C9A9F159CC}"/>
          </ac:picMkLst>
        </pc:picChg>
        <pc:picChg chg="add del mod modCrop">
          <ac:chgData name="Ricardo Neves" userId="a2420d86-c959-463f-a209-2fea3ef854c2" providerId="ADAL" clId="{39951D31-038F-43F6-B97D-6B56B0694A72}" dt="2020-03-23T02:54:03.621" v="2323" actId="478"/>
          <ac:picMkLst>
            <pc:docMk/>
            <pc:sldMk cId="1267556958" sldId="258"/>
            <ac:picMk id="9" creationId="{A649B695-80E4-40C5-881E-77A9D3B07464}"/>
          </ac:picMkLst>
        </pc:picChg>
        <pc:picChg chg="add mod">
          <ac:chgData name="Ricardo Neves" userId="a2420d86-c959-463f-a209-2fea3ef854c2" providerId="ADAL" clId="{39951D31-038F-43F6-B97D-6B56B0694A72}" dt="2020-03-23T02:34:36.532" v="2156" actId="1076"/>
          <ac:picMkLst>
            <pc:docMk/>
            <pc:sldMk cId="1267556958" sldId="258"/>
            <ac:picMk id="23" creationId="{8812B446-FD7D-420E-B565-CFC942A1F584}"/>
          </ac:picMkLst>
        </pc:picChg>
        <pc:picChg chg="add mod">
          <ac:chgData name="Ricardo Neves" userId="a2420d86-c959-463f-a209-2fea3ef854c2" providerId="ADAL" clId="{39951D31-038F-43F6-B97D-6B56B0694A72}" dt="2020-03-23T02:36:59.238" v="2187" actId="2085"/>
          <ac:picMkLst>
            <pc:docMk/>
            <pc:sldMk cId="1267556958" sldId="258"/>
            <ac:picMk id="34" creationId="{D11B9693-45EB-4B3F-91F0-5C59DA5CC141}"/>
          </ac:picMkLst>
        </pc:picChg>
        <pc:picChg chg="add mod">
          <ac:chgData name="Ricardo Neves" userId="a2420d86-c959-463f-a209-2fea3ef854c2" providerId="ADAL" clId="{39951D31-038F-43F6-B97D-6B56B0694A72}" dt="2020-03-23T02:38:09.303" v="2206" actId="207"/>
          <ac:picMkLst>
            <pc:docMk/>
            <pc:sldMk cId="1267556958" sldId="258"/>
            <ac:picMk id="36" creationId="{2481D5EA-08EB-4387-851B-C185696ACB4A}"/>
          </ac:picMkLst>
        </pc:picChg>
        <pc:picChg chg="add mod">
          <ac:chgData name="Ricardo Neves" userId="a2420d86-c959-463f-a209-2fea3ef854c2" providerId="ADAL" clId="{39951D31-038F-43F6-B97D-6B56B0694A72}" dt="2020-03-23T02:39:25.258" v="2216" actId="1076"/>
          <ac:picMkLst>
            <pc:docMk/>
            <pc:sldMk cId="1267556958" sldId="258"/>
            <ac:picMk id="38" creationId="{F52C42C6-FC7A-46CC-A5C8-996DA2A83F14}"/>
          </ac:picMkLst>
        </pc:picChg>
        <pc:picChg chg="add mod">
          <ac:chgData name="Ricardo Neves" userId="a2420d86-c959-463f-a209-2fea3ef854c2" providerId="ADAL" clId="{39951D31-038F-43F6-B97D-6B56B0694A72}" dt="2020-03-23T02:40:23.774" v="2242" actId="207"/>
          <ac:picMkLst>
            <pc:docMk/>
            <pc:sldMk cId="1267556958" sldId="258"/>
            <ac:picMk id="40" creationId="{A969CF9C-CFC4-481E-8364-012F34908C7A}"/>
          </ac:picMkLst>
        </pc:picChg>
      </pc:sldChg>
      <pc:sldChg chg="addSp delSp modSp add del mod">
        <pc:chgData name="Ricardo Neves" userId="a2420d86-c959-463f-a209-2fea3ef854c2" providerId="ADAL" clId="{39951D31-038F-43F6-B97D-6B56B0694A72}" dt="2020-03-21T16:30:22.287" v="695" actId="2696"/>
        <pc:sldMkLst>
          <pc:docMk/>
          <pc:sldMk cId="1368833285" sldId="259"/>
        </pc:sldMkLst>
        <pc:spChg chg="del">
          <ac:chgData name="Ricardo Neves" userId="a2420d86-c959-463f-a209-2fea3ef854c2" providerId="ADAL" clId="{39951D31-038F-43F6-B97D-6B56B0694A72}" dt="2020-03-21T16:28:35.268" v="682" actId="478"/>
          <ac:spMkLst>
            <pc:docMk/>
            <pc:sldMk cId="1368833285" sldId="259"/>
            <ac:spMk id="2" creationId="{8A1416C0-E73F-47D2-BCC2-A498F290994E}"/>
          </ac:spMkLst>
        </pc:spChg>
        <pc:spChg chg="del">
          <ac:chgData name="Ricardo Neves" userId="a2420d86-c959-463f-a209-2fea3ef854c2" providerId="ADAL" clId="{39951D31-038F-43F6-B97D-6B56B0694A72}" dt="2020-03-21T16:28:29.108" v="679"/>
          <ac:spMkLst>
            <pc:docMk/>
            <pc:sldMk cId="1368833285" sldId="259"/>
            <ac:spMk id="3" creationId="{1D09790A-9994-4452-BF50-47C9C7E78696}"/>
          </ac:spMkLst>
        </pc:spChg>
        <pc:spChg chg="add del mod">
          <ac:chgData name="Ricardo Neves" userId="a2420d86-c959-463f-a209-2fea3ef854c2" providerId="ADAL" clId="{39951D31-038F-43F6-B97D-6B56B0694A72}" dt="2020-03-21T16:29:49.740" v="694" actId="478"/>
          <ac:spMkLst>
            <pc:docMk/>
            <pc:sldMk cId="1368833285" sldId="259"/>
            <ac:spMk id="6" creationId="{D87E9830-F13B-4ECB-9A78-8759900BD872}"/>
          </ac:spMkLst>
        </pc:spChg>
        <pc:picChg chg="add mod modCrop">
          <ac:chgData name="Ricardo Neves" userId="a2420d86-c959-463f-a209-2fea3ef854c2" providerId="ADAL" clId="{39951D31-038F-43F6-B97D-6B56B0694A72}" dt="2020-03-21T16:29:26.078" v="691" actId="14100"/>
          <ac:picMkLst>
            <pc:docMk/>
            <pc:sldMk cId="1368833285" sldId="259"/>
            <ac:picMk id="5" creationId="{762BC67D-2BFA-41A1-B870-EC99D0D751CF}"/>
          </ac:picMkLst>
        </pc:picChg>
      </pc:sldChg>
      <pc:sldChg chg="addSp delSp modSp add mod">
        <pc:chgData name="Ricardo Neves" userId="a2420d86-c959-463f-a209-2fea3ef854c2" providerId="ADAL" clId="{39951D31-038F-43F6-B97D-6B56B0694A72}" dt="2020-03-22T19:58:16.951" v="873" actId="732"/>
        <pc:sldMkLst>
          <pc:docMk/>
          <pc:sldMk cId="1716146374" sldId="259"/>
        </pc:sldMkLst>
        <pc:spChg chg="del">
          <ac:chgData name="Ricardo Neves" userId="a2420d86-c959-463f-a209-2fea3ef854c2" providerId="ADAL" clId="{39951D31-038F-43F6-B97D-6B56B0694A72}" dt="2020-03-22T19:56:47.199" v="857" actId="478"/>
          <ac:spMkLst>
            <pc:docMk/>
            <pc:sldMk cId="1716146374" sldId="259"/>
            <ac:spMk id="2" creationId="{BCAAD7CE-A2A1-4F55-9B1C-8AAFEF94CD57}"/>
          </ac:spMkLst>
        </pc:spChg>
        <pc:spChg chg="del">
          <ac:chgData name="Ricardo Neves" userId="a2420d86-c959-463f-a209-2fea3ef854c2" providerId="ADAL" clId="{39951D31-038F-43F6-B97D-6B56B0694A72}" dt="2020-03-22T19:56:45.637" v="856" actId="478"/>
          <ac:spMkLst>
            <pc:docMk/>
            <pc:sldMk cId="1716146374" sldId="259"/>
            <ac:spMk id="3" creationId="{731FAD38-EE74-4BB1-B595-4E4EF405982A}"/>
          </ac:spMkLst>
        </pc:spChg>
        <pc:picChg chg="add mod modCrop">
          <ac:chgData name="Ricardo Neves" userId="a2420d86-c959-463f-a209-2fea3ef854c2" providerId="ADAL" clId="{39951D31-038F-43F6-B97D-6B56B0694A72}" dt="2020-03-22T19:58:16.951" v="873" actId="732"/>
          <ac:picMkLst>
            <pc:docMk/>
            <pc:sldMk cId="1716146374" sldId="259"/>
            <ac:picMk id="5" creationId="{3671B583-28AF-4BA3-89EA-D4D36F10D666}"/>
          </ac:picMkLst>
        </pc:picChg>
      </pc:sldChg>
      <pc:sldChg chg="addSp delSp modSp add mod">
        <pc:chgData name="Ricardo Neves" userId="a2420d86-c959-463f-a209-2fea3ef854c2" providerId="ADAL" clId="{39951D31-038F-43F6-B97D-6B56B0694A72}" dt="2020-03-22T20:00:09.170" v="883" actId="1076"/>
        <pc:sldMkLst>
          <pc:docMk/>
          <pc:sldMk cId="388844967" sldId="260"/>
        </pc:sldMkLst>
        <pc:spChg chg="del">
          <ac:chgData name="Ricardo Neves" userId="a2420d86-c959-463f-a209-2fea3ef854c2" providerId="ADAL" clId="{39951D31-038F-43F6-B97D-6B56B0694A72}" dt="2020-03-22T19:59:50.299" v="876" actId="478"/>
          <ac:spMkLst>
            <pc:docMk/>
            <pc:sldMk cId="388844967" sldId="260"/>
            <ac:spMk id="2" creationId="{F93980AB-9738-47E1-A138-6FC3EADAD512}"/>
          </ac:spMkLst>
        </pc:spChg>
        <pc:spChg chg="del">
          <ac:chgData name="Ricardo Neves" userId="a2420d86-c959-463f-a209-2fea3ef854c2" providerId="ADAL" clId="{39951D31-038F-43F6-B97D-6B56B0694A72}" dt="2020-03-22T19:59:52.111" v="877" actId="478"/>
          <ac:spMkLst>
            <pc:docMk/>
            <pc:sldMk cId="388844967" sldId="260"/>
            <ac:spMk id="3" creationId="{B5F4F56C-6F92-48D7-BEF3-5F700377C84A}"/>
          </ac:spMkLst>
        </pc:spChg>
        <pc:picChg chg="add mod">
          <ac:chgData name="Ricardo Neves" userId="a2420d86-c959-463f-a209-2fea3ef854c2" providerId="ADAL" clId="{39951D31-038F-43F6-B97D-6B56B0694A72}" dt="2020-03-22T20:00:09.170" v="883" actId="1076"/>
          <ac:picMkLst>
            <pc:docMk/>
            <pc:sldMk cId="388844967" sldId="260"/>
            <ac:picMk id="5" creationId="{B8CF2807-60EC-4A46-AD1F-A0E56BD1348C}"/>
          </ac:picMkLst>
        </pc:picChg>
      </pc:sldChg>
      <pc:sldChg chg="addSp delSp modSp add mod ord">
        <pc:chgData name="Ricardo Neves" userId="a2420d86-c959-463f-a209-2fea3ef854c2" providerId="ADAL" clId="{39951D31-038F-43F6-B97D-6B56B0694A72}" dt="2020-03-22T20:01:30.622" v="899" actId="732"/>
        <pc:sldMkLst>
          <pc:docMk/>
          <pc:sldMk cId="857826007" sldId="261"/>
        </pc:sldMkLst>
        <pc:spChg chg="del">
          <ac:chgData name="Ricardo Neves" userId="a2420d86-c959-463f-a209-2fea3ef854c2" providerId="ADAL" clId="{39951D31-038F-43F6-B97D-6B56B0694A72}" dt="2020-03-22T20:00:34.732" v="888" actId="478"/>
          <ac:spMkLst>
            <pc:docMk/>
            <pc:sldMk cId="857826007" sldId="261"/>
            <ac:spMk id="2" creationId="{3F7A4E65-0E26-466C-A4B3-F942E7003F81}"/>
          </ac:spMkLst>
        </pc:spChg>
        <pc:spChg chg="del">
          <ac:chgData name="Ricardo Neves" userId="a2420d86-c959-463f-a209-2fea3ef854c2" providerId="ADAL" clId="{39951D31-038F-43F6-B97D-6B56B0694A72}" dt="2020-03-22T20:00:33.951" v="887" actId="478"/>
          <ac:spMkLst>
            <pc:docMk/>
            <pc:sldMk cId="857826007" sldId="261"/>
            <ac:spMk id="3" creationId="{B1407060-7F13-456A-A124-8A83A31A773C}"/>
          </ac:spMkLst>
        </pc:spChg>
        <pc:picChg chg="add mod modCrop">
          <ac:chgData name="Ricardo Neves" userId="a2420d86-c959-463f-a209-2fea3ef854c2" providerId="ADAL" clId="{39951D31-038F-43F6-B97D-6B56B0694A72}" dt="2020-03-22T20:01:30.622" v="899" actId="732"/>
          <ac:picMkLst>
            <pc:docMk/>
            <pc:sldMk cId="857826007" sldId="261"/>
            <ac:picMk id="5" creationId="{3100C784-33D3-4DD3-804C-5593CE9D60FC}"/>
          </ac:picMkLst>
        </pc:picChg>
      </pc:sldChg>
      <pc:sldChg chg="modSp add del mod">
        <pc:chgData name="Ricardo Neves" userId="a2420d86-c959-463f-a209-2fea3ef854c2" providerId="ADAL" clId="{39951D31-038F-43F6-B97D-6B56B0694A72}" dt="2020-03-23T01:09:04.435" v="1728" actId="2696"/>
        <pc:sldMkLst>
          <pc:docMk/>
          <pc:sldMk cId="4132031049" sldId="262"/>
        </pc:sldMkLst>
        <pc:spChg chg="mod">
          <ac:chgData name="Ricardo Neves" userId="a2420d86-c959-463f-a209-2fea3ef854c2" providerId="ADAL" clId="{39951D31-038F-43F6-B97D-6B56B0694A72}" dt="2020-03-22T21:29:33.951" v="1037" actId="20577"/>
          <ac:spMkLst>
            <pc:docMk/>
            <pc:sldMk cId="4132031049" sldId="262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0:33:12.581" v="1610" actId="207"/>
          <ac:spMkLst>
            <pc:docMk/>
            <pc:sldMk cId="4132031049" sldId="262"/>
            <ac:spMk id="3" creationId="{05CEBC2A-99AB-4AE9-9FD7-F9CF634528C4}"/>
          </ac:spMkLst>
        </pc:spChg>
      </pc:sldChg>
      <pc:sldChg chg="add del">
        <pc:chgData name="Ricardo Neves" userId="a2420d86-c959-463f-a209-2fea3ef854c2" providerId="ADAL" clId="{39951D31-038F-43F6-B97D-6B56B0694A72}" dt="2020-03-22T20:49:25.465" v="944" actId="47"/>
        <pc:sldMkLst>
          <pc:docMk/>
          <pc:sldMk cId="2226403322" sldId="263"/>
        </pc:sldMkLst>
      </pc:sldChg>
      <pc:sldChg chg="modSp add del mod">
        <pc:chgData name="Ricardo Neves" userId="a2420d86-c959-463f-a209-2fea3ef854c2" providerId="ADAL" clId="{39951D31-038F-43F6-B97D-6B56B0694A72}" dt="2020-03-23T02:04:20.812" v="1927" actId="2696"/>
        <pc:sldMkLst>
          <pc:docMk/>
          <pc:sldMk cId="2289654713" sldId="263"/>
        </pc:sldMkLst>
        <pc:spChg chg="mod">
          <ac:chgData name="Ricardo Neves" userId="a2420d86-c959-463f-a209-2fea3ef854c2" providerId="ADAL" clId="{39951D31-038F-43F6-B97D-6B56B0694A72}" dt="2020-03-23T01:34:20.948" v="1873" actId="20577"/>
          <ac:spMkLst>
            <pc:docMk/>
            <pc:sldMk cId="2289654713" sldId="263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0:33:07.959" v="1609" actId="207"/>
          <ac:spMkLst>
            <pc:docMk/>
            <pc:sldMk cId="2289654713" sldId="263"/>
            <ac:spMk id="3" creationId="{05CEBC2A-99AB-4AE9-9FD7-F9CF634528C4}"/>
          </ac:spMkLst>
        </pc:spChg>
      </pc:sldChg>
      <pc:sldChg chg="addSp delSp modSp add mod">
        <pc:chgData name="Ricardo Neves" userId="a2420d86-c959-463f-a209-2fea3ef854c2" providerId="ADAL" clId="{39951D31-038F-43F6-B97D-6B56B0694A72}" dt="2020-03-23T02:42:49.134" v="2309" actId="207"/>
        <pc:sldMkLst>
          <pc:docMk/>
          <pc:sldMk cId="3396865741" sldId="264"/>
        </pc:sldMkLst>
        <pc:spChg chg="mod">
          <ac:chgData name="Ricardo Neves" userId="a2420d86-c959-463f-a209-2fea3ef854c2" providerId="ADAL" clId="{39951D31-038F-43F6-B97D-6B56B0694A72}" dt="2020-03-23T01:05:41.801" v="1716" actId="20577"/>
          <ac:spMkLst>
            <pc:docMk/>
            <pc:sldMk cId="3396865741" sldId="264"/>
            <ac:spMk id="2" creationId="{00D87DE3-0B38-4ADF-BAD8-26DD73495637}"/>
          </ac:spMkLst>
        </pc:spChg>
        <pc:spChg chg="del">
          <ac:chgData name="Ricardo Neves" userId="a2420d86-c959-463f-a209-2fea3ef854c2" providerId="ADAL" clId="{39951D31-038F-43F6-B97D-6B56B0694A72}" dt="2020-03-23T01:21:52.509" v="1763" actId="478"/>
          <ac:spMkLst>
            <pc:docMk/>
            <pc:sldMk cId="3396865741" sldId="264"/>
            <ac:spMk id="5" creationId="{74100E12-2F79-4970-8FA0-CDC79EDFD0C2}"/>
          </ac:spMkLst>
        </pc:spChg>
        <pc:spChg chg="del mod topLvl">
          <ac:chgData name="Ricardo Neves" userId="a2420d86-c959-463f-a209-2fea3ef854c2" providerId="ADAL" clId="{39951D31-038F-43F6-B97D-6B56B0694A72}" dt="2020-03-23T01:20:40.039" v="1730" actId="478"/>
          <ac:spMkLst>
            <pc:docMk/>
            <pc:sldMk cId="3396865741" sldId="264"/>
            <ac:spMk id="6" creationId="{9A579104-2273-4203-A291-B1CED66A093D}"/>
          </ac:spMkLst>
        </pc:spChg>
        <pc:spChg chg="mod">
          <ac:chgData name="Ricardo Neves" userId="a2420d86-c959-463f-a209-2fea3ef854c2" providerId="ADAL" clId="{39951D31-038F-43F6-B97D-6B56B0694A72}" dt="2020-03-23T02:07:58.509" v="2116"/>
          <ac:spMkLst>
            <pc:docMk/>
            <pc:sldMk cId="3396865741" sldId="264"/>
            <ac:spMk id="7" creationId="{2DEF1238-9828-42F2-82F7-FF62DBE5E07D}"/>
          </ac:spMkLst>
        </pc:spChg>
        <pc:spChg chg="del mod">
          <ac:chgData name="Ricardo Neves" userId="a2420d86-c959-463f-a209-2fea3ef854c2" providerId="ADAL" clId="{39951D31-038F-43F6-B97D-6B56B0694A72}" dt="2020-03-23T01:28:12.840" v="1848" actId="478"/>
          <ac:spMkLst>
            <pc:docMk/>
            <pc:sldMk cId="3396865741" sldId="264"/>
            <ac:spMk id="13" creationId="{D2FFDE52-DF4E-4447-9699-75435ABC4AE1}"/>
          </ac:spMkLst>
        </pc:spChg>
        <pc:spChg chg="mod">
          <ac:chgData name="Ricardo Neves" userId="a2420d86-c959-463f-a209-2fea3ef854c2" providerId="ADAL" clId="{39951D31-038F-43F6-B97D-6B56B0694A72}" dt="2020-03-23T02:08:18.766" v="2123"/>
          <ac:spMkLst>
            <pc:docMk/>
            <pc:sldMk cId="3396865741" sldId="264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8:10.651" v="2120"/>
          <ac:spMkLst>
            <pc:docMk/>
            <pc:sldMk cId="3396865741" sldId="264"/>
            <ac:spMk id="15" creationId="{D2574F62-59F0-4BE5-845A-45EE8F5683E3}"/>
          </ac:spMkLst>
        </pc:spChg>
        <pc:spChg chg="del mod topLvl">
          <ac:chgData name="Ricardo Neves" userId="a2420d86-c959-463f-a209-2fea3ef854c2" providerId="ADAL" clId="{39951D31-038F-43F6-B97D-6B56B0694A72}" dt="2020-03-23T01:20:41.078" v="1731" actId="478"/>
          <ac:spMkLst>
            <pc:docMk/>
            <pc:sldMk cId="3396865741" sldId="264"/>
            <ac:spMk id="16" creationId="{7B40EC7B-2309-4187-A7D1-377013A5570C}"/>
          </ac:spMkLst>
        </pc:spChg>
        <pc:spChg chg="del mod topLvl">
          <ac:chgData name="Ricardo Neves" userId="a2420d86-c959-463f-a209-2fea3ef854c2" providerId="ADAL" clId="{39951D31-038F-43F6-B97D-6B56B0694A72}" dt="2020-03-23T01:20:42.109" v="1732" actId="478"/>
          <ac:spMkLst>
            <pc:docMk/>
            <pc:sldMk cId="3396865741" sldId="264"/>
            <ac:spMk id="17" creationId="{BD35988A-41C5-4A11-8812-FCCB515B99EC}"/>
          </ac:spMkLst>
        </pc:spChg>
        <pc:spChg chg="mod">
          <ac:chgData name="Ricardo Neves" userId="a2420d86-c959-463f-a209-2fea3ef854c2" providerId="ADAL" clId="{39951D31-038F-43F6-B97D-6B56B0694A72}" dt="2020-03-23T02:41:20.311" v="2279"/>
          <ac:spMkLst>
            <pc:docMk/>
            <pc:sldMk cId="3396865741" sldId="264"/>
            <ac:spMk id="19" creationId="{F5ADAF8E-04D4-468A-BD8C-28F88C305794}"/>
          </ac:spMkLst>
        </pc:spChg>
        <pc:spChg chg="add del mod">
          <ac:chgData name="Ricardo Neves" userId="a2420d86-c959-463f-a209-2fea3ef854c2" providerId="ADAL" clId="{39951D31-038F-43F6-B97D-6B56B0694A72}" dt="2020-03-23T01:56:57.349" v="1914" actId="478"/>
          <ac:spMkLst>
            <pc:docMk/>
            <pc:sldMk cId="3396865741" sldId="264"/>
            <ac:spMk id="22" creationId="{D4F9BA9D-6CB8-472E-BC90-A81172EB1B78}"/>
          </ac:spMkLst>
        </pc:spChg>
        <pc:spChg chg="del">
          <ac:chgData name="Ricardo Neves" userId="a2420d86-c959-463f-a209-2fea3ef854c2" providerId="ADAL" clId="{39951D31-038F-43F6-B97D-6B56B0694A72}" dt="2020-03-23T01:28:15.587" v="1849" actId="478"/>
          <ac:spMkLst>
            <pc:docMk/>
            <pc:sldMk cId="3396865741" sldId="264"/>
            <ac:spMk id="24" creationId="{51AA2111-C4F0-4D5D-995D-71A168F7D1DB}"/>
          </ac:spMkLst>
        </pc:spChg>
        <pc:spChg chg="mod topLvl">
          <ac:chgData name="Ricardo Neves" userId="a2420d86-c959-463f-a209-2fea3ef854c2" providerId="ADAL" clId="{39951D31-038F-43F6-B97D-6B56B0694A72}" dt="2020-03-23T02:08:15.620" v="2122"/>
          <ac:spMkLst>
            <pc:docMk/>
            <pc:sldMk cId="3396865741" sldId="264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8:01.649" v="2117"/>
          <ac:spMkLst>
            <pc:docMk/>
            <pc:sldMk cId="3396865741" sldId="264"/>
            <ac:spMk id="26" creationId="{53B340E2-65B4-484A-BD74-869BA04394FA}"/>
          </ac:spMkLst>
        </pc:spChg>
        <pc:spChg chg="add del mod">
          <ac:chgData name="Ricardo Neves" userId="a2420d86-c959-463f-a209-2fea3ef854c2" providerId="ADAL" clId="{39951D31-038F-43F6-B97D-6B56B0694A72}" dt="2020-03-23T02:08:04.737" v="2118"/>
          <ac:spMkLst>
            <pc:docMk/>
            <pc:sldMk cId="3396865741" sldId="264"/>
            <ac:spMk id="27" creationId="{ADEEB528-ECAC-42B6-ABA8-A8B176E4EBDB}"/>
          </ac:spMkLst>
        </pc:spChg>
        <pc:spChg chg="add del mod">
          <ac:chgData name="Ricardo Neves" userId="a2420d86-c959-463f-a209-2fea3ef854c2" providerId="ADAL" clId="{39951D31-038F-43F6-B97D-6B56B0694A72}" dt="2020-03-23T02:08:07.558" v="2119"/>
          <ac:spMkLst>
            <pc:docMk/>
            <pc:sldMk cId="3396865741" sldId="264"/>
            <ac:spMk id="28" creationId="{57F8238C-F8BE-4683-BFD6-E94BE940DF56}"/>
          </ac:spMkLst>
        </pc:spChg>
        <pc:spChg chg="mod">
          <ac:chgData name="Ricardo Neves" userId="a2420d86-c959-463f-a209-2fea3ef854c2" providerId="ADAL" clId="{39951D31-038F-43F6-B97D-6B56B0694A72}" dt="2020-03-23T02:40:57.093" v="2251"/>
          <ac:spMkLst>
            <pc:docMk/>
            <pc:sldMk cId="3396865741" sldId="264"/>
            <ac:spMk id="29" creationId="{2E1BF22A-430B-40E0-8D02-225BE58D036D}"/>
          </ac:spMkLst>
        </pc:spChg>
        <pc:spChg chg="add del mod">
          <ac:chgData name="Ricardo Neves" userId="a2420d86-c959-463f-a209-2fea3ef854c2" providerId="ADAL" clId="{39951D31-038F-43F6-B97D-6B56B0694A72}" dt="2020-03-23T02:42:43.858" v="2306"/>
          <ac:spMkLst>
            <pc:docMk/>
            <pc:sldMk cId="3396865741" sldId="264"/>
            <ac:spMk id="30" creationId="{787AFBDF-576A-4D29-BF98-15B714DD0EED}"/>
          </ac:spMkLst>
        </pc:spChg>
        <pc:spChg chg="add del mod">
          <ac:chgData name="Ricardo Neves" userId="a2420d86-c959-463f-a209-2fea3ef854c2" providerId="ADAL" clId="{39951D31-038F-43F6-B97D-6B56B0694A72}" dt="2020-03-23T02:41:53.998" v="2291"/>
          <ac:spMkLst>
            <pc:docMk/>
            <pc:sldMk cId="3396865741" sldId="264"/>
            <ac:spMk id="31" creationId="{BA081DBD-F367-465B-BD19-975BDB642FFE}"/>
          </ac:spMkLst>
        </pc:spChg>
        <pc:spChg chg="add mod">
          <ac:chgData name="Ricardo Neves" userId="a2420d86-c959-463f-a209-2fea3ef854c2" providerId="ADAL" clId="{39951D31-038F-43F6-B97D-6B56B0694A72}" dt="2020-03-23T02:08:12.954" v="2121"/>
          <ac:spMkLst>
            <pc:docMk/>
            <pc:sldMk cId="3396865741" sldId="264"/>
            <ac:spMk id="33" creationId="{475184EF-6C15-48D9-8E26-AC889872E9D9}"/>
          </ac:spMkLst>
        </pc:spChg>
        <pc:spChg chg="add mod">
          <ac:chgData name="Ricardo Neves" userId="a2420d86-c959-463f-a209-2fea3ef854c2" providerId="ADAL" clId="{39951D31-038F-43F6-B97D-6B56B0694A72}" dt="2020-03-23T02:08:21.962" v="2124"/>
          <ac:spMkLst>
            <pc:docMk/>
            <pc:sldMk cId="3396865741" sldId="264"/>
            <ac:spMk id="34" creationId="{70640C0B-5542-44C9-AF10-C18CE44BE67E}"/>
          </ac:spMkLst>
        </pc:spChg>
        <pc:grpChg chg="add del mod">
          <ac:chgData name="Ricardo Neves" userId="a2420d86-c959-463f-a209-2fea3ef854c2" providerId="ADAL" clId="{39951D31-038F-43F6-B97D-6B56B0694A72}" dt="2020-03-23T01:20:32.125" v="1729" actId="165"/>
          <ac:grpSpMkLst>
            <pc:docMk/>
            <pc:sldMk cId="3396865741" sldId="264"/>
            <ac:grpSpMk id="9" creationId="{2BCB1C23-B947-4C5C-A79D-4E2B4C5A32B8}"/>
          </ac:grpSpMkLst>
        </pc:grpChg>
        <pc:graphicFrameChg chg="del">
          <ac:chgData name="Ricardo Neves" userId="a2420d86-c959-463f-a209-2fea3ef854c2" providerId="ADAL" clId="{39951D31-038F-43F6-B97D-6B56B0694A72}" dt="2020-03-23T01:21:51.130" v="1762" actId="478"/>
          <ac:graphicFrameMkLst>
            <pc:docMk/>
            <pc:sldMk cId="3396865741" sldId="264"/>
            <ac:graphicFrameMk id="32" creationId="{3842B557-443C-48EC-8438-EFB005F10ED8}"/>
          </ac:graphicFrameMkLst>
        </pc:graphicFrameChg>
        <pc:picChg chg="del">
          <ac:chgData name="Ricardo Neves" userId="a2420d86-c959-463f-a209-2fea3ef854c2" providerId="ADAL" clId="{39951D31-038F-43F6-B97D-6B56B0694A72}" dt="2020-03-23T02:33:06.088" v="2145" actId="478"/>
          <ac:picMkLst>
            <pc:docMk/>
            <pc:sldMk cId="3396865741" sldId="264"/>
            <ac:picMk id="4" creationId="{B2D3F647-595A-4E46-960B-25C9A9F159CC}"/>
          </ac:picMkLst>
        </pc:picChg>
        <pc:picChg chg="add mod">
          <ac:chgData name="Ricardo Neves" userId="a2420d86-c959-463f-a209-2fea3ef854c2" providerId="ADAL" clId="{39951D31-038F-43F6-B97D-6B56B0694A72}" dt="2020-03-23T02:42:07.246" v="2295" actId="207"/>
          <ac:picMkLst>
            <pc:docMk/>
            <pc:sldMk cId="3396865741" sldId="264"/>
            <ac:picMk id="11" creationId="{54BD4087-801A-49E6-AF1E-BDF822E0B664}"/>
          </ac:picMkLst>
        </pc:picChg>
        <pc:picChg chg="add mod">
          <ac:chgData name="Ricardo Neves" userId="a2420d86-c959-463f-a209-2fea3ef854c2" providerId="ADAL" clId="{39951D31-038F-43F6-B97D-6B56B0694A72}" dt="2020-03-23T02:42:49.134" v="2309" actId="207"/>
          <ac:picMkLst>
            <pc:docMk/>
            <pc:sldMk cId="3396865741" sldId="264"/>
            <ac:picMk id="18" creationId="{282AF225-FE40-4309-BFF9-895514982334}"/>
          </ac:picMkLst>
        </pc:picChg>
        <pc:picChg chg="add">
          <ac:chgData name="Ricardo Neves" userId="a2420d86-c959-463f-a209-2fea3ef854c2" providerId="ADAL" clId="{39951D31-038F-43F6-B97D-6B56B0694A72}" dt="2020-03-23T02:34:41.197" v="2157"/>
          <ac:picMkLst>
            <pc:docMk/>
            <pc:sldMk cId="3396865741" sldId="264"/>
            <ac:picMk id="35" creationId="{BE00CE5C-FFE0-4F22-9ADC-096BC2F9F801}"/>
          </ac:picMkLst>
        </pc:picChg>
        <pc:picChg chg="add mod">
          <ac:chgData name="Ricardo Neves" userId="a2420d86-c959-463f-a209-2fea3ef854c2" providerId="ADAL" clId="{39951D31-038F-43F6-B97D-6B56B0694A72}" dt="2020-03-23T02:40:57.095" v="2253"/>
          <ac:picMkLst>
            <pc:docMk/>
            <pc:sldMk cId="3396865741" sldId="264"/>
            <ac:picMk id="36" creationId="{3D938899-DDA0-4BC7-8608-F5686C9AF639}"/>
          </ac:picMkLst>
        </pc:picChg>
        <pc:picChg chg="add mod">
          <ac:chgData name="Ricardo Neves" userId="a2420d86-c959-463f-a209-2fea3ef854c2" providerId="ADAL" clId="{39951D31-038F-43F6-B97D-6B56B0694A72}" dt="2020-03-23T02:41:20.313" v="2281"/>
          <ac:picMkLst>
            <pc:docMk/>
            <pc:sldMk cId="3396865741" sldId="264"/>
            <ac:picMk id="37" creationId="{E47723DE-BDFD-49AE-9DF0-53BBDE0F676B}"/>
          </ac:picMkLst>
        </pc:picChg>
      </pc:sldChg>
      <pc:sldChg chg="addSp delSp modSp add mod ord">
        <pc:chgData name="Ricardo Neves" userId="a2420d86-c959-463f-a209-2fea3ef854c2" providerId="ADAL" clId="{39951D31-038F-43F6-B97D-6B56B0694A72}" dt="2020-03-23T02:43:35.131" v="2312" actId="478"/>
        <pc:sldMkLst>
          <pc:docMk/>
          <pc:sldMk cId="2682416441" sldId="265"/>
        </pc:sldMkLst>
        <pc:spChg chg="del">
          <ac:chgData name="Ricardo Neves" userId="a2420d86-c959-463f-a209-2fea3ef854c2" providerId="ADAL" clId="{39951D31-038F-43F6-B97D-6B56B0694A72}" dt="2020-03-23T02:43:35.131" v="2312" actId="478"/>
          <ac:spMkLst>
            <pc:docMk/>
            <pc:sldMk cId="2682416441" sldId="265"/>
            <ac:spMk id="2" creationId="{00D87DE3-0B38-4ADF-BAD8-26DD73495637}"/>
          </ac:spMkLst>
        </pc:spChg>
        <pc:spChg chg="del">
          <ac:chgData name="Ricardo Neves" userId="a2420d86-c959-463f-a209-2fea3ef854c2" providerId="ADAL" clId="{39951D31-038F-43F6-B97D-6B56B0694A72}" dt="2020-03-23T02:06:08.168" v="1944" actId="478"/>
          <ac:spMkLst>
            <pc:docMk/>
            <pc:sldMk cId="2682416441" sldId="265"/>
            <ac:spMk id="5" creationId="{74100E12-2F79-4970-8FA0-CDC79EDFD0C2}"/>
          </ac:spMkLst>
        </pc:spChg>
        <pc:spChg chg="del">
          <ac:chgData name="Ricardo Neves" userId="a2420d86-c959-463f-a209-2fea3ef854c2" providerId="ADAL" clId="{39951D31-038F-43F6-B97D-6B56B0694A72}" dt="2020-03-23T02:05:31.133" v="1934" actId="478"/>
          <ac:spMkLst>
            <pc:docMk/>
            <pc:sldMk cId="2682416441" sldId="265"/>
            <ac:spMk id="6" creationId="{9A579104-2273-4203-A291-B1CED66A093D}"/>
          </ac:spMkLst>
        </pc:spChg>
        <pc:spChg chg="mod">
          <ac:chgData name="Ricardo Neves" userId="a2420d86-c959-463f-a209-2fea3ef854c2" providerId="ADAL" clId="{39951D31-038F-43F6-B97D-6B56B0694A72}" dt="2020-03-23T02:08:46.995" v="2129"/>
          <ac:spMkLst>
            <pc:docMk/>
            <pc:sldMk cId="2682416441" sldId="265"/>
            <ac:spMk id="7" creationId="{2DEF1238-9828-42F2-82F7-FF62DBE5E07D}"/>
          </ac:spMkLst>
        </pc:spChg>
        <pc:spChg chg="mod">
          <ac:chgData name="Ricardo Neves" userId="a2420d86-c959-463f-a209-2fea3ef854c2" providerId="ADAL" clId="{39951D31-038F-43F6-B97D-6B56B0694A72}" dt="2020-03-23T02:08:41.218" v="2127"/>
          <ac:spMkLst>
            <pc:docMk/>
            <pc:sldMk cId="2682416441" sldId="265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8:38.412" v="2126"/>
          <ac:spMkLst>
            <pc:docMk/>
            <pc:sldMk cId="2682416441" sldId="265"/>
            <ac:spMk id="15" creationId="{D2574F62-59F0-4BE5-845A-45EE8F5683E3}"/>
          </ac:spMkLst>
        </pc:spChg>
        <pc:spChg chg="del">
          <ac:chgData name="Ricardo Neves" userId="a2420d86-c959-463f-a209-2fea3ef854c2" providerId="ADAL" clId="{39951D31-038F-43F6-B97D-6B56B0694A72}" dt="2020-03-23T02:05:31.947" v="1935" actId="478"/>
          <ac:spMkLst>
            <pc:docMk/>
            <pc:sldMk cId="2682416441" sldId="265"/>
            <ac:spMk id="16" creationId="{7B40EC7B-2309-4187-A7D1-377013A5570C}"/>
          </ac:spMkLst>
        </pc:spChg>
        <pc:spChg chg="del mod">
          <ac:chgData name="Ricardo Neves" userId="a2420d86-c959-463f-a209-2fea3ef854c2" providerId="ADAL" clId="{39951D31-038F-43F6-B97D-6B56B0694A72}" dt="2020-03-23T02:05:33.653" v="1937" actId="478"/>
          <ac:spMkLst>
            <pc:docMk/>
            <pc:sldMk cId="2682416441" sldId="265"/>
            <ac:spMk id="17" creationId="{BD35988A-41C5-4A11-8812-FCCB515B99EC}"/>
          </ac:spMkLst>
        </pc:spChg>
        <pc:spChg chg="mod">
          <ac:chgData name="Ricardo Neves" userId="a2420d86-c959-463f-a209-2fea3ef854c2" providerId="ADAL" clId="{39951D31-038F-43F6-B97D-6B56B0694A72}" dt="2020-03-23T02:08:43.846" v="2128"/>
          <ac:spMkLst>
            <pc:docMk/>
            <pc:sldMk cId="2682416441" sldId="265"/>
            <ac:spMk id="22" creationId="{D4F9BA9D-6CB8-472E-BC90-A81172EB1B78}"/>
          </ac:spMkLst>
        </pc:spChg>
        <pc:spChg chg="mod">
          <ac:chgData name="Ricardo Neves" userId="a2420d86-c959-463f-a209-2fea3ef854c2" providerId="ADAL" clId="{39951D31-038F-43F6-B97D-6B56B0694A72}" dt="2020-03-23T02:08:35.799" v="2125"/>
          <ac:spMkLst>
            <pc:docMk/>
            <pc:sldMk cId="2682416441" sldId="265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8:49.697" v="2130"/>
          <ac:spMkLst>
            <pc:docMk/>
            <pc:sldMk cId="2682416441" sldId="265"/>
            <ac:spMk id="26" creationId="{53B340E2-65B4-484A-BD74-869BA04394FA}"/>
          </ac:spMkLst>
        </pc:spChg>
        <pc:spChg chg="mod">
          <ac:chgData name="Ricardo Neves" userId="a2420d86-c959-463f-a209-2fea3ef854c2" providerId="ADAL" clId="{39951D31-038F-43F6-B97D-6B56B0694A72}" dt="2020-03-23T02:08:52.216" v="2131"/>
          <ac:spMkLst>
            <pc:docMk/>
            <pc:sldMk cId="2682416441" sldId="265"/>
            <ac:spMk id="27" creationId="{ADEEB528-ECAC-42B6-ABA8-A8B176E4EBDB}"/>
          </ac:spMkLst>
        </pc:spChg>
        <pc:spChg chg="mod">
          <ac:chgData name="Ricardo Neves" userId="a2420d86-c959-463f-a209-2fea3ef854c2" providerId="ADAL" clId="{39951D31-038F-43F6-B97D-6B56B0694A72}" dt="2020-03-23T02:08:54.791" v="2132"/>
          <ac:spMkLst>
            <pc:docMk/>
            <pc:sldMk cId="2682416441" sldId="265"/>
            <ac:spMk id="28" creationId="{57F8238C-F8BE-4683-BFD6-E94BE940DF56}"/>
          </ac:spMkLst>
        </pc:spChg>
        <pc:graphicFrameChg chg="del">
          <ac:chgData name="Ricardo Neves" userId="a2420d86-c959-463f-a209-2fea3ef854c2" providerId="ADAL" clId="{39951D31-038F-43F6-B97D-6B56B0694A72}" dt="2020-03-23T02:06:04.201" v="1943" actId="478"/>
          <ac:graphicFrameMkLst>
            <pc:docMk/>
            <pc:sldMk cId="2682416441" sldId="265"/>
            <ac:graphicFrameMk id="32" creationId="{3842B557-443C-48EC-8438-EFB005F10ED8}"/>
          </ac:graphicFrameMkLst>
        </pc:graphicFrameChg>
        <pc:picChg chg="del">
          <ac:chgData name="Ricardo Neves" userId="a2420d86-c959-463f-a209-2fea3ef854c2" providerId="ADAL" clId="{39951D31-038F-43F6-B97D-6B56B0694A72}" dt="2020-03-23T02:32:13.371" v="2142" actId="478"/>
          <ac:picMkLst>
            <pc:docMk/>
            <pc:sldMk cId="2682416441" sldId="265"/>
            <ac:picMk id="4" creationId="{B2D3F647-595A-4E46-960B-25C9A9F159CC}"/>
          </ac:picMkLst>
        </pc:picChg>
        <pc:picChg chg="add">
          <ac:chgData name="Ricardo Neves" userId="a2420d86-c959-463f-a209-2fea3ef854c2" providerId="ADAL" clId="{39951D31-038F-43F6-B97D-6B56B0694A72}" dt="2020-03-23T02:34:42.044" v="2158"/>
          <ac:picMkLst>
            <pc:docMk/>
            <pc:sldMk cId="2682416441" sldId="265"/>
            <ac:picMk id="23" creationId="{8B1ADE99-B463-4DFD-BBEB-09AFBD661588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24" creationId="{66DB9AF7-D636-4601-9C35-D9292B18E41E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33" creationId="{482C25AA-B55B-4B0C-A08E-5B0C09748DB0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34" creationId="{087D2D65-79AE-4D2D-9981-51C394A2555E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35" creationId="{C417FB2A-72F2-4D3F-B5EF-85664EF3677B}"/>
          </ac:picMkLst>
        </pc:picChg>
      </pc:sldChg>
      <pc:sldChg chg="addSp delSp modSp add mod ord">
        <pc:chgData name="Ricardo Neves" userId="a2420d86-c959-463f-a209-2fea3ef854c2" providerId="ADAL" clId="{39951D31-038F-43F6-B97D-6B56B0694A72}" dt="2020-03-23T02:43:37.011" v="2313" actId="478"/>
        <pc:sldMkLst>
          <pc:docMk/>
          <pc:sldMk cId="137917943" sldId="266"/>
        </pc:sldMkLst>
        <pc:spChg chg="del">
          <ac:chgData name="Ricardo Neves" userId="a2420d86-c959-463f-a209-2fea3ef854c2" providerId="ADAL" clId="{39951D31-038F-43F6-B97D-6B56B0694A72}" dt="2020-03-23T02:43:37.011" v="2313" actId="478"/>
          <ac:spMkLst>
            <pc:docMk/>
            <pc:sldMk cId="137917943" sldId="266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2:09:02.405" v="2133"/>
          <ac:spMkLst>
            <pc:docMk/>
            <pc:sldMk cId="137917943" sldId="266"/>
            <ac:spMk id="7" creationId="{2DEF1238-9828-42F2-82F7-FF62DBE5E07D}"/>
          </ac:spMkLst>
        </pc:spChg>
        <pc:spChg chg="mod">
          <ac:chgData name="Ricardo Neves" userId="a2420d86-c959-463f-a209-2fea3ef854c2" providerId="ADAL" clId="{39951D31-038F-43F6-B97D-6B56B0694A72}" dt="2020-03-23T02:09:18.805" v="2140"/>
          <ac:spMkLst>
            <pc:docMk/>
            <pc:sldMk cId="137917943" sldId="266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9:11.571" v="2137"/>
          <ac:spMkLst>
            <pc:docMk/>
            <pc:sldMk cId="137917943" sldId="266"/>
            <ac:spMk id="15" creationId="{D2574F62-59F0-4BE5-845A-45EE8F5683E3}"/>
          </ac:spMkLst>
        </pc:spChg>
        <pc:spChg chg="mod">
          <ac:chgData name="Ricardo Neves" userId="a2420d86-c959-463f-a209-2fea3ef854c2" providerId="ADAL" clId="{39951D31-038F-43F6-B97D-6B56B0694A72}" dt="2020-03-23T02:09:16.162" v="2139"/>
          <ac:spMkLst>
            <pc:docMk/>
            <pc:sldMk cId="137917943" sldId="266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9:05.051" v="2134"/>
          <ac:spMkLst>
            <pc:docMk/>
            <pc:sldMk cId="137917943" sldId="266"/>
            <ac:spMk id="26" creationId="{53B340E2-65B4-484A-BD74-869BA04394FA}"/>
          </ac:spMkLst>
        </pc:spChg>
        <pc:spChg chg="mod">
          <ac:chgData name="Ricardo Neves" userId="a2420d86-c959-463f-a209-2fea3ef854c2" providerId="ADAL" clId="{39951D31-038F-43F6-B97D-6B56B0694A72}" dt="2020-03-23T02:09:07.322" v="2135"/>
          <ac:spMkLst>
            <pc:docMk/>
            <pc:sldMk cId="137917943" sldId="266"/>
            <ac:spMk id="27" creationId="{ADEEB528-ECAC-42B6-ABA8-A8B176E4EBDB}"/>
          </ac:spMkLst>
        </pc:spChg>
        <pc:spChg chg="mod">
          <ac:chgData name="Ricardo Neves" userId="a2420d86-c959-463f-a209-2fea3ef854c2" providerId="ADAL" clId="{39951D31-038F-43F6-B97D-6B56B0694A72}" dt="2020-03-23T02:09:09.296" v="2136"/>
          <ac:spMkLst>
            <pc:docMk/>
            <pc:sldMk cId="137917943" sldId="266"/>
            <ac:spMk id="28" creationId="{57F8238C-F8BE-4683-BFD6-E94BE940DF56}"/>
          </ac:spMkLst>
        </pc:spChg>
        <pc:spChg chg="mod">
          <ac:chgData name="Ricardo Neves" userId="a2420d86-c959-463f-a209-2fea3ef854c2" providerId="ADAL" clId="{39951D31-038F-43F6-B97D-6B56B0694A72}" dt="2020-03-23T02:09:13.852" v="2138"/>
          <ac:spMkLst>
            <pc:docMk/>
            <pc:sldMk cId="137917943" sldId="266"/>
            <ac:spMk id="33" creationId="{475184EF-6C15-48D9-8E26-AC889872E9D9}"/>
          </ac:spMkLst>
        </pc:spChg>
        <pc:spChg chg="mod">
          <ac:chgData name="Ricardo Neves" userId="a2420d86-c959-463f-a209-2fea3ef854c2" providerId="ADAL" clId="{39951D31-038F-43F6-B97D-6B56B0694A72}" dt="2020-03-23T02:09:21.753" v="2141"/>
          <ac:spMkLst>
            <pc:docMk/>
            <pc:sldMk cId="137917943" sldId="266"/>
            <ac:spMk id="34" creationId="{70640C0B-5542-44C9-AF10-C18CE44BE67E}"/>
          </ac:spMkLst>
        </pc:spChg>
        <pc:picChg chg="del">
          <ac:chgData name="Ricardo Neves" userId="a2420d86-c959-463f-a209-2fea3ef854c2" providerId="ADAL" clId="{39951D31-038F-43F6-B97D-6B56B0694A72}" dt="2020-03-23T02:33:01.979" v="2143" actId="478"/>
          <ac:picMkLst>
            <pc:docMk/>
            <pc:sldMk cId="137917943" sldId="266"/>
            <ac:picMk id="4" creationId="{B2D3F647-595A-4E46-960B-25C9A9F159CC}"/>
          </ac:picMkLst>
        </pc:picChg>
        <pc:picChg chg="add">
          <ac:chgData name="Ricardo Neves" userId="a2420d86-c959-463f-a209-2fea3ef854c2" providerId="ADAL" clId="{39951D31-038F-43F6-B97D-6B56B0694A72}" dt="2020-03-23T02:34:42.850" v="2159"/>
          <ac:picMkLst>
            <pc:docMk/>
            <pc:sldMk cId="137917943" sldId="266"/>
            <ac:picMk id="20" creationId="{1AE6BA1B-7B21-4E95-9A20-CFFBF16E68AC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1" creationId="{64FCFAEB-381B-4FD3-8390-C2E3E3AAE562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2" creationId="{6561E5B6-DB0B-4E84-BEB9-C99CD4660351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3" creationId="{8866168C-DDE6-4A3F-AF3C-256E12EE816C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4" creationId="{2AB30802-22B8-4062-B8AE-591F2C6D563E}"/>
          </ac:picMkLst>
        </pc:picChg>
      </pc:sldChg>
      <pc:sldMasterChg chg="setBg">
        <pc:chgData name="Ricardo Neves" userId="a2420d86-c959-463f-a209-2fea3ef854c2" providerId="ADAL" clId="{39951D31-038F-43F6-B97D-6B56B0694A72}" dt="2020-03-20T18:39:49.874" v="240"/>
        <pc:sldMasterMkLst>
          <pc:docMk/>
          <pc:sldMasterMk cId="2366727090" sldId="2147483648"/>
        </pc:sldMasterMkLst>
      </pc:sldMasterChg>
    </pc:docChg>
  </pc:docChgLst>
  <pc:docChgLst>
    <pc:chgData name="Ricardo Neves" userId="a2420d86-c959-463f-a209-2fea3ef854c2" providerId="ADAL" clId="{0E35D3AF-7280-474D-A20B-53EBF85350A6}"/>
    <pc:docChg chg="undo custSel modSld modMainMaster">
      <pc:chgData name="Ricardo Neves" userId="a2420d86-c959-463f-a209-2fea3ef854c2" providerId="ADAL" clId="{0E35D3AF-7280-474D-A20B-53EBF85350A6}" dt="2020-03-23T12:12:36.130" v="19" actId="14861"/>
      <pc:docMkLst>
        <pc:docMk/>
      </pc:docMkLst>
      <pc:sldChg chg="addSp delSp modSp mod">
        <pc:chgData name="Ricardo Neves" userId="a2420d86-c959-463f-a209-2fea3ef854c2" providerId="ADAL" clId="{0E35D3AF-7280-474D-A20B-53EBF85350A6}" dt="2020-03-23T12:12:36.130" v="19" actId="14861"/>
        <pc:sldMkLst>
          <pc:docMk/>
          <pc:sldMk cId="2682416441" sldId="265"/>
        </pc:sldMkLst>
        <pc:spChg chg="mod">
          <ac:chgData name="Ricardo Neves" userId="a2420d86-c959-463f-a209-2fea3ef854c2" providerId="ADAL" clId="{0E35D3AF-7280-474D-A20B-53EBF85350A6}" dt="2020-03-23T12:10:23.163" v="5" actId="207"/>
          <ac:spMkLst>
            <pc:docMk/>
            <pc:sldMk cId="2682416441" sldId="265"/>
            <ac:spMk id="3" creationId="{05CEBC2A-99AB-4AE9-9FD7-F9CF634528C4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7" creationId="{2DEF1238-9828-42F2-82F7-FF62DBE5E07D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14" creationId="{1318CAC6-71C6-438A-89D5-DB269F6BEF8B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15" creationId="{D2574F62-59F0-4BE5-845A-45EE8F5683E3}"/>
          </ac:spMkLst>
        </pc:spChg>
        <pc:spChg chg="add del ord">
          <ac:chgData name="Ricardo Neves" userId="a2420d86-c959-463f-a209-2fea3ef854c2" providerId="ADAL" clId="{0E35D3AF-7280-474D-A20B-53EBF85350A6}" dt="2020-03-23T12:10:50.217" v="7" actId="478"/>
          <ac:spMkLst>
            <pc:docMk/>
            <pc:sldMk cId="2682416441" sldId="265"/>
            <ac:spMk id="20" creationId="{4253B245-5317-4A48-97A9-B806CCB96BA5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22" creationId="{D4F9BA9D-6CB8-472E-BC90-A81172EB1B78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25" creationId="{F2A39BA8-2F3C-4843-8109-085D17593096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26" creationId="{53B340E2-65B4-484A-BD74-869BA04394FA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27" creationId="{ADEEB528-ECAC-42B6-ABA8-A8B176E4EBDB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28" creationId="{57F8238C-F8BE-4683-BFD6-E94BE940DF56}"/>
          </ac:spMkLst>
        </pc:spChg>
        <pc:picChg chg="mod">
          <ac:chgData name="Ricardo Neves" userId="a2420d86-c959-463f-a209-2fea3ef854c2" providerId="ADAL" clId="{0E35D3AF-7280-474D-A20B-53EBF85350A6}" dt="2020-03-23T12:11:25.973" v="11" actId="207"/>
          <ac:picMkLst>
            <pc:docMk/>
            <pc:sldMk cId="2682416441" sldId="265"/>
            <ac:picMk id="23" creationId="{8B1ADE99-B463-4DFD-BBEB-09AFBD661588}"/>
          </ac:picMkLst>
        </pc:picChg>
      </pc:sldChg>
      <pc:sldChg chg="addSp delSp modSp mod">
        <pc:chgData name="Ricardo Neves" userId="a2420d86-c959-463f-a209-2fea3ef854c2" providerId="ADAL" clId="{0E35D3AF-7280-474D-A20B-53EBF85350A6}" dt="2020-03-23T12:11:19.590" v="10" actId="207"/>
        <pc:sldMkLst>
          <pc:docMk/>
          <pc:sldMk cId="137917943" sldId="266"/>
        </pc:sldMkLst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3" creationId="{05CEBC2A-99AB-4AE9-9FD7-F9CF634528C4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7" creationId="{2DEF1238-9828-42F2-82F7-FF62DBE5E07D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14" creationId="{1318CAC6-71C6-438A-89D5-DB269F6BEF8B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15" creationId="{D2574F62-59F0-4BE5-845A-45EE8F5683E3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25" creationId="{F2A39BA8-2F3C-4843-8109-085D17593096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26" creationId="{53B340E2-65B4-484A-BD74-869BA04394FA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27" creationId="{ADEEB528-ECAC-42B6-ABA8-A8B176E4EBDB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28" creationId="{57F8238C-F8BE-4683-BFD6-E94BE940DF56}"/>
          </ac:spMkLst>
        </pc:spChg>
        <pc:spChg chg="add del ord">
          <ac:chgData name="Ricardo Neves" userId="a2420d86-c959-463f-a209-2fea3ef854c2" providerId="ADAL" clId="{0E35D3AF-7280-474D-A20B-53EBF85350A6}" dt="2020-03-23T12:11:08.090" v="9" actId="478"/>
          <ac:spMkLst>
            <pc:docMk/>
            <pc:sldMk cId="137917943" sldId="266"/>
            <ac:spMk id="32" creationId="{E806E67A-7A08-476A-BB0B-C265D4EFAC0D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33" creationId="{475184EF-6C15-48D9-8E26-AC889872E9D9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34" creationId="{70640C0B-5542-44C9-AF10-C18CE44BE67E}"/>
          </ac:spMkLst>
        </pc:spChg>
        <pc:picChg chg="mod">
          <ac:chgData name="Ricardo Neves" userId="a2420d86-c959-463f-a209-2fea3ef854c2" providerId="ADAL" clId="{0E35D3AF-7280-474D-A20B-53EBF85350A6}" dt="2020-03-23T12:11:19.590" v="10" actId="207"/>
          <ac:picMkLst>
            <pc:docMk/>
            <pc:sldMk cId="137917943" sldId="266"/>
            <ac:picMk id="20" creationId="{1AE6BA1B-7B21-4E95-9A20-CFFBF16E68AC}"/>
          </ac:picMkLst>
        </pc:picChg>
      </pc:sldChg>
      <pc:sldMasterChg chg="setBg">
        <pc:chgData name="Ricardo Neves" userId="a2420d86-c959-463f-a209-2fea3ef854c2" providerId="ADAL" clId="{0E35D3AF-7280-474D-A20B-53EBF85350A6}" dt="2020-03-23T12:10:34.422" v="6"/>
        <pc:sldMasterMkLst>
          <pc:docMk/>
          <pc:sldMasterMk cId="1028331294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03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6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8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4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1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1B57-432B-4855-A7F3-89B13A79E45D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331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11520" userDrawn="1">
          <p15:clr>
            <a:srgbClr val="F26B43"/>
          </p15:clr>
        </p15:guide>
        <p15:guide id="3" pos="160" userDrawn="1">
          <p15:clr>
            <a:srgbClr val="F26B43"/>
          </p15:clr>
        </p15:guide>
        <p15:guide id="4" pos="811" userDrawn="1">
          <p15:clr>
            <a:srgbClr val="F26B43"/>
          </p15:clr>
        </p15:guide>
        <p15:guide id="5" pos="971" userDrawn="1">
          <p15:clr>
            <a:srgbClr val="F26B43"/>
          </p15:clr>
        </p15:guide>
        <p15:guide id="6" pos="1622" userDrawn="1">
          <p15:clr>
            <a:srgbClr val="F26B43"/>
          </p15:clr>
        </p15:guide>
        <p15:guide id="7" pos="1782" userDrawn="1">
          <p15:clr>
            <a:srgbClr val="F26B43"/>
          </p15:clr>
        </p15:guide>
        <p15:guide id="8" pos="2434" userDrawn="1">
          <p15:clr>
            <a:srgbClr val="F26B43"/>
          </p15:clr>
        </p15:guide>
        <p15:guide id="9" pos="2594" userDrawn="1">
          <p15:clr>
            <a:srgbClr val="F26B43"/>
          </p15:clr>
        </p15:guide>
        <p15:guide id="10" pos="3245" userDrawn="1">
          <p15:clr>
            <a:srgbClr val="F26B43"/>
          </p15:clr>
        </p15:guide>
        <p15:guide id="11" pos="3405" userDrawn="1">
          <p15:clr>
            <a:srgbClr val="F26B43"/>
          </p15:clr>
        </p15:guide>
        <p15:guide id="12" pos="4057" userDrawn="1">
          <p15:clr>
            <a:srgbClr val="F26B43"/>
          </p15:clr>
        </p15:guide>
        <p15:guide id="13" pos="4217" userDrawn="1">
          <p15:clr>
            <a:srgbClr val="F26B43"/>
          </p15:clr>
        </p15:guide>
        <p15:guide id="14" pos="4868" userDrawn="1">
          <p15:clr>
            <a:srgbClr val="F26B43"/>
          </p15:clr>
        </p15:guide>
        <p15:guide id="15" pos="5028" userDrawn="1">
          <p15:clr>
            <a:srgbClr val="F26B43"/>
          </p15:clr>
        </p15:guide>
        <p15:guide id="16" pos="5680" userDrawn="1">
          <p15:clr>
            <a:srgbClr val="F26B43"/>
          </p15:clr>
        </p15:guide>
        <p15:guide id="17" pos="5840" userDrawn="1">
          <p15:clr>
            <a:srgbClr val="F26B43"/>
          </p15:clr>
        </p15:guide>
        <p15:guide id="18" pos="6491" userDrawn="1">
          <p15:clr>
            <a:srgbClr val="F26B43"/>
          </p15:clr>
        </p15:guide>
        <p15:guide id="19" pos="6651" userDrawn="1">
          <p15:clr>
            <a:srgbClr val="F26B43"/>
          </p15:clr>
        </p15:guide>
        <p15:guide id="20" pos="7302" userDrawn="1">
          <p15:clr>
            <a:srgbClr val="F26B43"/>
          </p15:clr>
        </p15:guide>
        <p15:guide id="21" pos="7462" userDrawn="1">
          <p15:clr>
            <a:srgbClr val="F26B43"/>
          </p15:clr>
        </p15:guide>
        <p15:guide id="22" pos="8114" userDrawn="1">
          <p15:clr>
            <a:srgbClr val="F26B43"/>
          </p15:clr>
        </p15:guide>
        <p15:guide id="23" pos="8274" userDrawn="1">
          <p15:clr>
            <a:srgbClr val="F26B43"/>
          </p15:clr>
        </p15:guide>
        <p15:guide id="24" pos="8925" userDrawn="1">
          <p15:clr>
            <a:srgbClr val="F26B43"/>
          </p15:clr>
        </p15:guide>
        <p15:guide id="25" pos="9085" userDrawn="1">
          <p15:clr>
            <a:srgbClr val="F26B43"/>
          </p15:clr>
        </p15:guide>
        <p15:guide id="26" pos="9737" userDrawn="1">
          <p15:clr>
            <a:srgbClr val="F26B43"/>
          </p15:clr>
        </p15:guide>
        <p15:guide id="27" pos="9897" userDrawn="1">
          <p15:clr>
            <a:srgbClr val="F26B43"/>
          </p15:clr>
        </p15:guide>
        <p15:guide id="28" pos="10548" userDrawn="1">
          <p15:clr>
            <a:srgbClr val="F26B43"/>
          </p15:clr>
        </p15:guide>
        <p15:guide id="29" pos="10708" userDrawn="1">
          <p15:clr>
            <a:srgbClr val="F26B43"/>
          </p15:clr>
        </p15:guide>
        <p15:guide id="30" pos="11360" userDrawn="1">
          <p15:clr>
            <a:srgbClr val="F26B43"/>
          </p15:clr>
        </p15:guide>
        <p15:guide id="31" orient="horz" userDrawn="1">
          <p15:clr>
            <a:srgbClr val="F26B43"/>
          </p15:clr>
        </p15:guide>
        <p15:guide id="32" orient="horz" pos="6480" userDrawn="1">
          <p15:clr>
            <a:srgbClr val="F26B43"/>
          </p15:clr>
        </p15:guide>
        <p15:guide id="33" orient="horz" pos="302" userDrawn="1">
          <p15:clr>
            <a:srgbClr val="F26B43"/>
          </p15:clr>
        </p15:guide>
        <p15:guide id="34" orient="horz" pos="462" userDrawn="1">
          <p15:clr>
            <a:srgbClr val="F26B43"/>
          </p15:clr>
        </p15:guide>
        <p15:guide id="35" orient="horz" pos="765" userDrawn="1">
          <p15:clr>
            <a:srgbClr val="F26B43"/>
          </p15:clr>
        </p15:guide>
        <p15:guide id="36" orient="horz" pos="925" userDrawn="1">
          <p15:clr>
            <a:srgbClr val="F26B43"/>
          </p15:clr>
        </p15:guide>
        <p15:guide id="37" orient="horz" pos="1228" userDrawn="1">
          <p15:clr>
            <a:srgbClr val="F26B43"/>
          </p15:clr>
        </p15:guide>
        <p15:guide id="38" orient="horz" pos="1388" userDrawn="1">
          <p15:clr>
            <a:srgbClr val="F26B43"/>
          </p15:clr>
        </p15:guide>
        <p15:guide id="39" orient="horz" pos="1691" userDrawn="1">
          <p15:clr>
            <a:srgbClr val="F26B43"/>
          </p15:clr>
        </p15:guide>
        <p15:guide id="40" orient="horz" pos="1851" userDrawn="1">
          <p15:clr>
            <a:srgbClr val="F26B43"/>
          </p15:clr>
        </p15:guide>
        <p15:guide id="41" orient="horz" pos="2154" userDrawn="1">
          <p15:clr>
            <a:srgbClr val="F26B43"/>
          </p15:clr>
        </p15:guide>
        <p15:guide id="42" orient="horz" pos="2314" userDrawn="1">
          <p15:clr>
            <a:srgbClr val="F26B43"/>
          </p15:clr>
        </p15:guide>
        <p15:guide id="43" orient="horz" pos="2617" userDrawn="1">
          <p15:clr>
            <a:srgbClr val="F26B43"/>
          </p15:clr>
        </p15:guide>
        <p15:guide id="44" orient="horz" pos="2777" userDrawn="1">
          <p15:clr>
            <a:srgbClr val="F26B43"/>
          </p15:clr>
        </p15:guide>
        <p15:guide id="45" orient="horz" pos="3080" userDrawn="1">
          <p15:clr>
            <a:srgbClr val="F26B43"/>
          </p15:clr>
        </p15:guide>
        <p15:guide id="46" orient="horz" pos="3240" userDrawn="1">
          <p15:clr>
            <a:srgbClr val="F26B43"/>
          </p15:clr>
        </p15:guide>
        <p15:guide id="47" orient="horz" pos="3542" userDrawn="1">
          <p15:clr>
            <a:srgbClr val="F26B43"/>
          </p15:clr>
        </p15:guide>
        <p15:guide id="48" orient="horz" pos="3702" userDrawn="1">
          <p15:clr>
            <a:srgbClr val="F26B43"/>
          </p15:clr>
        </p15:guide>
        <p15:guide id="49" orient="horz" pos="4005" userDrawn="1">
          <p15:clr>
            <a:srgbClr val="F26B43"/>
          </p15:clr>
        </p15:guide>
        <p15:guide id="50" orient="horz" pos="4165" userDrawn="1">
          <p15:clr>
            <a:srgbClr val="F26B43"/>
          </p15:clr>
        </p15:guide>
        <p15:guide id="51" orient="horz" pos="4468" userDrawn="1">
          <p15:clr>
            <a:srgbClr val="F26B43"/>
          </p15:clr>
        </p15:guide>
        <p15:guide id="52" orient="horz" pos="4628" userDrawn="1">
          <p15:clr>
            <a:srgbClr val="F26B43"/>
          </p15:clr>
        </p15:guide>
        <p15:guide id="53" orient="horz" pos="4931" userDrawn="1">
          <p15:clr>
            <a:srgbClr val="F26B43"/>
          </p15:clr>
        </p15:guide>
        <p15:guide id="54" orient="horz" pos="5091" userDrawn="1">
          <p15:clr>
            <a:srgbClr val="F26B43"/>
          </p15:clr>
        </p15:guide>
        <p15:guide id="55" orient="horz" pos="5394" userDrawn="1">
          <p15:clr>
            <a:srgbClr val="F26B43"/>
          </p15:clr>
        </p15:guide>
        <p15:guide id="56" orient="horz" pos="5554" userDrawn="1">
          <p15:clr>
            <a:srgbClr val="F26B43"/>
          </p15:clr>
        </p15:guide>
        <p15:guide id="57" orient="horz" pos="5857" userDrawn="1">
          <p15:clr>
            <a:srgbClr val="F26B43"/>
          </p15:clr>
        </p15:guide>
        <p15:guide id="58" orient="horz" pos="6017" userDrawn="1">
          <p15:clr>
            <a:srgbClr val="F26B43"/>
          </p15:clr>
        </p15:guide>
        <p15:guide id="59" orient="horz" pos="6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2828925" y="2938463"/>
            <a:ext cx="10052050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2828925" y="6611940"/>
            <a:ext cx="10052050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13134975" y="2938464"/>
            <a:ext cx="4898823" cy="3419474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B340E2-65B4-484A-BD74-869BA04394FA}"/>
              </a:ext>
            </a:extLst>
          </p:cNvPr>
          <p:cNvSpPr/>
          <p:nvPr/>
        </p:nvSpPr>
        <p:spPr>
          <a:xfrm>
            <a:off x="6694488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DEEB528-ECAC-42B6-ABA8-A8B176E4EBDB}"/>
              </a:ext>
            </a:extLst>
          </p:cNvPr>
          <p:cNvSpPr/>
          <p:nvPr/>
        </p:nvSpPr>
        <p:spPr>
          <a:xfrm>
            <a:off x="10558463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F8238C-F8BE-4683-BFD6-E94BE940DF56}"/>
              </a:ext>
            </a:extLst>
          </p:cNvPr>
          <p:cNvSpPr/>
          <p:nvPr/>
        </p:nvSpPr>
        <p:spPr>
          <a:xfrm>
            <a:off x="14422234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4F9BA9D-6CB8-472E-BC90-A81172EB1B78}"/>
              </a:ext>
            </a:extLst>
          </p:cNvPr>
          <p:cNvSpPr/>
          <p:nvPr/>
        </p:nvSpPr>
        <p:spPr>
          <a:xfrm>
            <a:off x="13134974" y="6613526"/>
            <a:ext cx="4898823" cy="3419474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5ADAF8E-04D4-468A-BD8C-28F88C305794}"/>
              </a:ext>
            </a:extLst>
          </p:cNvPr>
          <p:cNvSpPr/>
          <p:nvPr/>
        </p:nvSpPr>
        <p:spPr>
          <a:xfrm>
            <a:off x="3202916" y="1589449"/>
            <a:ext cx="720000" cy="72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E1BF22A-430B-40E0-8D02-225BE58D036D}"/>
              </a:ext>
            </a:extLst>
          </p:cNvPr>
          <p:cNvSpPr/>
          <p:nvPr/>
        </p:nvSpPr>
        <p:spPr>
          <a:xfrm>
            <a:off x="7068479" y="1589449"/>
            <a:ext cx="720000" cy="720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87AFBDF-576A-4D29-BF98-15B714DD0EED}"/>
              </a:ext>
            </a:extLst>
          </p:cNvPr>
          <p:cNvSpPr/>
          <p:nvPr/>
        </p:nvSpPr>
        <p:spPr>
          <a:xfrm>
            <a:off x="14796225" y="1589449"/>
            <a:ext cx="720000" cy="72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A081DBD-F367-465B-BD19-975BDB642FFE}"/>
              </a:ext>
            </a:extLst>
          </p:cNvPr>
          <p:cNvSpPr/>
          <p:nvPr/>
        </p:nvSpPr>
        <p:spPr>
          <a:xfrm>
            <a:off x="10932454" y="1589449"/>
            <a:ext cx="720000" cy="720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8B1ADE99-B463-4DFD-BBEB-09AFBD661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462" y="1409449"/>
            <a:ext cx="1080000" cy="10800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66DB9AF7-D636-4601-9C35-D9292B18E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2916" y="1769449"/>
            <a:ext cx="360000" cy="36000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482C25AA-B55B-4B0C-A08E-5B0C09748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478" y="1751449"/>
            <a:ext cx="396000" cy="396000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087D2D65-79AE-4D2D-9981-51C394A255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4454" y="1751449"/>
            <a:ext cx="396000" cy="396000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C417FB2A-72F2-4D3F-B5EF-85664EF367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40226" y="173344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1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2828925" y="6611940"/>
            <a:ext cx="4898823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2828925" y="2938464"/>
            <a:ext cx="4899025" cy="3419474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B340E2-65B4-484A-BD74-869BA04394FA}"/>
              </a:ext>
            </a:extLst>
          </p:cNvPr>
          <p:cNvSpPr/>
          <p:nvPr/>
        </p:nvSpPr>
        <p:spPr>
          <a:xfrm>
            <a:off x="6694488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DEEB528-ECAC-42B6-ABA8-A8B176E4EBDB}"/>
              </a:ext>
            </a:extLst>
          </p:cNvPr>
          <p:cNvSpPr/>
          <p:nvPr/>
        </p:nvSpPr>
        <p:spPr>
          <a:xfrm>
            <a:off x="10558463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F8238C-F8BE-4683-BFD6-E94BE940DF56}"/>
              </a:ext>
            </a:extLst>
          </p:cNvPr>
          <p:cNvSpPr/>
          <p:nvPr/>
        </p:nvSpPr>
        <p:spPr>
          <a:xfrm>
            <a:off x="14422234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13142135" y="2938463"/>
            <a:ext cx="4898823" cy="7094537"/>
          </a:xfrm>
          <a:prstGeom prst="roundRect">
            <a:avLst>
              <a:gd name="adj" fmla="val 2074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5ADAF8E-04D4-468A-BD8C-28F88C305794}"/>
              </a:ext>
            </a:extLst>
          </p:cNvPr>
          <p:cNvSpPr/>
          <p:nvPr/>
        </p:nvSpPr>
        <p:spPr>
          <a:xfrm>
            <a:off x="3202916" y="1589449"/>
            <a:ext cx="720000" cy="72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E1BF22A-430B-40E0-8D02-225BE58D036D}"/>
              </a:ext>
            </a:extLst>
          </p:cNvPr>
          <p:cNvSpPr/>
          <p:nvPr/>
        </p:nvSpPr>
        <p:spPr>
          <a:xfrm>
            <a:off x="7068479" y="1589449"/>
            <a:ext cx="720000" cy="72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87AFBDF-576A-4D29-BF98-15B714DD0EED}"/>
              </a:ext>
            </a:extLst>
          </p:cNvPr>
          <p:cNvSpPr/>
          <p:nvPr/>
        </p:nvSpPr>
        <p:spPr>
          <a:xfrm>
            <a:off x="14796225" y="1589449"/>
            <a:ext cx="720000" cy="72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A081DBD-F367-465B-BD19-975BDB642FFE}"/>
              </a:ext>
            </a:extLst>
          </p:cNvPr>
          <p:cNvSpPr/>
          <p:nvPr/>
        </p:nvSpPr>
        <p:spPr>
          <a:xfrm>
            <a:off x="10932454" y="1589449"/>
            <a:ext cx="720000" cy="720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475184EF-6C15-48D9-8E26-AC889872E9D9}"/>
              </a:ext>
            </a:extLst>
          </p:cNvPr>
          <p:cNvSpPr/>
          <p:nvPr/>
        </p:nvSpPr>
        <p:spPr>
          <a:xfrm>
            <a:off x="7985530" y="2938463"/>
            <a:ext cx="4899025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0640C0B-5542-44C9-AF10-C18CE44BE67E}"/>
              </a:ext>
            </a:extLst>
          </p:cNvPr>
          <p:cNvSpPr/>
          <p:nvPr/>
        </p:nvSpPr>
        <p:spPr>
          <a:xfrm>
            <a:off x="7985530" y="6611940"/>
            <a:ext cx="4898823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1AE6BA1B-7B21-4E95-9A20-CFFBF16E6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462" y="1409449"/>
            <a:ext cx="1080000" cy="108000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64FCFAEB-381B-4FD3-8390-C2E3E3AAE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8478" y="1769449"/>
            <a:ext cx="360000" cy="360000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6561E5B6-DB0B-4E84-BEB9-C99CD4660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6916" y="1733449"/>
            <a:ext cx="432000" cy="43200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866168C-DDE6-4A3F-AF3C-256E12EE81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12300" y="1733449"/>
            <a:ext cx="432000" cy="4320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2AB30802-22B8-4062-B8AE-591F2C6D56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58225" y="1751449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7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SAC Dark">
      <a:dk1>
        <a:srgbClr val="1A1F24"/>
      </a:dk1>
      <a:lt1>
        <a:srgbClr val="D8E8F7"/>
      </a:lt1>
      <a:dk2>
        <a:srgbClr val="262B30"/>
      </a:dk2>
      <a:lt2>
        <a:srgbClr val="636A71"/>
      </a:lt2>
      <a:accent1>
        <a:srgbClr val="6B32D9"/>
      </a:accent1>
      <a:accent2>
        <a:srgbClr val="25D498"/>
      </a:accent2>
      <a:accent3>
        <a:srgbClr val="30B1FE"/>
      </a:accent3>
      <a:accent4>
        <a:srgbClr val="FF8248"/>
      </a:accent4>
      <a:accent5>
        <a:srgbClr val="FC4B7C"/>
      </a:accent5>
      <a:accent6>
        <a:srgbClr val="FFBF11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Ricardo Neves</cp:lastModifiedBy>
  <cp:revision>10</cp:revision>
  <dcterms:created xsi:type="dcterms:W3CDTF">2020-03-11T21:18:57Z</dcterms:created>
  <dcterms:modified xsi:type="dcterms:W3CDTF">2020-03-23T12:15:25Z</dcterms:modified>
</cp:coreProperties>
</file>