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08B79-7753-4E07-14A5-46E50639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4CEFBE-F28D-9EF2-B2A2-5A6401F6F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D4116-5130-E555-9F53-E1456CDE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614A4-CC54-2ECD-A821-F649070B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70707-D446-124D-D21F-7EBDC97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675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13764-055A-35E0-3351-EB65797C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F7C7A8-05C4-BD87-8B6F-183EF7BCC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71097-6885-3AE4-C310-DEE14A0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281D0-A03B-EC5B-593B-7AD4774B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289C2-046A-00D7-E4F8-B59DE798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19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3D83B6-F2A9-373F-F137-E69B9308A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AA3FE7-FE02-77F0-5501-B9B325F3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5CB8C-1F62-3B24-F5E3-EAC292F3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F72A5-53D1-8AB2-0AD1-0824F47F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D29E1-37C5-7517-99B3-FFBB4B09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36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9DC8-59F8-3790-549C-A260AA3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0D2F3-796A-90C5-3424-CDCE2E0D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C71B4-75B5-A503-E134-E276BE6E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CD855-84B2-938B-7061-93D48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5E910-01FF-A49E-718B-B171C552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05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4F4FF-CC67-22EF-061C-7C9AD013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22761-E8DE-22F0-02D6-76E178DF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DA727-299D-6705-23CB-F9F7CDF2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9DB7B-57EB-4B30-CC02-9CAB2EB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F95DC5-0868-5FA9-ED87-035782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189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5D698-4A30-E7A3-06A0-9ADDEE71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A8A02-153A-B56C-C824-62F27469D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71AD44-A6AD-9E1B-D9C5-D2514DC8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A936D4-8B8B-E4F5-E671-E96ABF0D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060A-C76D-C4BE-5F10-ACD7F42C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9B687-DD30-F08F-595A-9B248FAC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43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C0DD6-A164-5FD1-227A-03278200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A348ED-01B4-D3CF-D7B4-D1F7B37D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1BA1D-5107-49D5-2B71-B331144CB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B4038F-2A17-0256-A1C4-A6D63AFC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7AD800-9299-61D6-0D42-B5F82D102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24D97F-9299-D1D2-1D42-D25F4C12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95354-AC85-D125-02AF-3073DAA3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8045CD-837F-7E9F-5AC7-3170F2F4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6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6FC8-9180-E983-1C06-9E92907B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A7B15D-971C-2983-6FC9-AC30D19D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86006-79C4-002C-0046-E66456CB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1A0B7-06F7-EABF-A46A-FA2C3611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1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538E0A-DD7A-11F1-B45E-66C07A97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CFCA4D-09CD-494F-A6FC-879A2457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C5F063-C797-DA56-FDDF-D1C3DDB6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4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4B7C1-5681-14B1-DAA8-C503A05B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1F84E-F0BC-D49B-524B-C5B622EB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60166C-5A02-243A-F389-653C142B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7174B6-B543-21A1-198A-E68775DB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90C6C-4576-63A7-0A61-42B3582B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3E8376-8BCA-2DB8-960D-636AD7B8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D4BE7-6A66-4D32-EA71-A50F2469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FC2B10-5C85-9A83-613C-04122CAF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358D6B-0948-8E45-1D28-6B2F9765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342E8D-9F99-0834-D46A-96A22C53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60966F-1129-06E9-6939-826C5B1E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DF2B9-548C-DCF5-7CB9-A0DE49D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1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528B7E-37C0-9D8B-1A25-A0AE2FA6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F8654F-EDA5-F88F-4F66-40869507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00E0C-55BC-F9E8-6E09-68A842B00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2744-1FB7-4AEA-96A6-74C627FCA1CF}" type="datetimeFigureOut">
              <a:rPr lang="es-AR" smtClean="0"/>
              <a:t>11/5/2022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DE3A4-BF54-41D9-11A4-4B5F23B06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B5240-B39D-5C4C-BDC6-93BAF877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C29A-A231-4C49-8C13-BD94A65A1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64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34151C-0335-C75C-57FF-8E1793D216ED}"/>
              </a:ext>
            </a:extLst>
          </p:cNvPr>
          <p:cNvSpPr txBox="1"/>
          <p:nvPr/>
        </p:nvSpPr>
        <p:spPr>
          <a:xfrm>
            <a:off x="874643" y="437322"/>
            <a:ext cx="77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HORARIOS CAMILA TISERA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A234951-3B7D-3C0E-D9B2-092920E2D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86362"/>
              </p:ext>
            </p:extLst>
          </p:nvPr>
        </p:nvGraphicFramePr>
        <p:xfrm>
          <a:off x="874643" y="1156988"/>
          <a:ext cx="9395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18">
                  <a:extLst>
                    <a:ext uri="{9D8B030D-6E8A-4147-A177-3AD203B41FA5}">
                      <a16:colId xmlns:a16="http://schemas.microsoft.com/office/drawing/2014/main" val="1726324919"/>
                    </a:ext>
                  </a:extLst>
                </a:gridCol>
                <a:gridCol w="1241918">
                  <a:extLst>
                    <a:ext uri="{9D8B030D-6E8A-4147-A177-3AD203B41FA5}">
                      <a16:colId xmlns:a16="http://schemas.microsoft.com/office/drawing/2014/main" val="1506824572"/>
                    </a:ext>
                  </a:extLst>
                </a:gridCol>
                <a:gridCol w="1796732">
                  <a:extLst>
                    <a:ext uri="{9D8B030D-6E8A-4147-A177-3AD203B41FA5}">
                      <a16:colId xmlns:a16="http://schemas.microsoft.com/office/drawing/2014/main" val="3649667530"/>
                    </a:ext>
                  </a:extLst>
                </a:gridCol>
                <a:gridCol w="1318188">
                  <a:extLst>
                    <a:ext uri="{9D8B030D-6E8A-4147-A177-3AD203B41FA5}">
                      <a16:colId xmlns:a16="http://schemas.microsoft.com/office/drawing/2014/main" val="2278523710"/>
                    </a:ext>
                  </a:extLst>
                </a:gridCol>
                <a:gridCol w="1148099">
                  <a:extLst>
                    <a:ext uri="{9D8B030D-6E8A-4147-A177-3AD203B41FA5}">
                      <a16:colId xmlns:a16="http://schemas.microsoft.com/office/drawing/2014/main" val="2136870338"/>
                    </a:ext>
                  </a:extLst>
                </a:gridCol>
                <a:gridCol w="1289840">
                  <a:extLst>
                    <a:ext uri="{9D8B030D-6E8A-4147-A177-3AD203B41FA5}">
                      <a16:colId xmlns:a16="http://schemas.microsoft.com/office/drawing/2014/main" val="715211532"/>
                    </a:ext>
                  </a:extLst>
                </a:gridCol>
                <a:gridCol w="1359097">
                  <a:extLst>
                    <a:ext uri="{9D8B030D-6E8A-4147-A177-3AD203B41FA5}">
                      <a16:colId xmlns:a16="http://schemas.microsoft.com/office/drawing/2014/main" val="979023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LUNES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MARTES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MIERCOLES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JUEVES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VIERNES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SABADO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DOMINGO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9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21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8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3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3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072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noemi tisera</dc:creator>
  <cp:lastModifiedBy>noemi tisera</cp:lastModifiedBy>
  <cp:revision>1</cp:revision>
  <dcterms:created xsi:type="dcterms:W3CDTF">2022-05-12T01:11:19Z</dcterms:created>
  <dcterms:modified xsi:type="dcterms:W3CDTF">2022-05-12T01:51:02Z</dcterms:modified>
</cp:coreProperties>
</file>