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Roboto Slab"/>
      <p:regular r:id="rId41"/>
      <p:bold r:id="rId42"/>
    </p:embeddedFont>
    <p:embeddedFont>
      <p:font typeface="Roboto Slab Light"/>
      <p:regular r:id="rId43"/>
      <p:bold r:id="rId44"/>
    </p:embeddedFont>
    <p:embeddedFont>
      <p:font typeface="Poppins"/>
      <p:regular r:id="rId45"/>
      <p:bold r:id="rId46"/>
      <p:italic r:id="rId47"/>
      <p:boldItalic r:id="rId48"/>
    </p:embeddedFont>
    <p:embeddedFont>
      <p:font typeface="Poppins Light"/>
      <p:regular r:id="rId49"/>
      <p:bold r:id="rId50"/>
      <p:italic r:id="rId51"/>
      <p:boldItalic r:id="rId52"/>
    </p:embeddedFont>
    <p:embeddedFont>
      <p:font typeface="Urbanist Black"/>
      <p:bold r:id="rId53"/>
      <p:boldItalic r:id="rId54"/>
    </p:embeddedFont>
    <p:embeddedFont>
      <p:font typeface="Libre Franklin Medium"/>
      <p:regular r:id="rId55"/>
      <p:bold r:id="rId56"/>
      <p:italic r:id="rId57"/>
      <p:boldItalic r:id="rId58"/>
    </p:embeddedFont>
    <p:embeddedFont>
      <p:font typeface="Roboto Light"/>
      <p:regular r:id="rId59"/>
      <p:bold r:id="rId60"/>
      <p:italic r:id="rId61"/>
      <p:boldItalic r:id="rId62"/>
    </p:embeddedFont>
    <p:embeddedFont>
      <p:font typeface="Open Sans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04">
          <p15:clr>
            <a:srgbClr val="A4A3A4"/>
          </p15:clr>
        </p15:guide>
        <p15:guide id="2" orient="horz" pos="1476">
          <p15:clr>
            <a:srgbClr val="A4A3A4"/>
          </p15:clr>
        </p15:guide>
        <p15:guide id="3" orient="horz" pos="804">
          <p15:clr>
            <a:srgbClr val="A4A3A4"/>
          </p15:clr>
        </p15:guide>
        <p15:guide id="4" orient="horz" pos="276">
          <p15:clr>
            <a:srgbClr val="A4A3A4"/>
          </p15:clr>
        </p15:guide>
        <p15:guide id="5" orient="horz" pos="468">
          <p15:clr>
            <a:srgbClr val="A4A3A4"/>
          </p15:clr>
        </p15:guide>
        <p15:guide id="6" pos="5712">
          <p15:clr>
            <a:srgbClr val="A4A3A4"/>
          </p15:clr>
        </p15:guide>
        <p15:guide id="7" pos="5376">
          <p15:clr>
            <a:srgbClr val="A4A3A4"/>
          </p15:clr>
        </p15:guide>
        <p15:guide id="8" pos="2880">
          <p15:clr>
            <a:srgbClr val="A4A3A4"/>
          </p15:clr>
        </p15:guide>
        <p15:guide id="9" pos="48">
          <p15:clr>
            <a:srgbClr val="A4A3A4"/>
          </p15:clr>
        </p15:guide>
        <p15:guide id="10" pos="336">
          <p15:clr>
            <a:srgbClr val="A4A3A4"/>
          </p15:clr>
        </p15:guide>
        <p15:guide id="11" pos="384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67" roundtripDataSignature="AMtx7mjcNDuyfxaZTJWSMUfaCN032lp7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04" orient="horz"/>
        <p:guide pos="1476" orient="horz"/>
        <p:guide pos="804" orient="horz"/>
        <p:guide pos="276" orient="horz"/>
        <p:guide pos="468" orient="horz"/>
        <p:guide pos="5712"/>
        <p:guide pos="5376"/>
        <p:guide pos="2880"/>
        <p:guide pos="48"/>
        <p:guide pos="336"/>
        <p:guide pos="384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Slab-bold.fntdata"/><Relationship Id="rId41" Type="http://schemas.openxmlformats.org/officeDocument/2006/relationships/font" Target="fonts/RobotoSlab-regular.fntdata"/><Relationship Id="rId44" Type="http://schemas.openxmlformats.org/officeDocument/2006/relationships/font" Target="fonts/RobotoSlabLight-bold.fntdata"/><Relationship Id="rId43" Type="http://schemas.openxmlformats.org/officeDocument/2006/relationships/font" Target="fonts/RobotoSlabLight-regular.fntdata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PoppinsLigh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Light-boldItalic.fntdata"/><Relationship Id="rId61" Type="http://schemas.openxmlformats.org/officeDocument/2006/relationships/font" Target="fonts/RobotoLight-italic.fntdata"/><Relationship Id="rId20" Type="http://schemas.openxmlformats.org/officeDocument/2006/relationships/slide" Target="slides/slide15.xml"/><Relationship Id="rId64" Type="http://schemas.openxmlformats.org/officeDocument/2006/relationships/font" Target="fonts/OpenSans-bold.fntdata"/><Relationship Id="rId63" Type="http://schemas.openxmlformats.org/officeDocument/2006/relationships/font" Target="fonts/OpenSans-regular.fntdata"/><Relationship Id="rId22" Type="http://schemas.openxmlformats.org/officeDocument/2006/relationships/slide" Target="slides/slide17.xml"/><Relationship Id="rId66" Type="http://schemas.openxmlformats.org/officeDocument/2006/relationships/font" Target="fonts/OpenSans-boldItalic.fntdata"/><Relationship Id="rId21" Type="http://schemas.openxmlformats.org/officeDocument/2006/relationships/slide" Target="slides/slide16.xml"/><Relationship Id="rId65" Type="http://schemas.openxmlformats.org/officeDocument/2006/relationships/font" Target="fonts/OpenSans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font" Target="fonts/Roboto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oppinsLight-italic.fntdata"/><Relationship Id="rId50" Type="http://schemas.openxmlformats.org/officeDocument/2006/relationships/font" Target="fonts/PoppinsLight-bold.fntdata"/><Relationship Id="rId53" Type="http://schemas.openxmlformats.org/officeDocument/2006/relationships/font" Target="fonts/UrbanistBlack-bold.fntdata"/><Relationship Id="rId52" Type="http://schemas.openxmlformats.org/officeDocument/2006/relationships/font" Target="fonts/PoppinsLight-boldItalic.fntdata"/><Relationship Id="rId11" Type="http://schemas.openxmlformats.org/officeDocument/2006/relationships/slide" Target="slides/slide6.xml"/><Relationship Id="rId55" Type="http://schemas.openxmlformats.org/officeDocument/2006/relationships/font" Target="fonts/LibreFranklinMedium-regular.fntdata"/><Relationship Id="rId10" Type="http://schemas.openxmlformats.org/officeDocument/2006/relationships/slide" Target="slides/slide5.xml"/><Relationship Id="rId54" Type="http://schemas.openxmlformats.org/officeDocument/2006/relationships/font" Target="fonts/UrbanistBlack-boldItalic.fntdata"/><Relationship Id="rId13" Type="http://schemas.openxmlformats.org/officeDocument/2006/relationships/slide" Target="slides/slide8.xml"/><Relationship Id="rId57" Type="http://schemas.openxmlformats.org/officeDocument/2006/relationships/font" Target="fonts/LibreFranklinMedium-italic.fntdata"/><Relationship Id="rId12" Type="http://schemas.openxmlformats.org/officeDocument/2006/relationships/slide" Target="slides/slide7.xml"/><Relationship Id="rId56" Type="http://schemas.openxmlformats.org/officeDocument/2006/relationships/font" Target="fonts/LibreFranklinMedium-bold.fntdata"/><Relationship Id="rId15" Type="http://schemas.openxmlformats.org/officeDocument/2006/relationships/slide" Target="slides/slide10.xml"/><Relationship Id="rId59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58" Type="http://schemas.openxmlformats.org/officeDocument/2006/relationships/font" Target="fonts/LibreFranklinMedium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e3fcf3b16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65" name="Google Shape;465;g1e3fcf3b16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9cec47d58d_1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9cec47d58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g39cec47d58d_1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9cd1c59df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39cd1c59dff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9cec47d58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g39cec47d58d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9cec47d58d_6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39cec47d58d_6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9cec47d5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2" name="Google Shape;592;g39cec47d58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9cec47d58d_6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0" name="Google Shape;600;g39cec47d58d_6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9cd1c59df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9" name="Google Shape;609;g39cd1c59dff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9cec47d58d_6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g39cec47d58d_6_2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9cec47d58d_6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9cec47d58d_6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g39cec47d58d_6_1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9cd1c59df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6" name="Google Shape;636;g39cd1c59dff_0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9cec47d58d_6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477" name="Google Shape;477;g39cec47d58d_6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9cec47d58d_6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644" name="Google Shape;644;g39cec47d58d_6_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e7cc568587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g1e7cc568587_1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9cec47d58d_6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g39cec47d58d_6_2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39cec47d58d_6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g39cec47d58d_6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9cec47d58d_6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8" name="Google Shape;678;g39cec47d58d_6_2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9cd1c59dff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6" name="Google Shape;686;g39cd1c59dff_0_1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9cd1c59df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3" name="Google Shape;693;g39cd1c59dff_0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9cd1c59df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0" name="Google Shape;700;g39cd1c59dff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39cd1c59df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7" name="Google Shape;707;g39cd1c59dff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9cd1c59d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5" name="Google Shape;715;g39cd1c59dff_0_1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9cec47d58d_6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9cec47d58d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g39cec47d58d_6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9cec47d58d_6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2" name="Google Shape;722;g39cec47d58d_6_2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9cec47d58d_6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729" name="Google Shape;729;g39cec47d58d_6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85b74f5887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9" name="Google Shape;739;g385b74f5887_1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39cd1c59d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5" name="Google Shape;745;g39cd1c59dff_0_1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39cd1c59df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1" name="Google Shape;751;g39cd1c59dff_0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e7cb90af3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7" name="Google Shape;757;g1e7cb90af33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9cec47d58d_6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500" name="Google Shape;500;g39cec47d58d_6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8ad84c769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38ad84c76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1" name="Google Shape;511;g38ad84c769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9cec47d58d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8" name="Google Shape;518;g39cec47d58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9" name="Google Shape;519;g39cec47d58d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9cec47d58d_6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None/>
            </a:pPr>
            <a:r>
              <a:t/>
            </a:r>
            <a:endParaRPr/>
          </a:p>
        </p:txBody>
      </p:sp>
      <p:sp>
        <p:nvSpPr>
          <p:cNvPr id="525" name="Google Shape;525;g39cec47d58d_6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9cec47d58d_1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9cec47d58d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9cec47d58d_1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7"/>
          <p:cNvSpPr/>
          <p:nvPr>
            <p:ph idx="2" type="pic"/>
          </p:nvPr>
        </p:nvSpPr>
        <p:spPr>
          <a:xfrm>
            <a:off x="53340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6" name="Google Shape;106;p157"/>
          <p:cNvSpPr/>
          <p:nvPr>
            <p:ph idx="3" type="pic"/>
          </p:nvPr>
        </p:nvSpPr>
        <p:spPr>
          <a:xfrm>
            <a:off x="16764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07" name="Google Shape;107;p15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8"/>
          <p:cNvSpPr/>
          <p:nvPr>
            <p:ph idx="2" type="pic"/>
          </p:nvPr>
        </p:nvSpPr>
        <p:spPr>
          <a:xfrm>
            <a:off x="533400" y="1428750"/>
            <a:ext cx="1524000" cy="152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1" name="Google Shape;111;p15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58"/>
          <p:cNvSpPr/>
          <p:nvPr>
            <p:ph idx="3" type="pic"/>
          </p:nvPr>
        </p:nvSpPr>
        <p:spPr>
          <a:xfrm>
            <a:off x="533400" y="3105150"/>
            <a:ext cx="1524000" cy="15240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itle and Content">
  <p:cSld name="12_Title and Conten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3_Title and Content">
  <p:cSld name="43_Title and Conte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0"/>
          <p:cNvSpPr/>
          <p:nvPr>
            <p:ph idx="2" type="pic"/>
          </p:nvPr>
        </p:nvSpPr>
        <p:spPr>
          <a:xfrm>
            <a:off x="4562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60"/>
          <p:cNvSpPr/>
          <p:nvPr>
            <p:ph idx="3" type="pic"/>
          </p:nvPr>
        </p:nvSpPr>
        <p:spPr>
          <a:xfrm>
            <a:off x="6843002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60"/>
          <p:cNvSpPr/>
          <p:nvPr>
            <p:ph idx="4" type="pic"/>
          </p:nvPr>
        </p:nvSpPr>
        <p:spPr>
          <a:xfrm>
            <a:off x="0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60"/>
          <p:cNvSpPr/>
          <p:nvPr>
            <p:ph idx="5" type="pic"/>
          </p:nvPr>
        </p:nvSpPr>
        <p:spPr>
          <a:xfrm>
            <a:off x="2281001" y="1504950"/>
            <a:ext cx="2300998" cy="1676400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6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6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itle and Content">
  <p:cSld name="31_Title and Conte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1"/>
          <p:cNvSpPr/>
          <p:nvPr>
            <p:ph idx="2" type="pic"/>
          </p:nvPr>
        </p:nvSpPr>
        <p:spPr>
          <a:xfrm>
            <a:off x="52578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5" name="Google Shape;125;p161"/>
          <p:cNvSpPr/>
          <p:nvPr>
            <p:ph idx="3" type="pic"/>
          </p:nvPr>
        </p:nvSpPr>
        <p:spPr>
          <a:xfrm>
            <a:off x="6477000" y="150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6" name="Google Shape;126;p161"/>
          <p:cNvSpPr/>
          <p:nvPr>
            <p:ph idx="4" type="pic"/>
          </p:nvPr>
        </p:nvSpPr>
        <p:spPr>
          <a:xfrm>
            <a:off x="46482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7" name="Google Shape;127;p161"/>
          <p:cNvSpPr/>
          <p:nvPr>
            <p:ph idx="5" type="pic"/>
          </p:nvPr>
        </p:nvSpPr>
        <p:spPr>
          <a:xfrm>
            <a:off x="5867400" y="247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8" name="Google Shape;128;p161"/>
          <p:cNvSpPr/>
          <p:nvPr>
            <p:ph idx="6" type="pic"/>
          </p:nvPr>
        </p:nvSpPr>
        <p:spPr>
          <a:xfrm>
            <a:off x="7109400" y="24955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9" name="Google Shape;129;p161"/>
          <p:cNvSpPr/>
          <p:nvPr>
            <p:ph idx="7" type="pic"/>
          </p:nvPr>
        </p:nvSpPr>
        <p:spPr>
          <a:xfrm>
            <a:off x="52578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0" name="Google Shape;130;p161"/>
          <p:cNvSpPr/>
          <p:nvPr>
            <p:ph idx="8" type="pic"/>
          </p:nvPr>
        </p:nvSpPr>
        <p:spPr>
          <a:xfrm>
            <a:off x="6477000" y="3463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16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2"/>
          <p:cNvSpPr txBox="1"/>
          <p:nvPr>
            <p:ph idx="1" type="body"/>
          </p:nvPr>
        </p:nvSpPr>
        <p:spPr>
          <a:xfrm>
            <a:off x="4572000" y="1711278"/>
            <a:ext cx="2919699" cy="30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162"/>
          <p:cNvSpPr txBox="1"/>
          <p:nvPr>
            <p:ph idx="2" type="body"/>
          </p:nvPr>
        </p:nvSpPr>
        <p:spPr>
          <a:xfrm>
            <a:off x="4071418" y="2152650"/>
            <a:ext cx="4081981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62"/>
          <p:cNvSpPr/>
          <p:nvPr>
            <p:ph idx="3" type="pic"/>
          </p:nvPr>
        </p:nvSpPr>
        <p:spPr>
          <a:xfrm>
            <a:off x="838200" y="1581150"/>
            <a:ext cx="2590800" cy="2590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6" name="Google Shape;136;p16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 Light"/>
              <a:buNone/>
              <a:defRPr sz="13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None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Title and Content">
  <p:cSld name="33_Title and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3"/>
          <p:cNvSpPr/>
          <p:nvPr>
            <p:ph idx="2" type="pic"/>
          </p:nvPr>
        </p:nvSpPr>
        <p:spPr>
          <a:xfrm>
            <a:off x="21792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0" name="Google Shape;140;p163"/>
          <p:cNvSpPr/>
          <p:nvPr>
            <p:ph idx="3" type="pic"/>
          </p:nvPr>
        </p:nvSpPr>
        <p:spPr>
          <a:xfrm>
            <a:off x="33756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1" name="Google Shape;141;p163"/>
          <p:cNvSpPr/>
          <p:nvPr>
            <p:ph idx="4" type="pic"/>
          </p:nvPr>
        </p:nvSpPr>
        <p:spPr>
          <a:xfrm>
            <a:off x="45948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2" name="Google Shape;142;p163"/>
          <p:cNvSpPr/>
          <p:nvPr>
            <p:ph idx="5" type="pic"/>
          </p:nvPr>
        </p:nvSpPr>
        <p:spPr>
          <a:xfrm>
            <a:off x="27660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3" name="Google Shape;143;p163"/>
          <p:cNvSpPr/>
          <p:nvPr>
            <p:ph idx="6" type="pic"/>
          </p:nvPr>
        </p:nvSpPr>
        <p:spPr>
          <a:xfrm>
            <a:off x="3985200" y="24421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63"/>
          <p:cNvSpPr/>
          <p:nvPr>
            <p:ph idx="7" type="pic"/>
          </p:nvPr>
        </p:nvSpPr>
        <p:spPr>
          <a:xfrm>
            <a:off x="5814000" y="14743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5" name="Google Shape;145;p163"/>
          <p:cNvSpPr/>
          <p:nvPr>
            <p:ph idx="8" type="pic"/>
          </p:nvPr>
        </p:nvSpPr>
        <p:spPr>
          <a:xfrm>
            <a:off x="5227200" y="24649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163"/>
          <p:cNvSpPr/>
          <p:nvPr>
            <p:ph idx="9" type="pic"/>
          </p:nvPr>
        </p:nvSpPr>
        <p:spPr>
          <a:xfrm>
            <a:off x="2170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163"/>
          <p:cNvSpPr/>
          <p:nvPr>
            <p:ph idx="13" type="pic"/>
          </p:nvPr>
        </p:nvSpPr>
        <p:spPr>
          <a:xfrm>
            <a:off x="33756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8" name="Google Shape;148;p163"/>
          <p:cNvSpPr/>
          <p:nvPr>
            <p:ph idx="14" type="pic"/>
          </p:nvPr>
        </p:nvSpPr>
        <p:spPr>
          <a:xfrm>
            <a:off x="45948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9" name="Google Shape;149;p163"/>
          <p:cNvSpPr/>
          <p:nvPr>
            <p:ph idx="15" type="pic"/>
          </p:nvPr>
        </p:nvSpPr>
        <p:spPr>
          <a:xfrm>
            <a:off x="5890200" y="3432750"/>
            <a:ext cx="1044000" cy="1044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0" name="Google Shape;150;p16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6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itle and Content">
  <p:cSld name="34_Title and Conten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4"/>
          <p:cNvSpPr/>
          <p:nvPr>
            <p:ph idx="2" type="pic"/>
          </p:nvPr>
        </p:nvSpPr>
        <p:spPr>
          <a:xfrm>
            <a:off x="47244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4" name="Google Shape;154;p164"/>
          <p:cNvSpPr/>
          <p:nvPr>
            <p:ph idx="3" type="pic"/>
          </p:nvPr>
        </p:nvSpPr>
        <p:spPr>
          <a:xfrm>
            <a:off x="47244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64"/>
          <p:cNvSpPr/>
          <p:nvPr>
            <p:ph idx="4" type="pic"/>
          </p:nvPr>
        </p:nvSpPr>
        <p:spPr>
          <a:xfrm>
            <a:off x="609600" y="15727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6" name="Google Shape;156;p164"/>
          <p:cNvSpPr/>
          <p:nvPr>
            <p:ph idx="5" type="pic"/>
          </p:nvPr>
        </p:nvSpPr>
        <p:spPr>
          <a:xfrm>
            <a:off x="609600" y="3177150"/>
            <a:ext cx="1905000" cy="15282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16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6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Title and Content">
  <p:cSld name="35_Title and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5"/>
          <p:cNvSpPr/>
          <p:nvPr>
            <p:ph idx="2" type="pic"/>
          </p:nvPr>
        </p:nvSpPr>
        <p:spPr>
          <a:xfrm>
            <a:off x="26924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65"/>
          <p:cNvSpPr/>
          <p:nvPr>
            <p:ph idx="3" type="pic"/>
          </p:nvPr>
        </p:nvSpPr>
        <p:spPr>
          <a:xfrm>
            <a:off x="6096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165"/>
          <p:cNvSpPr/>
          <p:nvPr>
            <p:ph idx="4" type="pic"/>
          </p:nvPr>
        </p:nvSpPr>
        <p:spPr>
          <a:xfrm>
            <a:off x="47752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165"/>
          <p:cNvSpPr/>
          <p:nvPr>
            <p:ph idx="5" type="pic"/>
          </p:nvPr>
        </p:nvSpPr>
        <p:spPr>
          <a:xfrm>
            <a:off x="6858000" y="14287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165"/>
          <p:cNvSpPr/>
          <p:nvPr>
            <p:ph idx="6" type="pic"/>
          </p:nvPr>
        </p:nvSpPr>
        <p:spPr>
          <a:xfrm>
            <a:off x="2667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165"/>
          <p:cNvSpPr/>
          <p:nvPr>
            <p:ph idx="7" type="pic"/>
          </p:nvPr>
        </p:nvSpPr>
        <p:spPr>
          <a:xfrm>
            <a:off x="609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165"/>
          <p:cNvSpPr/>
          <p:nvPr>
            <p:ph idx="8" type="pic"/>
          </p:nvPr>
        </p:nvSpPr>
        <p:spPr>
          <a:xfrm>
            <a:off x="48006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165"/>
          <p:cNvSpPr/>
          <p:nvPr>
            <p:ph idx="9" type="pic"/>
          </p:nvPr>
        </p:nvSpPr>
        <p:spPr>
          <a:xfrm>
            <a:off x="6858000" y="3028950"/>
            <a:ext cx="1676400" cy="9906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16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6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Title and Content">
  <p:cSld name="16_Title and Content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6"/>
          <p:cNvSpPr/>
          <p:nvPr>
            <p:ph idx="2" type="pic"/>
          </p:nvPr>
        </p:nvSpPr>
        <p:spPr>
          <a:xfrm>
            <a:off x="0" y="1504950"/>
            <a:ext cx="91440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6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6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Title and Content">
  <p:cSld name="28_Title and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1"/>
          <p:cNvSpPr txBox="1"/>
          <p:nvPr>
            <p:ph idx="1" type="body"/>
          </p:nvPr>
        </p:nvSpPr>
        <p:spPr>
          <a:xfrm>
            <a:off x="622443" y="3638550"/>
            <a:ext cx="1739757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151"/>
          <p:cNvSpPr txBox="1"/>
          <p:nvPr>
            <p:ph idx="2" type="body"/>
          </p:nvPr>
        </p:nvSpPr>
        <p:spPr>
          <a:xfrm>
            <a:off x="2654174" y="3643312"/>
            <a:ext cx="1613026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" name="Google Shape;17;p151"/>
          <p:cNvSpPr txBox="1"/>
          <p:nvPr>
            <p:ph idx="3" type="body"/>
          </p:nvPr>
        </p:nvSpPr>
        <p:spPr>
          <a:xfrm>
            <a:off x="609601" y="3262312"/>
            <a:ext cx="1752600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1"/>
          <p:cNvSpPr txBox="1"/>
          <p:nvPr>
            <p:ph idx="4" type="body"/>
          </p:nvPr>
        </p:nvSpPr>
        <p:spPr>
          <a:xfrm>
            <a:off x="2654174" y="3262312"/>
            <a:ext cx="160178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 Light"/>
              <a:buChar char="•"/>
              <a:defRPr sz="1050"/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51"/>
          <p:cNvSpPr txBox="1"/>
          <p:nvPr>
            <p:ph idx="5" type="body"/>
          </p:nvPr>
        </p:nvSpPr>
        <p:spPr>
          <a:xfrm>
            <a:off x="4648200" y="3643312"/>
            <a:ext cx="1675229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1"/>
          <p:cNvSpPr txBox="1"/>
          <p:nvPr>
            <p:ph idx="6" type="body"/>
          </p:nvPr>
        </p:nvSpPr>
        <p:spPr>
          <a:xfrm>
            <a:off x="4648200" y="3262312"/>
            <a:ext cx="16635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51"/>
          <p:cNvSpPr txBox="1"/>
          <p:nvPr>
            <p:ph idx="7" type="body"/>
          </p:nvPr>
        </p:nvSpPr>
        <p:spPr>
          <a:xfrm>
            <a:off x="6630036" y="3643312"/>
            <a:ext cx="175196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51"/>
          <p:cNvSpPr txBox="1"/>
          <p:nvPr>
            <p:ph idx="8" type="body"/>
          </p:nvPr>
        </p:nvSpPr>
        <p:spPr>
          <a:xfrm>
            <a:off x="6630036" y="3262312"/>
            <a:ext cx="1739757" cy="30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i="0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95275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1"/>
          <p:cNvSpPr/>
          <p:nvPr>
            <p:ph idx="9" type="pic"/>
          </p:nvPr>
        </p:nvSpPr>
        <p:spPr>
          <a:xfrm>
            <a:off x="6096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1"/>
          <p:cNvSpPr/>
          <p:nvPr>
            <p:ph idx="13" type="pic"/>
          </p:nvPr>
        </p:nvSpPr>
        <p:spPr>
          <a:xfrm>
            <a:off x="26162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51"/>
          <p:cNvSpPr/>
          <p:nvPr>
            <p:ph idx="14" type="pic"/>
          </p:nvPr>
        </p:nvSpPr>
        <p:spPr>
          <a:xfrm>
            <a:off x="46228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1"/>
          <p:cNvSpPr/>
          <p:nvPr>
            <p:ph idx="15" type="pic"/>
          </p:nvPr>
        </p:nvSpPr>
        <p:spPr>
          <a:xfrm>
            <a:off x="6629400" y="1581150"/>
            <a:ext cx="1905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51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itle and Content">
  <p:cSld name="8_Title and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7"/>
          <p:cNvSpPr/>
          <p:nvPr>
            <p:ph idx="2" type="pic"/>
          </p:nvPr>
        </p:nvSpPr>
        <p:spPr>
          <a:xfrm>
            <a:off x="0" y="1733550"/>
            <a:ext cx="4724400" cy="28956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167"/>
          <p:cNvSpPr txBox="1"/>
          <p:nvPr>
            <p:ph idx="1" type="body"/>
          </p:nvPr>
        </p:nvSpPr>
        <p:spPr>
          <a:xfrm>
            <a:off x="5475291" y="2274270"/>
            <a:ext cx="2994025" cy="1219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167"/>
          <p:cNvSpPr txBox="1"/>
          <p:nvPr>
            <p:ph idx="3" type="body"/>
          </p:nvPr>
        </p:nvSpPr>
        <p:spPr>
          <a:xfrm>
            <a:off x="5486400" y="1885950"/>
            <a:ext cx="1730375" cy="358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Slab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Libre Franklin Medium"/>
              <a:buNone/>
              <a:defRPr sz="1400"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167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16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Title and Content">
  <p:cSld name="26_Title and Conte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8"/>
          <p:cNvSpPr/>
          <p:nvPr>
            <p:ph idx="2" type="pic"/>
          </p:nvPr>
        </p:nvSpPr>
        <p:spPr>
          <a:xfrm>
            <a:off x="1216" y="-18290"/>
            <a:ext cx="9144000" cy="36568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9_Title and Content">
  <p:cSld name="39_Title and Conten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9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169"/>
          <p:cNvSpPr/>
          <p:nvPr>
            <p:ph idx="2" type="pic"/>
          </p:nvPr>
        </p:nvSpPr>
        <p:spPr>
          <a:xfrm>
            <a:off x="45720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169"/>
          <p:cNvSpPr/>
          <p:nvPr>
            <p:ph idx="3" type="pic"/>
          </p:nvPr>
        </p:nvSpPr>
        <p:spPr>
          <a:xfrm>
            <a:off x="6553200" y="438150"/>
            <a:ext cx="19050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6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Title and Content">
  <p:cSld name="37_Title and Conten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0"/>
          <p:cNvSpPr/>
          <p:nvPr>
            <p:ph idx="2" type="pic"/>
          </p:nvPr>
        </p:nvSpPr>
        <p:spPr>
          <a:xfrm>
            <a:off x="533401" y="15049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170"/>
          <p:cNvSpPr/>
          <p:nvPr>
            <p:ph idx="3" type="pic"/>
          </p:nvPr>
        </p:nvSpPr>
        <p:spPr>
          <a:xfrm>
            <a:off x="5410200" y="3181350"/>
            <a:ext cx="2969026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70"/>
          <p:cNvSpPr/>
          <p:nvPr>
            <p:ph idx="4" type="pic"/>
          </p:nvPr>
        </p:nvSpPr>
        <p:spPr>
          <a:xfrm>
            <a:off x="533400" y="3181350"/>
            <a:ext cx="1460603" cy="158176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70"/>
          <p:cNvSpPr/>
          <p:nvPr>
            <p:ph idx="5" type="pic"/>
          </p:nvPr>
        </p:nvSpPr>
        <p:spPr>
          <a:xfrm>
            <a:off x="3581400" y="1504950"/>
            <a:ext cx="1752999" cy="3213492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7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7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and Content">
  <p:cSld name="18_Title and Conten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1"/>
          <p:cNvSpPr/>
          <p:nvPr>
            <p:ph idx="2" type="pic"/>
          </p:nvPr>
        </p:nvSpPr>
        <p:spPr>
          <a:xfrm>
            <a:off x="609600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171"/>
          <p:cNvSpPr/>
          <p:nvPr>
            <p:ph idx="3" type="pic"/>
          </p:nvPr>
        </p:nvSpPr>
        <p:spPr>
          <a:xfrm>
            <a:off x="2836862" y="16573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71"/>
          <p:cNvSpPr/>
          <p:nvPr>
            <p:ph idx="4" type="pic"/>
          </p:nvPr>
        </p:nvSpPr>
        <p:spPr>
          <a:xfrm>
            <a:off x="609600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71"/>
          <p:cNvSpPr/>
          <p:nvPr>
            <p:ph idx="5" type="pic"/>
          </p:nvPr>
        </p:nvSpPr>
        <p:spPr>
          <a:xfrm>
            <a:off x="2836862" y="3105150"/>
            <a:ext cx="2133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17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17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3"/>
          <p:cNvSpPr/>
          <p:nvPr>
            <p:ph idx="2" type="pic"/>
          </p:nvPr>
        </p:nvSpPr>
        <p:spPr>
          <a:xfrm>
            <a:off x="533400" y="1580251"/>
            <a:ext cx="1828800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73"/>
          <p:cNvSpPr/>
          <p:nvPr>
            <p:ph idx="3" type="pic"/>
          </p:nvPr>
        </p:nvSpPr>
        <p:spPr>
          <a:xfrm>
            <a:off x="2568725" y="1580251"/>
            <a:ext cx="1818825" cy="2440145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173"/>
          <p:cNvSpPr/>
          <p:nvPr>
            <p:ph idx="4" type="pic"/>
          </p:nvPr>
        </p:nvSpPr>
        <p:spPr>
          <a:xfrm>
            <a:off x="4594075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173"/>
          <p:cNvSpPr/>
          <p:nvPr>
            <p:ph idx="5" type="pic"/>
          </p:nvPr>
        </p:nvSpPr>
        <p:spPr>
          <a:xfrm>
            <a:off x="6629400" y="1580251"/>
            <a:ext cx="1828800" cy="2439299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7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17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4"/>
          <p:cNvSpPr/>
          <p:nvPr>
            <p:ph idx="2" type="pic"/>
          </p:nvPr>
        </p:nvSpPr>
        <p:spPr>
          <a:xfrm>
            <a:off x="6096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7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17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174"/>
          <p:cNvSpPr/>
          <p:nvPr>
            <p:ph idx="3" type="pic"/>
          </p:nvPr>
        </p:nvSpPr>
        <p:spPr>
          <a:xfrm>
            <a:off x="33528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174"/>
          <p:cNvSpPr/>
          <p:nvPr>
            <p:ph idx="4" type="pic"/>
          </p:nvPr>
        </p:nvSpPr>
        <p:spPr>
          <a:xfrm>
            <a:off x="6096000" y="1657350"/>
            <a:ext cx="2514600" cy="2438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Title and Content">
  <p:cSld name="42_Title and Content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5"/>
          <p:cNvSpPr/>
          <p:nvPr>
            <p:ph idx="2" type="pic"/>
          </p:nvPr>
        </p:nvSpPr>
        <p:spPr>
          <a:xfrm>
            <a:off x="6858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6" name="Google Shape;216;p175"/>
          <p:cNvSpPr/>
          <p:nvPr>
            <p:ph idx="3" type="pic"/>
          </p:nvPr>
        </p:nvSpPr>
        <p:spPr>
          <a:xfrm>
            <a:off x="22288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7" name="Google Shape;217;p175"/>
          <p:cNvSpPr/>
          <p:nvPr>
            <p:ph idx="4" type="pic"/>
          </p:nvPr>
        </p:nvSpPr>
        <p:spPr>
          <a:xfrm>
            <a:off x="37719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8" name="Google Shape;218;p175"/>
          <p:cNvSpPr/>
          <p:nvPr>
            <p:ph idx="5" type="pic"/>
          </p:nvPr>
        </p:nvSpPr>
        <p:spPr>
          <a:xfrm>
            <a:off x="685800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19" name="Google Shape;219;p175"/>
          <p:cNvSpPr/>
          <p:nvPr>
            <p:ph idx="6" type="pic"/>
          </p:nvPr>
        </p:nvSpPr>
        <p:spPr>
          <a:xfrm>
            <a:off x="5314950" y="1581150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20" name="Google Shape;220;p17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17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175"/>
          <p:cNvSpPr/>
          <p:nvPr>
            <p:ph idx="7" type="pic"/>
          </p:nvPr>
        </p:nvSpPr>
        <p:spPr>
          <a:xfrm>
            <a:off x="6858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23" name="Google Shape;223;p175"/>
          <p:cNvSpPr/>
          <p:nvPr>
            <p:ph idx="8" type="pic"/>
          </p:nvPr>
        </p:nvSpPr>
        <p:spPr>
          <a:xfrm>
            <a:off x="22288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24" name="Google Shape;224;p175"/>
          <p:cNvSpPr/>
          <p:nvPr>
            <p:ph idx="9" type="pic"/>
          </p:nvPr>
        </p:nvSpPr>
        <p:spPr>
          <a:xfrm>
            <a:off x="37719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25" name="Google Shape;225;p175"/>
          <p:cNvSpPr/>
          <p:nvPr>
            <p:ph idx="13" type="pic"/>
          </p:nvPr>
        </p:nvSpPr>
        <p:spPr>
          <a:xfrm>
            <a:off x="685800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  <p:sp>
        <p:nvSpPr>
          <p:cNvPr id="226" name="Google Shape;226;p175"/>
          <p:cNvSpPr/>
          <p:nvPr>
            <p:ph idx="14" type="pic"/>
          </p:nvPr>
        </p:nvSpPr>
        <p:spPr>
          <a:xfrm>
            <a:off x="5314950" y="3140551"/>
            <a:ext cx="1259999" cy="1259999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76"/>
          <p:cNvSpPr/>
          <p:nvPr>
            <p:ph idx="2" type="pic"/>
          </p:nvPr>
        </p:nvSpPr>
        <p:spPr>
          <a:xfrm>
            <a:off x="33147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0" name="Google Shape;230;p176"/>
          <p:cNvSpPr/>
          <p:nvPr>
            <p:ph idx="3" type="pic"/>
          </p:nvPr>
        </p:nvSpPr>
        <p:spPr>
          <a:xfrm>
            <a:off x="6096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31" name="Google Shape;231;p17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76"/>
          <p:cNvSpPr/>
          <p:nvPr>
            <p:ph idx="4" type="pic"/>
          </p:nvPr>
        </p:nvSpPr>
        <p:spPr>
          <a:xfrm>
            <a:off x="6019800" y="1657350"/>
            <a:ext cx="2133600" cy="21336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Title and Content">
  <p:cSld name="38_Title and Content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7"/>
          <p:cNvSpPr txBox="1"/>
          <p:nvPr/>
        </p:nvSpPr>
        <p:spPr>
          <a:xfrm>
            <a:off x="0" y="828"/>
            <a:ext cx="9143999" cy="29527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5" name="Google Shape;235;p177"/>
          <p:cNvSpPr/>
          <p:nvPr>
            <p:ph idx="2" type="pic"/>
          </p:nvPr>
        </p:nvSpPr>
        <p:spPr>
          <a:xfrm>
            <a:off x="3810000" y="666750"/>
            <a:ext cx="1527048" cy="1527048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itle and Content">
  <p:cSld name="22_Title and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1"/>
          <p:cNvSpPr txBox="1"/>
          <p:nvPr>
            <p:ph idx="1" type="body"/>
          </p:nvPr>
        </p:nvSpPr>
        <p:spPr>
          <a:xfrm>
            <a:off x="533400" y="16116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11"/>
          <p:cNvSpPr txBox="1"/>
          <p:nvPr>
            <p:ph idx="2" type="body"/>
          </p:nvPr>
        </p:nvSpPr>
        <p:spPr>
          <a:xfrm>
            <a:off x="533400" y="18097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1"/>
          <p:cNvSpPr txBox="1"/>
          <p:nvPr>
            <p:ph idx="3" type="body"/>
          </p:nvPr>
        </p:nvSpPr>
        <p:spPr>
          <a:xfrm>
            <a:off x="533400" y="26784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1"/>
          <p:cNvSpPr txBox="1"/>
          <p:nvPr>
            <p:ph idx="4" type="body"/>
          </p:nvPr>
        </p:nvSpPr>
        <p:spPr>
          <a:xfrm>
            <a:off x="533400" y="28765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11"/>
          <p:cNvSpPr txBox="1"/>
          <p:nvPr>
            <p:ph idx="5" type="body"/>
          </p:nvPr>
        </p:nvSpPr>
        <p:spPr>
          <a:xfrm>
            <a:off x="533400" y="3745230"/>
            <a:ext cx="213360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11"/>
          <p:cNvSpPr txBox="1"/>
          <p:nvPr>
            <p:ph idx="6" type="body"/>
          </p:nvPr>
        </p:nvSpPr>
        <p:spPr>
          <a:xfrm>
            <a:off x="533400" y="3943350"/>
            <a:ext cx="28194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1"/>
          <p:cNvSpPr txBox="1"/>
          <p:nvPr>
            <p:ph idx="7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itle and Content">
  <p:cSld name="19_Title and Conte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8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178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79"/>
          <p:cNvSpPr txBox="1"/>
          <p:nvPr>
            <p:ph idx="1" type="body"/>
          </p:nvPr>
        </p:nvSpPr>
        <p:spPr>
          <a:xfrm>
            <a:off x="5029200" y="2041523"/>
            <a:ext cx="350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 sz="11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179"/>
          <p:cNvSpPr txBox="1"/>
          <p:nvPr>
            <p:ph idx="3" type="body"/>
          </p:nvPr>
        </p:nvSpPr>
        <p:spPr>
          <a:xfrm>
            <a:off x="5638800" y="3108325"/>
            <a:ext cx="24384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3" name="Google Shape;243;p179"/>
          <p:cNvSpPr txBox="1"/>
          <p:nvPr>
            <p:ph idx="4" type="body"/>
          </p:nvPr>
        </p:nvSpPr>
        <p:spPr>
          <a:xfrm>
            <a:off x="5638800" y="3562350"/>
            <a:ext cx="2438400" cy="465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179"/>
          <p:cNvSpPr txBox="1"/>
          <p:nvPr>
            <p:ph idx="5" type="body"/>
          </p:nvPr>
        </p:nvSpPr>
        <p:spPr>
          <a:xfrm>
            <a:off x="5029200" y="1733552"/>
            <a:ext cx="35052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 Slab"/>
              <a:buNone/>
              <a:defRPr b="1" sz="11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7F7F7F"/>
              </a:buClr>
              <a:buSzPts val="1300"/>
              <a:buFont typeface="Open Sans"/>
              <a:buNone/>
              <a:defRPr sz="1300">
                <a:latin typeface="Open Sans"/>
                <a:ea typeface="Open Sans"/>
                <a:cs typeface="Open Sans"/>
                <a:sym typeface="Open Sa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179"/>
          <p:cNvSpPr txBox="1"/>
          <p:nvPr>
            <p:ph type="title"/>
          </p:nvPr>
        </p:nvSpPr>
        <p:spPr>
          <a:xfrm>
            <a:off x="4953000" y="438150"/>
            <a:ext cx="3048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0"/>
          <p:cNvSpPr/>
          <p:nvPr>
            <p:ph idx="2" type="pic"/>
          </p:nvPr>
        </p:nvSpPr>
        <p:spPr>
          <a:xfrm>
            <a:off x="2514600" y="1580251"/>
            <a:ext cx="1895856" cy="2591699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180"/>
          <p:cNvSpPr/>
          <p:nvPr>
            <p:ph idx="3" type="pic"/>
          </p:nvPr>
        </p:nvSpPr>
        <p:spPr>
          <a:xfrm>
            <a:off x="6551946" y="1580251"/>
            <a:ext cx="1906254" cy="25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8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0" name="Google Shape;250;p18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1"/>
          <p:cNvSpPr/>
          <p:nvPr>
            <p:ph idx="2" type="pic"/>
          </p:nvPr>
        </p:nvSpPr>
        <p:spPr>
          <a:xfrm>
            <a:off x="47244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181"/>
          <p:cNvSpPr/>
          <p:nvPr>
            <p:ph idx="3" type="pic"/>
          </p:nvPr>
        </p:nvSpPr>
        <p:spPr>
          <a:xfrm>
            <a:off x="685800" y="1657350"/>
            <a:ext cx="3733800" cy="2438400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18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18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82"/>
          <p:cNvSpPr/>
          <p:nvPr>
            <p:ph idx="2" type="pic"/>
          </p:nvPr>
        </p:nvSpPr>
        <p:spPr>
          <a:xfrm>
            <a:off x="0" y="150495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182"/>
          <p:cNvSpPr/>
          <p:nvPr>
            <p:ph idx="3" type="pic"/>
          </p:nvPr>
        </p:nvSpPr>
        <p:spPr>
          <a:xfrm>
            <a:off x="0" y="2730226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182"/>
          <p:cNvSpPr/>
          <p:nvPr>
            <p:ph idx="4" type="pic"/>
          </p:nvPr>
        </p:nvSpPr>
        <p:spPr>
          <a:xfrm>
            <a:off x="0" y="3955501"/>
            <a:ext cx="9144000" cy="1187999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18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18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3"/>
          <p:cNvSpPr/>
          <p:nvPr>
            <p:ph idx="2" type="pic"/>
          </p:nvPr>
        </p:nvSpPr>
        <p:spPr>
          <a:xfrm>
            <a:off x="0" y="1504950"/>
            <a:ext cx="3429000" cy="3082925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183"/>
          <p:cNvSpPr txBox="1"/>
          <p:nvPr>
            <p:ph idx="1" type="body"/>
          </p:nvPr>
        </p:nvSpPr>
        <p:spPr>
          <a:xfrm>
            <a:off x="3733800" y="204628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83"/>
          <p:cNvSpPr txBox="1"/>
          <p:nvPr>
            <p:ph idx="3" type="body"/>
          </p:nvPr>
        </p:nvSpPr>
        <p:spPr>
          <a:xfrm>
            <a:off x="6407150" y="203834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6" name="Google Shape;266;p183"/>
          <p:cNvSpPr txBox="1"/>
          <p:nvPr>
            <p:ph idx="4" type="body"/>
          </p:nvPr>
        </p:nvSpPr>
        <p:spPr>
          <a:xfrm>
            <a:off x="3736975" y="3633926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83"/>
          <p:cNvSpPr txBox="1"/>
          <p:nvPr>
            <p:ph idx="5" type="body"/>
          </p:nvPr>
        </p:nvSpPr>
        <p:spPr>
          <a:xfrm>
            <a:off x="6410325" y="3625988"/>
            <a:ext cx="21272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 sz="12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183"/>
          <p:cNvSpPr txBox="1"/>
          <p:nvPr>
            <p:ph idx="6" type="body"/>
          </p:nvPr>
        </p:nvSpPr>
        <p:spPr>
          <a:xfrm>
            <a:off x="4114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83"/>
          <p:cNvSpPr txBox="1"/>
          <p:nvPr>
            <p:ph idx="7" type="body"/>
          </p:nvPr>
        </p:nvSpPr>
        <p:spPr>
          <a:xfrm>
            <a:off x="6781800" y="1673223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183"/>
          <p:cNvSpPr txBox="1"/>
          <p:nvPr>
            <p:ph idx="8" type="body"/>
          </p:nvPr>
        </p:nvSpPr>
        <p:spPr>
          <a:xfrm>
            <a:off x="4114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183"/>
          <p:cNvSpPr txBox="1"/>
          <p:nvPr>
            <p:ph idx="9" type="body"/>
          </p:nvPr>
        </p:nvSpPr>
        <p:spPr>
          <a:xfrm>
            <a:off x="6781800" y="3257550"/>
            <a:ext cx="1600200" cy="3081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B0B0B"/>
              </a:buClr>
              <a:buSzPts val="1200"/>
              <a:buFont typeface="Roboto Slab"/>
              <a:buNone/>
              <a:defRPr b="1" sz="1200">
                <a:solidFill>
                  <a:srgbClr val="0B0B0B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Urbanist Light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Urbanist Light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Urbanist Light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183"/>
          <p:cNvSpPr txBox="1"/>
          <p:nvPr>
            <p:ph idx="1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18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4"/>
          <p:cNvSpPr/>
          <p:nvPr>
            <p:ph idx="2" type="pic"/>
          </p:nvPr>
        </p:nvSpPr>
        <p:spPr>
          <a:xfrm>
            <a:off x="457200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6" name="Google Shape;276;p184"/>
          <p:cNvSpPr/>
          <p:nvPr>
            <p:ph idx="3" type="pic"/>
          </p:nvPr>
        </p:nvSpPr>
        <p:spPr>
          <a:xfrm>
            <a:off x="0" y="1809750"/>
            <a:ext cx="21336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7" name="Google Shape;277;p18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8" name="Google Shape;278;p18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Title and Content">
  <p:cSld name="48_Title and Content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85"/>
          <p:cNvSpPr/>
          <p:nvPr>
            <p:ph idx="2" type="pic"/>
          </p:nvPr>
        </p:nvSpPr>
        <p:spPr>
          <a:xfrm>
            <a:off x="0" y="0"/>
            <a:ext cx="6019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185"/>
          <p:cNvSpPr txBox="1"/>
          <p:nvPr>
            <p:ph type="title"/>
          </p:nvPr>
        </p:nvSpPr>
        <p:spPr>
          <a:xfrm>
            <a:off x="6324600" y="647700"/>
            <a:ext cx="16764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185"/>
          <p:cNvSpPr/>
          <p:nvPr>
            <p:ph idx="3" type="pic"/>
          </p:nvPr>
        </p:nvSpPr>
        <p:spPr>
          <a:xfrm>
            <a:off x="6096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83" name="Google Shape;283;p185"/>
          <p:cNvSpPr/>
          <p:nvPr>
            <p:ph idx="4" type="pic"/>
          </p:nvPr>
        </p:nvSpPr>
        <p:spPr>
          <a:xfrm>
            <a:off x="18288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84" name="Google Shape;284;p185"/>
          <p:cNvSpPr/>
          <p:nvPr>
            <p:ph idx="5" type="pic"/>
          </p:nvPr>
        </p:nvSpPr>
        <p:spPr>
          <a:xfrm>
            <a:off x="30480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185"/>
          <p:cNvSpPr/>
          <p:nvPr>
            <p:ph idx="6" type="pic"/>
          </p:nvPr>
        </p:nvSpPr>
        <p:spPr>
          <a:xfrm>
            <a:off x="4267200" y="3714750"/>
            <a:ext cx="1219200" cy="83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18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87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1" name="Google Shape;291;p18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Title and Content">
  <p:cSld name="50_Title and Content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8"/>
          <p:cNvSpPr/>
          <p:nvPr>
            <p:ph idx="2" type="pic"/>
          </p:nvPr>
        </p:nvSpPr>
        <p:spPr>
          <a:xfrm>
            <a:off x="1216" y="-18290"/>
            <a:ext cx="9144000" cy="516179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188"/>
          <p:cNvSpPr/>
          <p:nvPr>
            <p:ph idx="3" type="pic"/>
          </p:nvPr>
        </p:nvSpPr>
        <p:spPr>
          <a:xfrm>
            <a:off x="6096000" y="1123951"/>
            <a:ext cx="1676400" cy="29159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9"/>
          <p:cNvSpPr/>
          <p:nvPr>
            <p:ph idx="2" type="pic"/>
          </p:nvPr>
        </p:nvSpPr>
        <p:spPr>
          <a:xfrm>
            <a:off x="5943600" y="3257550"/>
            <a:ext cx="3200400" cy="188595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189"/>
          <p:cNvSpPr/>
          <p:nvPr>
            <p:ph idx="3" type="pic"/>
          </p:nvPr>
        </p:nvSpPr>
        <p:spPr>
          <a:xfrm>
            <a:off x="4916" y="0"/>
            <a:ext cx="2971800" cy="25717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299" name="Google Shape;299;p19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2200" y="1471074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0"/>
          <p:cNvSpPr/>
          <p:nvPr>
            <p:ph idx="2" type="pic"/>
          </p:nvPr>
        </p:nvSpPr>
        <p:spPr>
          <a:xfrm>
            <a:off x="2716924" y="1764000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19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2" name="Google Shape;302;p19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itle and Content">
  <p:cSld name="13_Title and Conten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1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MacBook-Pro-mockup.png" id="305" name="Google Shape;305;p1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2012" y="1428750"/>
            <a:ext cx="3799976" cy="2362199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91"/>
          <p:cNvSpPr/>
          <p:nvPr>
            <p:ph idx="2" type="pic"/>
          </p:nvPr>
        </p:nvSpPr>
        <p:spPr>
          <a:xfrm>
            <a:off x="3160566" y="1598400"/>
            <a:ext cx="2808000" cy="1760694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191"/>
          <p:cNvSpPr txBox="1"/>
          <p:nvPr>
            <p:ph type="title"/>
          </p:nvPr>
        </p:nvSpPr>
        <p:spPr>
          <a:xfrm>
            <a:off x="7620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600"/>
              <a:buFont typeface="Urbanist ExtraBold"/>
              <a:buNone/>
              <a:defRPr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191"/>
          <p:cNvSpPr txBox="1"/>
          <p:nvPr>
            <p:ph idx="1" type="body"/>
          </p:nvPr>
        </p:nvSpPr>
        <p:spPr>
          <a:xfrm>
            <a:off x="2057400" y="4572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Roboto Light"/>
              <a:buNone/>
              <a:defRPr b="0" sz="13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10" name="Google Shape;310;p1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43200" y="1581150"/>
            <a:ext cx="3581400" cy="278530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92"/>
          <p:cNvSpPr/>
          <p:nvPr>
            <p:ph idx="2" type="pic"/>
          </p:nvPr>
        </p:nvSpPr>
        <p:spPr>
          <a:xfrm>
            <a:off x="3048000" y="1809750"/>
            <a:ext cx="2963917" cy="1852449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192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3" name="Google Shape;313;p19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Title and Content">
  <p:cSld name="44_Title and Conten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c-Cinema-Monitor-Style-Mock-up.png" id="315" name="Google Shape;315;p19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95800" y="1352550"/>
            <a:ext cx="4267200" cy="33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3"/>
          <p:cNvSpPr/>
          <p:nvPr>
            <p:ph idx="2" type="pic"/>
          </p:nvPr>
        </p:nvSpPr>
        <p:spPr>
          <a:xfrm>
            <a:off x="4850524" y="1645476"/>
            <a:ext cx="3531476" cy="2207173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9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8" name="Google Shape;318;p19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and Content">
  <p:cSld name="45_Title and Content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4"/>
          <p:cNvSpPr/>
          <p:nvPr>
            <p:ph idx="2" type="pic"/>
          </p:nvPr>
        </p:nvSpPr>
        <p:spPr>
          <a:xfrm>
            <a:off x="838200" y="2495550"/>
            <a:ext cx="1828800" cy="264795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19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2" name="Google Shape;322;p19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>
  <p:cSld name="5_Title and Content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95"/>
          <p:cNvSpPr/>
          <p:nvPr>
            <p:ph idx="2" type="pic"/>
          </p:nvPr>
        </p:nvSpPr>
        <p:spPr>
          <a:xfrm>
            <a:off x="3733800" y="1047750"/>
            <a:ext cx="1655999" cy="2895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>
  <p:cSld name="11_Title and Content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6"/>
          <p:cNvSpPr/>
          <p:nvPr>
            <p:ph idx="2" type="pic"/>
          </p:nvPr>
        </p:nvSpPr>
        <p:spPr>
          <a:xfrm>
            <a:off x="46669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196"/>
          <p:cNvSpPr/>
          <p:nvPr>
            <p:ph idx="3" type="pic"/>
          </p:nvPr>
        </p:nvSpPr>
        <p:spPr>
          <a:xfrm>
            <a:off x="3066749" y="2057400"/>
            <a:ext cx="1276651" cy="2232291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19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19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and Content">
  <p:cSld name="17_Title and Content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9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97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4" name="Google Shape;334;p197"/>
          <p:cNvSpPr/>
          <p:nvPr>
            <p:ph idx="2" type="pic"/>
          </p:nvPr>
        </p:nvSpPr>
        <p:spPr>
          <a:xfrm>
            <a:off x="1066800" y="1366313"/>
            <a:ext cx="1517391" cy="2653237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197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Title and Content">
  <p:cSld name="27_Title and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2"/>
          <p:cNvSpPr/>
          <p:nvPr>
            <p:ph idx="2" type="pic"/>
          </p:nvPr>
        </p:nvSpPr>
        <p:spPr>
          <a:xfrm>
            <a:off x="6858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" name="Google Shape;43;p152"/>
          <p:cNvSpPr/>
          <p:nvPr>
            <p:ph idx="3" type="pic"/>
          </p:nvPr>
        </p:nvSpPr>
        <p:spPr>
          <a:xfrm>
            <a:off x="2667000" y="1733550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" name="Google Shape;44;p152"/>
          <p:cNvSpPr/>
          <p:nvPr>
            <p:ph idx="4" type="pic"/>
          </p:nvPr>
        </p:nvSpPr>
        <p:spPr>
          <a:xfrm>
            <a:off x="4572000" y="177317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45" name="Google Shape;45;p152"/>
          <p:cNvSpPr/>
          <p:nvPr>
            <p:ph idx="5" type="pic"/>
          </p:nvPr>
        </p:nvSpPr>
        <p:spPr>
          <a:xfrm>
            <a:off x="6473952" y="1765554"/>
            <a:ext cx="1527048" cy="1527048"/>
          </a:xfrm>
          <a:prstGeom prst="ellipse">
            <a:avLst/>
          </a:prstGeom>
          <a:noFill/>
          <a:ln>
            <a:noFill/>
          </a:ln>
        </p:spPr>
      </p:sp>
      <p:sp>
        <p:nvSpPr>
          <p:cNvPr id="46" name="Google Shape;46;p152"/>
          <p:cNvSpPr txBox="1"/>
          <p:nvPr>
            <p:ph idx="1" type="body"/>
          </p:nvPr>
        </p:nvSpPr>
        <p:spPr>
          <a:xfrm>
            <a:off x="259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2"/>
          <p:cNvSpPr txBox="1"/>
          <p:nvPr>
            <p:ph idx="6" type="body"/>
          </p:nvPr>
        </p:nvSpPr>
        <p:spPr>
          <a:xfrm>
            <a:off x="45720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2"/>
          <p:cNvSpPr txBox="1"/>
          <p:nvPr>
            <p:ph idx="7" type="body"/>
          </p:nvPr>
        </p:nvSpPr>
        <p:spPr>
          <a:xfrm>
            <a:off x="64008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2"/>
          <p:cNvSpPr txBox="1"/>
          <p:nvPr>
            <p:ph idx="8" type="body"/>
          </p:nvPr>
        </p:nvSpPr>
        <p:spPr>
          <a:xfrm>
            <a:off x="609600" y="3486150"/>
            <a:ext cx="167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28600" lvl="3" marL="18288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28600" lvl="4" marL="22860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3F3F3F"/>
              </a:buClr>
              <a:buSzPts val="1100"/>
              <a:buNone/>
              <a:defRPr sz="11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2"/>
          <p:cNvSpPr txBox="1"/>
          <p:nvPr>
            <p:ph idx="9" type="body"/>
          </p:nvPr>
        </p:nvSpPr>
        <p:spPr>
          <a:xfrm>
            <a:off x="259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52"/>
          <p:cNvSpPr txBox="1"/>
          <p:nvPr>
            <p:ph idx="13" type="body"/>
          </p:nvPr>
        </p:nvSpPr>
        <p:spPr>
          <a:xfrm>
            <a:off x="45720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52"/>
          <p:cNvSpPr txBox="1"/>
          <p:nvPr>
            <p:ph idx="14" type="body"/>
          </p:nvPr>
        </p:nvSpPr>
        <p:spPr>
          <a:xfrm>
            <a:off x="64008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52"/>
          <p:cNvSpPr txBox="1"/>
          <p:nvPr>
            <p:ph idx="15" type="body"/>
          </p:nvPr>
        </p:nvSpPr>
        <p:spPr>
          <a:xfrm>
            <a:off x="609600" y="3714750"/>
            <a:ext cx="1676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Poppins Light"/>
              <a:buNone/>
              <a:defRPr sz="1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Poppins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2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98"/>
          <p:cNvSpPr/>
          <p:nvPr>
            <p:ph idx="2" type="pic"/>
          </p:nvPr>
        </p:nvSpPr>
        <p:spPr>
          <a:xfrm>
            <a:off x="3508973" y="1200149"/>
            <a:ext cx="2190904" cy="280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Title and Content">
  <p:cSld name="46_Title and Content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99"/>
          <p:cNvSpPr txBox="1"/>
          <p:nvPr/>
        </p:nvSpPr>
        <p:spPr>
          <a:xfrm>
            <a:off x="0" y="0"/>
            <a:ext cx="9143999" cy="318135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41" name="Google Shape;341;p199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 Light"/>
              <a:buNone/>
              <a:defRPr b="0" sz="13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2" name="Google Shape;342;p199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199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Urbanist ExtraBold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800"/>
                                        <p:tgtEl>
                                          <p:spTgt spid="3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Title and Content">
  <p:cSld name="49_Title and Conte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00"/>
          <p:cNvSpPr txBox="1"/>
          <p:nvPr>
            <p:ph idx="1" type="body"/>
          </p:nvPr>
        </p:nvSpPr>
        <p:spPr>
          <a:xfrm>
            <a:off x="4038600" y="762000"/>
            <a:ext cx="2362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6" name="Google Shape;346;p200"/>
          <p:cNvSpPr/>
          <p:nvPr>
            <p:ph idx="2" type="pic"/>
          </p:nvPr>
        </p:nvSpPr>
        <p:spPr>
          <a:xfrm>
            <a:off x="1084827" y="1029113"/>
            <a:ext cx="1744798" cy="305087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200"/>
          <p:cNvSpPr txBox="1"/>
          <p:nvPr>
            <p:ph type="title"/>
          </p:nvPr>
        </p:nvSpPr>
        <p:spPr>
          <a:xfrm>
            <a:off x="4038600" y="923925"/>
            <a:ext cx="4038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00"/>
          <p:cNvSpPr/>
          <p:nvPr>
            <p:ph idx="3" type="pic"/>
          </p:nvPr>
        </p:nvSpPr>
        <p:spPr>
          <a:xfrm>
            <a:off x="8120" y="-14833"/>
            <a:ext cx="9144000" cy="318135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and Content">
  <p:cSld name="14_Title and Content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cBook-Pro-mockup.png" id="350" name="Google Shape;350;p20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1710833"/>
            <a:ext cx="4817160" cy="2994517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01"/>
          <p:cNvSpPr/>
          <p:nvPr>
            <p:ph idx="2" type="pic"/>
          </p:nvPr>
        </p:nvSpPr>
        <p:spPr>
          <a:xfrm>
            <a:off x="1231200" y="1926000"/>
            <a:ext cx="3564000" cy="22320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201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201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Title and Content">
  <p:cSld name="29_Title and Conten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2"/>
          <p:cNvSpPr txBox="1"/>
          <p:nvPr>
            <p:ph idx="1" type="body"/>
          </p:nvPr>
        </p:nvSpPr>
        <p:spPr>
          <a:xfrm>
            <a:off x="609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6" name="Google Shape;356;p202"/>
          <p:cNvSpPr txBox="1"/>
          <p:nvPr>
            <p:ph idx="2" type="body"/>
          </p:nvPr>
        </p:nvSpPr>
        <p:spPr>
          <a:xfrm>
            <a:off x="34290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7" name="Google Shape;357;p202"/>
          <p:cNvSpPr txBox="1"/>
          <p:nvPr>
            <p:ph idx="3" type="body"/>
          </p:nvPr>
        </p:nvSpPr>
        <p:spPr>
          <a:xfrm>
            <a:off x="6324600" y="2133600"/>
            <a:ext cx="2362200" cy="226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7F7F7F"/>
              </a:buClr>
              <a:buSzPts val="900"/>
              <a:buNone/>
              <a:defRPr sz="9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8" name="Google Shape;358;p202"/>
          <p:cNvSpPr txBox="1"/>
          <p:nvPr>
            <p:ph idx="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9" name="Google Shape;359;p202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Title and Content">
  <p:cSld name="24_Title and Content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03"/>
          <p:cNvSpPr txBox="1"/>
          <p:nvPr>
            <p:ph idx="1" type="body"/>
          </p:nvPr>
        </p:nvSpPr>
        <p:spPr>
          <a:xfrm>
            <a:off x="1066164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2" name="Google Shape;362;p203"/>
          <p:cNvSpPr txBox="1"/>
          <p:nvPr>
            <p:ph idx="2" type="body"/>
          </p:nvPr>
        </p:nvSpPr>
        <p:spPr>
          <a:xfrm>
            <a:off x="1066482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203"/>
          <p:cNvSpPr txBox="1"/>
          <p:nvPr>
            <p:ph idx="3" type="body"/>
          </p:nvPr>
        </p:nvSpPr>
        <p:spPr>
          <a:xfrm>
            <a:off x="10668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4" name="Google Shape;364;p203"/>
          <p:cNvSpPr txBox="1"/>
          <p:nvPr>
            <p:ph idx="4" type="body"/>
          </p:nvPr>
        </p:nvSpPr>
        <p:spPr>
          <a:xfrm>
            <a:off x="10668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5" name="Google Shape;365;p203"/>
          <p:cNvSpPr txBox="1"/>
          <p:nvPr>
            <p:ph idx="5" type="body"/>
          </p:nvPr>
        </p:nvSpPr>
        <p:spPr>
          <a:xfrm>
            <a:off x="10668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6" name="Google Shape;366;p203"/>
          <p:cNvSpPr/>
          <p:nvPr>
            <p:ph idx="6" type="body"/>
          </p:nvPr>
        </p:nvSpPr>
        <p:spPr>
          <a:xfrm>
            <a:off x="64008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7" name="Google Shape;367;p203"/>
          <p:cNvSpPr txBox="1"/>
          <p:nvPr>
            <p:ph idx="7" type="body"/>
          </p:nvPr>
        </p:nvSpPr>
        <p:spPr>
          <a:xfrm>
            <a:off x="5105082" y="17785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8" name="Google Shape;368;p203"/>
          <p:cNvSpPr txBox="1"/>
          <p:nvPr>
            <p:ph idx="8" type="body"/>
          </p:nvPr>
        </p:nvSpPr>
        <p:spPr>
          <a:xfrm>
            <a:off x="5105400" y="23119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9" name="Google Shape;369;p203"/>
          <p:cNvSpPr txBox="1"/>
          <p:nvPr>
            <p:ph idx="9" type="body"/>
          </p:nvPr>
        </p:nvSpPr>
        <p:spPr>
          <a:xfrm>
            <a:off x="5105400" y="28453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0" name="Google Shape;370;p203"/>
          <p:cNvSpPr txBox="1"/>
          <p:nvPr>
            <p:ph idx="13" type="body"/>
          </p:nvPr>
        </p:nvSpPr>
        <p:spPr>
          <a:xfrm>
            <a:off x="5105400" y="3400988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1" name="Google Shape;371;p203"/>
          <p:cNvSpPr txBox="1"/>
          <p:nvPr>
            <p:ph idx="14" type="body"/>
          </p:nvPr>
        </p:nvSpPr>
        <p:spPr>
          <a:xfrm>
            <a:off x="5105400" y="3912163"/>
            <a:ext cx="3048000" cy="40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b="0"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2" name="Google Shape;372;p203"/>
          <p:cNvSpPr/>
          <p:nvPr>
            <p:ph idx="15" type="body"/>
          </p:nvPr>
        </p:nvSpPr>
        <p:spPr>
          <a:xfrm>
            <a:off x="64008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3" name="Google Shape;373;p203"/>
          <p:cNvSpPr/>
          <p:nvPr>
            <p:ph idx="16" type="body"/>
          </p:nvPr>
        </p:nvSpPr>
        <p:spPr>
          <a:xfrm>
            <a:off x="64008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4" name="Google Shape;374;p203"/>
          <p:cNvSpPr/>
          <p:nvPr>
            <p:ph idx="17" type="body"/>
          </p:nvPr>
        </p:nvSpPr>
        <p:spPr>
          <a:xfrm>
            <a:off x="64008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203"/>
          <p:cNvSpPr/>
          <p:nvPr>
            <p:ph idx="18" type="body"/>
          </p:nvPr>
        </p:nvSpPr>
        <p:spPr>
          <a:xfrm>
            <a:off x="64008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6" name="Google Shape;376;p203"/>
          <p:cNvSpPr/>
          <p:nvPr>
            <p:ph idx="19" type="body"/>
          </p:nvPr>
        </p:nvSpPr>
        <p:spPr>
          <a:xfrm>
            <a:off x="4693920" y="1748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7" name="Google Shape;377;p203"/>
          <p:cNvSpPr/>
          <p:nvPr>
            <p:ph idx="20" type="body"/>
          </p:nvPr>
        </p:nvSpPr>
        <p:spPr>
          <a:xfrm>
            <a:off x="4693920" y="229743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8" name="Google Shape;378;p203"/>
          <p:cNvSpPr/>
          <p:nvPr>
            <p:ph idx="21" type="body"/>
          </p:nvPr>
        </p:nvSpPr>
        <p:spPr>
          <a:xfrm>
            <a:off x="4693920" y="28917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9" name="Google Shape;379;p203"/>
          <p:cNvSpPr/>
          <p:nvPr>
            <p:ph idx="22" type="body"/>
          </p:nvPr>
        </p:nvSpPr>
        <p:spPr>
          <a:xfrm>
            <a:off x="4693920" y="34251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0" name="Google Shape;380;p203"/>
          <p:cNvSpPr/>
          <p:nvPr>
            <p:ph idx="23" type="body"/>
          </p:nvPr>
        </p:nvSpPr>
        <p:spPr>
          <a:xfrm>
            <a:off x="4693920" y="3958590"/>
            <a:ext cx="411480" cy="432000"/>
          </a:xfrm>
          <a:prstGeom prst="roundRect">
            <a:avLst>
              <a:gd fmla="val 50000" name="adj"/>
            </a:avLst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Slab Light"/>
              <a:buNone/>
              <a:defRPr sz="1600">
                <a:solidFill>
                  <a:schemeClr val="lt2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1" name="Google Shape;381;p203"/>
          <p:cNvSpPr txBox="1"/>
          <p:nvPr>
            <p:ph idx="24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2" name="Google Shape;382;p20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Title and Content">
  <p:cSld name="21_Title and Content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04"/>
          <p:cNvSpPr txBox="1"/>
          <p:nvPr>
            <p:ph idx="1" type="body"/>
          </p:nvPr>
        </p:nvSpPr>
        <p:spPr>
          <a:xfrm>
            <a:off x="609600" y="1524000"/>
            <a:ext cx="8229600" cy="2971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204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6" name="Google Shape;386;p20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Title and Content">
  <p:cSld name="32_Title and Conten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72"/>
          <p:cNvSpPr txBox="1"/>
          <p:nvPr>
            <p:ph type="title"/>
          </p:nvPr>
        </p:nvSpPr>
        <p:spPr>
          <a:xfrm>
            <a:off x="4495800" y="438150"/>
            <a:ext cx="4114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sz="260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172"/>
          <p:cNvSpPr txBox="1"/>
          <p:nvPr>
            <p:ph idx="1" type="body"/>
          </p:nvPr>
        </p:nvSpPr>
        <p:spPr>
          <a:xfrm>
            <a:off x="4495800" y="457200"/>
            <a:ext cx="41148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0" name="Google Shape;390;p172"/>
          <p:cNvSpPr/>
          <p:nvPr>
            <p:ph idx="2" type="pic"/>
          </p:nvPr>
        </p:nvSpPr>
        <p:spPr>
          <a:xfrm>
            <a:off x="38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172"/>
          <p:cNvSpPr/>
          <p:nvPr>
            <p:ph idx="3" type="pic"/>
          </p:nvPr>
        </p:nvSpPr>
        <p:spPr>
          <a:xfrm>
            <a:off x="13119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172"/>
          <p:cNvSpPr/>
          <p:nvPr>
            <p:ph idx="4" type="pic"/>
          </p:nvPr>
        </p:nvSpPr>
        <p:spPr>
          <a:xfrm>
            <a:off x="2620084" y="25717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172"/>
          <p:cNvSpPr/>
          <p:nvPr>
            <p:ph idx="5" type="pic"/>
          </p:nvPr>
        </p:nvSpPr>
        <p:spPr>
          <a:xfrm>
            <a:off x="38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172"/>
          <p:cNvSpPr/>
          <p:nvPr>
            <p:ph idx="6" type="pic"/>
          </p:nvPr>
        </p:nvSpPr>
        <p:spPr>
          <a:xfrm>
            <a:off x="13119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172"/>
          <p:cNvSpPr/>
          <p:nvPr>
            <p:ph idx="7" type="pic"/>
          </p:nvPr>
        </p:nvSpPr>
        <p:spPr>
          <a:xfrm>
            <a:off x="2620084" y="38671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172"/>
          <p:cNvSpPr/>
          <p:nvPr>
            <p:ph idx="8" type="pic"/>
          </p:nvPr>
        </p:nvSpPr>
        <p:spPr>
          <a:xfrm>
            <a:off x="38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7" name="Google Shape;397;p172"/>
          <p:cNvSpPr/>
          <p:nvPr>
            <p:ph idx="9" type="pic"/>
          </p:nvPr>
        </p:nvSpPr>
        <p:spPr>
          <a:xfrm>
            <a:off x="13119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172"/>
          <p:cNvSpPr/>
          <p:nvPr>
            <p:ph idx="13" type="pic"/>
          </p:nvPr>
        </p:nvSpPr>
        <p:spPr>
          <a:xfrm>
            <a:off x="2620084" y="-19050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172"/>
          <p:cNvSpPr/>
          <p:nvPr>
            <p:ph idx="14" type="pic"/>
          </p:nvPr>
        </p:nvSpPr>
        <p:spPr>
          <a:xfrm>
            <a:off x="38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172"/>
          <p:cNvSpPr/>
          <p:nvPr>
            <p:ph idx="15" type="pic"/>
          </p:nvPr>
        </p:nvSpPr>
        <p:spPr>
          <a:xfrm>
            <a:off x="13119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172"/>
          <p:cNvSpPr/>
          <p:nvPr>
            <p:ph idx="16" type="pic"/>
          </p:nvPr>
        </p:nvSpPr>
        <p:spPr>
          <a:xfrm>
            <a:off x="2620084" y="1276351"/>
            <a:ext cx="1295400" cy="12953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push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and Content">
  <p:cSld name="40_Title and Content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05"/>
          <p:cNvSpPr/>
          <p:nvPr>
            <p:ph idx="2" type="pic"/>
          </p:nvPr>
        </p:nvSpPr>
        <p:spPr>
          <a:xfrm>
            <a:off x="3429000" y="1428750"/>
            <a:ext cx="2438400" cy="33528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20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5" name="Google Shape;405;p20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6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08" name="Google Shape;408;p206"/>
          <p:cNvSpPr txBox="1"/>
          <p:nvPr>
            <p:ph type="ctrTitle"/>
          </p:nvPr>
        </p:nvSpPr>
        <p:spPr>
          <a:xfrm>
            <a:off x="685800" y="1123952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600"/>
              <a:buFont typeface="Urbanist ExtraBold"/>
              <a:buNone/>
              <a:defRPr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206"/>
          <p:cNvSpPr txBox="1"/>
          <p:nvPr>
            <p:ph idx="1" type="subTitle"/>
          </p:nvPr>
        </p:nvSpPr>
        <p:spPr>
          <a:xfrm>
            <a:off x="1371600" y="2440783"/>
            <a:ext cx="64008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17375E"/>
              </a:buClr>
              <a:buSzPts val="1400"/>
              <a:buNone/>
              <a:defRPr>
                <a:solidFill>
                  <a:srgbClr val="17375E"/>
                </a:solidFill>
              </a:defRPr>
            </a:lvl1pPr>
            <a:lvl2pPr lvl="1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888888"/>
              </a:buClr>
              <a:buSzPts val="105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Title and Content">
  <p:cSld name="30_Title and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3"/>
          <p:cNvSpPr/>
          <p:nvPr>
            <p:ph idx="2" type="pic"/>
          </p:nvPr>
        </p:nvSpPr>
        <p:spPr>
          <a:xfrm>
            <a:off x="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53"/>
          <p:cNvSpPr/>
          <p:nvPr>
            <p:ph idx="3" type="pic"/>
          </p:nvPr>
        </p:nvSpPr>
        <p:spPr>
          <a:xfrm>
            <a:off x="13081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3"/>
          <p:cNvSpPr/>
          <p:nvPr>
            <p:ph idx="4" type="pic"/>
          </p:nvPr>
        </p:nvSpPr>
        <p:spPr>
          <a:xfrm>
            <a:off x="26162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53"/>
          <p:cNvSpPr/>
          <p:nvPr>
            <p:ph idx="5" type="pic"/>
          </p:nvPr>
        </p:nvSpPr>
        <p:spPr>
          <a:xfrm>
            <a:off x="39243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53"/>
          <p:cNvSpPr/>
          <p:nvPr>
            <p:ph idx="6" type="pic"/>
          </p:nvPr>
        </p:nvSpPr>
        <p:spPr>
          <a:xfrm>
            <a:off x="52324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53"/>
          <p:cNvSpPr/>
          <p:nvPr>
            <p:ph idx="7" type="pic"/>
          </p:nvPr>
        </p:nvSpPr>
        <p:spPr>
          <a:xfrm>
            <a:off x="65405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3"/>
          <p:cNvSpPr/>
          <p:nvPr>
            <p:ph idx="8" type="pic"/>
          </p:nvPr>
        </p:nvSpPr>
        <p:spPr>
          <a:xfrm>
            <a:off x="7848600" y="27157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3"/>
          <p:cNvSpPr/>
          <p:nvPr>
            <p:ph idx="9" type="pic"/>
          </p:nvPr>
        </p:nvSpPr>
        <p:spPr>
          <a:xfrm>
            <a:off x="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53"/>
          <p:cNvSpPr/>
          <p:nvPr>
            <p:ph idx="13" type="pic"/>
          </p:nvPr>
        </p:nvSpPr>
        <p:spPr>
          <a:xfrm>
            <a:off x="13081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3"/>
          <p:cNvSpPr/>
          <p:nvPr>
            <p:ph idx="14" type="pic"/>
          </p:nvPr>
        </p:nvSpPr>
        <p:spPr>
          <a:xfrm>
            <a:off x="26162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3"/>
          <p:cNvSpPr/>
          <p:nvPr>
            <p:ph idx="15" type="pic"/>
          </p:nvPr>
        </p:nvSpPr>
        <p:spPr>
          <a:xfrm>
            <a:off x="39243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3"/>
          <p:cNvSpPr/>
          <p:nvPr>
            <p:ph idx="16" type="pic"/>
          </p:nvPr>
        </p:nvSpPr>
        <p:spPr>
          <a:xfrm>
            <a:off x="52324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53"/>
          <p:cNvSpPr/>
          <p:nvPr>
            <p:ph idx="17" type="pic"/>
          </p:nvPr>
        </p:nvSpPr>
        <p:spPr>
          <a:xfrm>
            <a:off x="65405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53"/>
          <p:cNvSpPr/>
          <p:nvPr>
            <p:ph idx="18" type="pic"/>
          </p:nvPr>
        </p:nvSpPr>
        <p:spPr>
          <a:xfrm>
            <a:off x="7848600" y="39391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53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itle and Content">
  <p:cSld name="20_Title and Content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07"/>
          <p:cNvSpPr txBox="1"/>
          <p:nvPr>
            <p:ph idx="1" type="body"/>
          </p:nvPr>
        </p:nvSpPr>
        <p:spPr>
          <a:xfrm>
            <a:off x="609600" y="1504951"/>
            <a:ext cx="8001000" cy="3047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2" name="Google Shape;412;p207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3" name="Google Shape;413;p207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08"/>
          <p:cNvSpPr/>
          <p:nvPr>
            <p:ph idx="2" type="pic"/>
          </p:nvPr>
        </p:nvSpPr>
        <p:spPr>
          <a:xfrm>
            <a:off x="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208"/>
          <p:cNvSpPr/>
          <p:nvPr>
            <p:ph idx="3" type="pic"/>
          </p:nvPr>
        </p:nvSpPr>
        <p:spPr>
          <a:xfrm>
            <a:off x="2286000" y="1596390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7" name="Google Shape;417;p208"/>
          <p:cNvSpPr/>
          <p:nvPr>
            <p:ph idx="4" type="pic"/>
          </p:nvPr>
        </p:nvSpPr>
        <p:spPr>
          <a:xfrm>
            <a:off x="4572000" y="1595438"/>
            <a:ext cx="2276856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208"/>
          <p:cNvSpPr/>
          <p:nvPr>
            <p:ph idx="5" type="pic"/>
          </p:nvPr>
        </p:nvSpPr>
        <p:spPr>
          <a:xfrm>
            <a:off x="6858000" y="1595438"/>
            <a:ext cx="2286000" cy="242316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208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0" name="Google Shape;420;p20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Title and Content">
  <p:cSld name="25_Title and Conten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09"/>
          <p:cNvSpPr txBox="1"/>
          <p:nvPr>
            <p:ph idx="1" type="body"/>
          </p:nvPr>
        </p:nvSpPr>
        <p:spPr>
          <a:xfrm>
            <a:off x="533400" y="1524000"/>
            <a:ext cx="8001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21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Courier New"/>
              <a:buChar char="o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595959"/>
              </a:buClr>
              <a:buSzPts val="1050"/>
              <a:buFont typeface="Rockwell"/>
              <a:buChar char="o"/>
              <a:defRPr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3" name="Google Shape;423;p209"/>
          <p:cNvSpPr txBox="1"/>
          <p:nvPr>
            <p:ph idx="2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4" name="Google Shape;424;p209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itle and Content">
  <p:cSld name="23_Title and Content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10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7" name="Google Shape;427;p210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and Content">
  <p:cSld name="15_Title and Content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12"/>
          <p:cNvSpPr/>
          <p:nvPr>
            <p:ph idx="2" type="pic"/>
          </p:nvPr>
        </p:nvSpPr>
        <p:spPr>
          <a:xfrm>
            <a:off x="4086001" y="1218752"/>
            <a:ext cx="971999" cy="971998"/>
          </a:xfrm>
          <a:prstGeom prst="ellipse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212"/>
          <p:cNvSpPr txBox="1"/>
          <p:nvPr>
            <p:ph type="title"/>
          </p:nvPr>
        </p:nvSpPr>
        <p:spPr>
          <a:xfrm>
            <a:off x="609600" y="2240573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400"/>
              <a:buFont typeface="Urbanist ExtraBold"/>
              <a:buNone/>
              <a:defRPr sz="2400">
                <a:solidFill>
                  <a:srgbClr val="19191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13"/>
          <p:cNvSpPr txBox="1"/>
          <p:nvPr>
            <p:ph idx="1" type="body"/>
          </p:nvPr>
        </p:nvSpPr>
        <p:spPr>
          <a:xfrm>
            <a:off x="2825406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3" name="Google Shape;433;p213"/>
          <p:cNvSpPr txBox="1"/>
          <p:nvPr>
            <p:ph idx="2" type="body"/>
          </p:nvPr>
        </p:nvSpPr>
        <p:spPr>
          <a:xfrm>
            <a:off x="47244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4" name="Google Shape;434;p213"/>
          <p:cNvSpPr txBox="1"/>
          <p:nvPr>
            <p:ph idx="3" type="body"/>
          </p:nvPr>
        </p:nvSpPr>
        <p:spPr>
          <a:xfrm>
            <a:off x="67056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5" name="Google Shape;435;p213"/>
          <p:cNvSpPr txBox="1"/>
          <p:nvPr>
            <p:ph idx="4" type="body"/>
          </p:nvPr>
        </p:nvSpPr>
        <p:spPr>
          <a:xfrm>
            <a:off x="762000" y="1504950"/>
            <a:ext cx="1524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Char char="–"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6" name="Google Shape;436;p213"/>
          <p:cNvSpPr/>
          <p:nvPr>
            <p:ph idx="5" type="pic"/>
          </p:nvPr>
        </p:nvSpPr>
        <p:spPr>
          <a:xfrm>
            <a:off x="8040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7" name="Google Shape;437;p213"/>
          <p:cNvSpPr/>
          <p:nvPr>
            <p:ph idx="6" type="pic"/>
          </p:nvPr>
        </p:nvSpPr>
        <p:spPr>
          <a:xfrm>
            <a:off x="2825406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213"/>
          <p:cNvSpPr/>
          <p:nvPr>
            <p:ph idx="7" type="pic"/>
          </p:nvPr>
        </p:nvSpPr>
        <p:spPr>
          <a:xfrm>
            <a:off x="47664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213"/>
          <p:cNvSpPr/>
          <p:nvPr>
            <p:ph idx="8" type="pic"/>
          </p:nvPr>
        </p:nvSpPr>
        <p:spPr>
          <a:xfrm>
            <a:off x="6747601" y="1885950"/>
            <a:ext cx="1439998" cy="1439998"/>
          </a:xfrm>
          <a:prstGeom prst="ellipse">
            <a:avLst/>
          </a:prstGeom>
          <a:noFill/>
          <a:ln>
            <a:noFill/>
          </a:ln>
        </p:spPr>
      </p:sp>
      <p:sp>
        <p:nvSpPr>
          <p:cNvPr id="440" name="Google Shape;440;p213"/>
          <p:cNvSpPr txBox="1"/>
          <p:nvPr>
            <p:ph idx="9" type="body"/>
          </p:nvPr>
        </p:nvSpPr>
        <p:spPr>
          <a:xfrm>
            <a:off x="25908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1" name="Google Shape;441;p213"/>
          <p:cNvSpPr txBox="1"/>
          <p:nvPr>
            <p:ph idx="13" type="body"/>
          </p:nvPr>
        </p:nvSpPr>
        <p:spPr>
          <a:xfrm>
            <a:off x="45720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2" name="Google Shape;442;p213"/>
          <p:cNvSpPr txBox="1"/>
          <p:nvPr>
            <p:ph idx="14" type="body"/>
          </p:nvPr>
        </p:nvSpPr>
        <p:spPr>
          <a:xfrm>
            <a:off x="65532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3" name="Google Shape;443;p213"/>
          <p:cNvSpPr txBox="1"/>
          <p:nvPr>
            <p:ph idx="15" type="body"/>
          </p:nvPr>
        </p:nvSpPr>
        <p:spPr>
          <a:xfrm>
            <a:off x="609600" y="371475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Font typeface="Roboto Light"/>
              <a:buNone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Urbanist Light"/>
              <a:buNone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213"/>
          <p:cNvSpPr txBox="1"/>
          <p:nvPr>
            <p:ph idx="16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5" name="Google Shape;445;p21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214"/>
          <p:cNvSpPr txBox="1"/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800"/>
              <a:buFont typeface="Urbanist ExtraBold"/>
              <a:buNone/>
              <a:defRPr b="1" sz="2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14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15"/>
          <p:cNvSpPr txBox="1"/>
          <p:nvPr>
            <p:ph idx="1" type="body"/>
          </p:nvPr>
        </p:nvSpPr>
        <p:spPr>
          <a:xfrm>
            <a:off x="6096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2" name="Google Shape;452;p215"/>
          <p:cNvSpPr txBox="1"/>
          <p:nvPr>
            <p:ph idx="2" type="body"/>
          </p:nvPr>
        </p:nvSpPr>
        <p:spPr>
          <a:xfrm>
            <a:off x="4648200" y="1626394"/>
            <a:ext cx="3886200" cy="2926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048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8450" lvl="2" marL="1371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5275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–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5275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»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53" name="Google Shape;453;p215"/>
          <p:cNvSpPr txBox="1"/>
          <p:nvPr>
            <p:ph idx="3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4" name="Google Shape;454;p21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16"/>
          <p:cNvSpPr txBox="1"/>
          <p:nvPr>
            <p:ph idx="1" type="body"/>
          </p:nvPr>
        </p:nvSpPr>
        <p:spPr>
          <a:xfrm>
            <a:off x="609600" y="1719263"/>
            <a:ext cx="38877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7" name="Google Shape;457;p216"/>
          <p:cNvSpPr txBox="1"/>
          <p:nvPr>
            <p:ph idx="2" type="body"/>
          </p:nvPr>
        </p:nvSpPr>
        <p:spPr>
          <a:xfrm>
            <a:off x="609600" y="2199084"/>
            <a:ext cx="3887788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8" name="Google Shape;458;p216"/>
          <p:cNvSpPr txBox="1"/>
          <p:nvPr>
            <p:ph idx="3" type="body"/>
          </p:nvPr>
        </p:nvSpPr>
        <p:spPr>
          <a:xfrm>
            <a:off x="4645031" y="1719263"/>
            <a:ext cx="3965570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9" name="Google Shape;459;p216"/>
          <p:cNvSpPr txBox="1"/>
          <p:nvPr>
            <p:ph idx="4" type="body"/>
          </p:nvPr>
        </p:nvSpPr>
        <p:spPr>
          <a:xfrm>
            <a:off x="4645031" y="2199084"/>
            <a:ext cx="3965570" cy="24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98450" lvl="1" marL="9144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Char char="–"/>
              <a:defRPr sz="11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295275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Char char="•"/>
              <a:defRPr sz="105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2921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–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2921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7F7F7F"/>
              </a:buClr>
              <a:buSzPts val="1000"/>
              <a:buChar char="»"/>
              <a:defRPr sz="1000">
                <a:solidFill>
                  <a:srgbClr val="7F7F7F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0" name="Google Shape;460;p216"/>
          <p:cNvSpPr txBox="1"/>
          <p:nvPr>
            <p:ph idx="5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1" name="Google Shape;461;p21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Title and Content">
  <p:cSld name="41_Title and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4"/>
          <p:cNvSpPr/>
          <p:nvPr>
            <p:ph idx="2" type="pic"/>
          </p:nvPr>
        </p:nvSpPr>
        <p:spPr>
          <a:xfrm>
            <a:off x="609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54"/>
          <p:cNvSpPr/>
          <p:nvPr>
            <p:ph idx="3" type="pic"/>
          </p:nvPr>
        </p:nvSpPr>
        <p:spPr>
          <a:xfrm>
            <a:off x="1752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4"/>
          <p:cNvSpPr/>
          <p:nvPr>
            <p:ph idx="4" type="pic"/>
          </p:nvPr>
        </p:nvSpPr>
        <p:spPr>
          <a:xfrm>
            <a:off x="2895600" y="25717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54"/>
          <p:cNvSpPr/>
          <p:nvPr>
            <p:ph idx="5" type="pic"/>
          </p:nvPr>
        </p:nvSpPr>
        <p:spPr>
          <a:xfrm>
            <a:off x="609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54"/>
          <p:cNvSpPr/>
          <p:nvPr>
            <p:ph idx="6" type="pic"/>
          </p:nvPr>
        </p:nvSpPr>
        <p:spPr>
          <a:xfrm>
            <a:off x="1752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54"/>
          <p:cNvSpPr/>
          <p:nvPr>
            <p:ph idx="7" type="pic"/>
          </p:nvPr>
        </p:nvSpPr>
        <p:spPr>
          <a:xfrm>
            <a:off x="2895600" y="36385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54"/>
          <p:cNvSpPr/>
          <p:nvPr>
            <p:ph idx="8" type="pic"/>
          </p:nvPr>
        </p:nvSpPr>
        <p:spPr>
          <a:xfrm>
            <a:off x="609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54"/>
          <p:cNvSpPr/>
          <p:nvPr>
            <p:ph idx="9" type="pic"/>
          </p:nvPr>
        </p:nvSpPr>
        <p:spPr>
          <a:xfrm>
            <a:off x="1752600" y="1504951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54"/>
          <p:cNvSpPr/>
          <p:nvPr>
            <p:ph idx="13" type="pic"/>
          </p:nvPr>
        </p:nvSpPr>
        <p:spPr>
          <a:xfrm>
            <a:off x="2895600" y="1504950"/>
            <a:ext cx="1143000" cy="106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4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Urbanist ExtraBold"/>
              <a:buNone/>
              <a:defRPr>
                <a:solidFill>
                  <a:srgbClr val="7030A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4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Title and Content">
  <p:cSld name="36_Title and Conte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5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5"/>
          <p:cNvSpPr/>
          <p:nvPr>
            <p:ph idx="2" type="pic"/>
          </p:nvPr>
        </p:nvSpPr>
        <p:spPr>
          <a:xfrm>
            <a:off x="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55"/>
          <p:cNvSpPr/>
          <p:nvPr>
            <p:ph idx="3" type="pic"/>
          </p:nvPr>
        </p:nvSpPr>
        <p:spPr>
          <a:xfrm>
            <a:off x="26162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155"/>
          <p:cNvSpPr/>
          <p:nvPr>
            <p:ph idx="4" type="pic"/>
          </p:nvPr>
        </p:nvSpPr>
        <p:spPr>
          <a:xfrm>
            <a:off x="52324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55"/>
          <p:cNvSpPr/>
          <p:nvPr>
            <p:ph idx="5" type="pic"/>
          </p:nvPr>
        </p:nvSpPr>
        <p:spPr>
          <a:xfrm>
            <a:off x="7848600" y="17335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155"/>
          <p:cNvSpPr/>
          <p:nvPr>
            <p:ph idx="6" type="pic"/>
          </p:nvPr>
        </p:nvSpPr>
        <p:spPr>
          <a:xfrm>
            <a:off x="13081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55"/>
          <p:cNvSpPr/>
          <p:nvPr>
            <p:ph idx="7" type="pic"/>
          </p:nvPr>
        </p:nvSpPr>
        <p:spPr>
          <a:xfrm>
            <a:off x="39243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55"/>
          <p:cNvSpPr/>
          <p:nvPr>
            <p:ph idx="8" type="pic"/>
          </p:nvPr>
        </p:nvSpPr>
        <p:spPr>
          <a:xfrm>
            <a:off x="6540500" y="2956950"/>
            <a:ext cx="1295400" cy="1223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155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Title and Content">
  <p:cSld name="47_Title and Conte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6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600"/>
              <a:buFont typeface="Roboto Slab"/>
              <a:buNone/>
              <a:defRPr b="1" i="0">
                <a:solidFill>
                  <a:srgbClr val="7030A0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6"/>
          <p:cNvSpPr/>
          <p:nvPr>
            <p:ph idx="2" type="pic"/>
          </p:nvPr>
        </p:nvSpPr>
        <p:spPr>
          <a:xfrm>
            <a:off x="2209800" y="15769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56"/>
          <p:cNvSpPr/>
          <p:nvPr>
            <p:ph idx="3" type="pic"/>
          </p:nvPr>
        </p:nvSpPr>
        <p:spPr>
          <a:xfrm>
            <a:off x="5257800" y="1572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56"/>
          <p:cNvSpPr/>
          <p:nvPr>
            <p:ph idx="4" type="pic"/>
          </p:nvPr>
        </p:nvSpPr>
        <p:spPr>
          <a:xfrm>
            <a:off x="685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56"/>
          <p:cNvSpPr/>
          <p:nvPr>
            <p:ph idx="5" type="pic"/>
          </p:nvPr>
        </p:nvSpPr>
        <p:spPr>
          <a:xfrm>
            <a:off x="3733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56"/>
          <p:cNvSpPr/>
          <p:nvPr>
            <p:ph idx="6" type="pic"/>
          </p:nvPr>
        </p:nvSpPr>
        <p:spPr>
          <a:xfrm>
            <a:off x="6781800" y="3024750"/>
            <a:ext cx="1537454" cy="145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56"/>
          <p:cNvSpPr txBox="1"/>
          <p:nvPr>
            <p:ph idx="1" type="body"/>
          </p:nvPr>
        </p:nvSpPr>
        <p:spPr>
          <a:xfrm>
            <a:off x="533400" y="419100"/>
            <a:ext cx="50292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  <a:defRPr b="0" sz="13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228600" lvl="1" marL="9144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Arial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0" Type="http://schemas.openxmlformats.org/officeDocument/2006/relationships/theme" Target="../theme/theme2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8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Poppins"/>
              <a:buNone/>
              <a:defRPr b="1" i="0" sz="2600" u="none" cap="none" strike="noStrike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8"/>
          <p:cNvSpPr txBox="1"/>
          <p:nvPr>
            <p:ph idx="1" type="body"/>
          </p:nvPr>
        </p:nvSpPr>
        <p:spPr>
          <a:xfrm>
            <a:off x="533400" y="1428750"/>
            <a:ext cx="8001000" cy="3124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Poppins"/>
              <a:buChar char="•"/>
              <a:defRPr b="0" i="0" sz="14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Poppins"/>
              <a:buChar char="–"/>
              <a:defRPr b="0" i="0" sz="12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Poppins"/>
              <a:buChar char="•"/>
              <a:defRPr b="0" i="0" sz="110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295275" lvl="3" marL="18288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–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295275" lvl="4" marL="2286000" marR="0" rtl="0" algn="l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>
                <a:srgbClr val="7F7F7F"/>
              </a:buClr>
              <a:buSzPts val="1050"/>
              <a:buFont typeface="Poppins"/>
              <a:buChar char="»"/>
              <a:defRPr b="0" i="0" sz="1050" u="none" cap="none" strike="noStrike">
                <a:solidFill>
                  <a:srgbClr val="7F7F7F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Poppins"/>
              <a:buChar char="•"/>
              <a:defRPr b="0" i="0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cxnSp>
        <p:nvCxnSpPr>
          <p:cNvPr id="12" name="Google Shape;12;p148"/>
          <p:cNvCxnSpPr/>
          <p:nvPr/>
        </p:nvCxnSpPr>
        <p:spPr>
          <a:xfrm>
            <a:off x="633600" y="1200150"/>
            <a:ext cx="381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3.png"/><Relationship Id="rId4" Type="http://schemas.openxmlformats.org/officeDocument/2006/relationships/image" Target="../media/image5.jpg"/><Relationship Id="rId5" Type="http://schemas.openxmlformats.org/officeDocument/2006/relationships/image" Target="../media/image2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9.png"/><Relationship Id="rId6" Type="http://schemas.openxmlformats.org/officeDocument/2006/relationships/image" Target="../media/image8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30.png"/><Relationship Id="rId5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33.png"/><Relationship Id="rId5" Type="http://schemas.openxmlformats.org/officeDocument/2006/relationships/image" Target="../media/image3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21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g1e3fcf3b16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4" y="0"/>
            <a:ext cx="9141293" cy="5143501"/>
          </a:xfrm>
          <a:prstGeom prst="rect">
            <a:avLst/>
          </a:pr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</p:pic>
      <p:pic>
        <p:nvPicPr>
          <p:cNvPr descr="Shape, square&#10;&#10;Description automatically generated" id="468" name="Google Shape;468;g1e3fcf3b16d_0_0"/>
          <p:cNvPicPr preferRelativeResize="0"/>
          <p:nvPr/>
        </p:nvPicPr>
        <p:blipFill rotWithShape="1">
          <a:blip r:embed="rId4">
            <a:alphaModFix/>
          </a:blip>
          <a:srcRect b="21869" l="0" r="0" t="21875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1e3fcf3b16d_0_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g1e3fcf3b16d_0_0"/>
          <p:cNvSpPr/>
          <p:nvPr/>
        </p:nvSpPr>
        <p:spPr>
          <a:xfrm flipH="1">
            <a:off x="-13372" y="-628650"/>
            <a:ext cx="9592087" cy="6017578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7030A0"/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g1e3fcf3b16d_0_0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g1e3fcf3b16d_0_0"/>
          <p:cNvSpPr txBox="1"/>
          <p:nvPr/>
        </p:nvSpPr>
        <p:spPr>
          <a:xfrm>
            <a:off x="928875" y="1784488"/>
            <a:ext cx="7707600" cy="21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Equipe  2 </a:t>
            </a:r>
            <a:endParaRPr b="1" i="0" sz="33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3300" u="none" cap="none" strike="noStrike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Classificação de Alimentos</a:t>
            </a:r>
            <a:r>
              <a:rPr b="1" lang="en-US" sz="33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: Food vs Non-Foo</a:t>
            </a:r>
            <a:r>
              <a:rPr b="1" lang="en-US" sz="3300">
                <a:solidFill>
                  <a:schemeClr val="lt1"/>
                </a:solidFill>
                <a:latin typeface="Urbanist Black"/>
                <a:ea typeface="Urbanist Black"/>
                <a:cs typeface="Urbanist Black"/>
                <a:sym typeface="Urbanist Black"/>
              </a:rPr>
              <a:t>d</a:t>
            </a:r>
            <a:endParaRPr b="1" i="0" sz="33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Urbanist Black"/>
              <a:ea typeface="Urbanist Black"/>
              <a:cs typeface="Urbanist Black"/>
              <a:sym typeface="Urbanist Blac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g1e3fcf3b16d_0_0"/>
          <p:cNvPicPr preferRelativeResize="0"/>
          <p:nvPr/>
        </p:nvPicPr>
        <p:blipFill rotWithShape="1">
          <a:blip r:embed="rId5">
            <a:alphaModFix/>
          </a:blip>
          <a:srcRect b="38488" l="9211" r="8469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g1e3fcf3b16d_0_0"/>
          <p:cNvSpPr txBox="1"/>
          <p:nvPr/>
        </p:nvSpPr>
        <p:spPr>
          <a:xfrm>
            <a:off x="230825" y="1276350"/>
            <a:ext cx="57528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FFFFFF"/>
                </a:solidFill>
              </a:rPr>
              <a:t>Demo day - Curso de Machine Learning</a:t>
            </a:r>
            <a:endParaRPr sz="20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9cec47d58d_1_64"/>
          <p:cNvSpPr txBox="1"/>
          <p:nvPr>
            <p:ph type="title"/>
          </p:nvPr>
        </p:nvSpPr>
        <p:spPr>
          <a:xfrm>
            <a:off x="598650" y="478100"/>
            <a:ext cx="7620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</a:t>
            </a:r>
            <a:endParaRPr/>
          </a:p>
        </p:txBody>
      </p:sp>
      <p:sp>
        <p:nvSpPr>
          <p:cNvPr id="547" name="Google Shape;547;g39cec47d58d_1_64"/>
          <p:cNvSpPr txBox="1"/>
          <p:nvPr/>
        </p:nvSpPr>
        <p:spPr>
          <a:xfrm>
            <a:off x="329900" y="1488150"/>
            <a:ext cx="83244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Quatro arquiteturas foram avaliadas para identificar a abordagem mais eficaz na classificação de imagens como </a:t>
            </a: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Food</a:t>
            </a: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ou </a:t>
            </a: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Non-Food</a:t>
            </a:r>
            <a:r>
              <a:rPr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Cada modelo representa uma estratégia diferente de design e otimização.</a:t>
            </a:r>
            <a:endParaRPr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48" name="Google Shape;548;g39cec47d58d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75" y="2613350"/>
            <a:ext cx="3369438" cy="1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g39cec47d58d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25" y="2567013"/>
            <a:ext cx="3369438" cy="1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g39cec47d58d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375" y="3859200"/>
            <a:ext cx="3369438" cy="1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g39cec47d58d_1_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275" y="3889850"/>
            <a:ext cx="3369438" cy="10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g39cec47d58d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52" y="2839000"/>
            <a:ext cx="428930" cy="4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g39cec47d58d_1_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8363" y="2964713"/>
            <a:ext cx="173300" cy="173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9cec47d58d_1_64"/>
          <p:cNvSpPr txBox="1"/>
          <p:nvPr/>
        </p:nvSpPr>
        <p:spPr>
          <a:xfrm>
            <a:off x="1589100" y="2851275"/>
            <a:ext cx="247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CNN Básica -&gt; </a:t>
            </a: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Arquitetura da Literatura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55" name="Google Shape;555;g39cec47d58d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127" y="3970175"/>
            <a:ext cx="428930" cy="4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g39cec47d58d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0564" y="3992050"/>
            <a:ext cx="428930" cy="42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39cec47d58d_1_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7077" y="2597088"/>
            <a:ext cx="428930" cy="424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g39cec47d58d_1_64"/>
          <p:cNvSpPr txBox="1"/>
          <p:nvPr/>
        </p:nvSpPr>
        <p:spPr>
          <a:xfrm>
            <a:off x="1441875" y="3967650"/>
            <a:ext cx="247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CNN Leve -&gt; </a:t>
            </a: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Ajuste simplificada para eficiência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59" name="Google Shape;559;g39cec47d58d_1_64"/>
          <p:cNvSpPr txBox="1"/>
          <p:nvPr/>
        </p:nvSpPr>
        <p:spPr>
          <a:xfrm>
            <a:off x="5483275" y="2597088"/>
            <a:ext cx="2731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CNN com Otimização -&gt; </a:t>
            </a: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Ajuste fino de hiperparâmetros para melhor desempenho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60" name="Google Shape;560;g39cec47d58d_1_64"/>
          <p:cNvSpPr txBox="1"/>
          <p:nvPr/>
        </p:nvSpPr>
        <p:spPr>
          <a:xfrm>
            <a:off x="5529325" y="4094475"/>
            <a:ext cx="24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MobileNetV2 </a:t>
            </a: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-&gt; </a:t>
            </a: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Transfer learning com modelo pré-treinado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61" name="Google Shape;561;g39cec47d58d_1_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74888" y="2689000"/>
            <a:ext cx="173300" cy="1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39cec47d58d_1_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98388" y="4117763"/>
            <a:ext cx="173300" cy="17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39cec47d58d_1_6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0938" y="4095888"/>
            <a:ext cx="173300" cy="1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9cd1c59dff_0_44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569" name="Google Shape;569;g39cd1c59dff_0_44"/>
          <p:cNvSpPr txBox="1"/>
          <p:nvPr/>
        </p:nvSpPr>
        <p:spPr>
          <a:xfrm>
            <a:off x="609600" y="1378325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1 – CNN básica (modelo de referência).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g39cd1c59dff_0_44"/>
          <p:cNvSpPr txBox="1"/>
          <p:nvPr/>
        </p:nvSpPr>
        <p:spPr>
          <a:xfrm>
            <a:off x="609600" y="1778525"/>
            <a:ext cx="7543800" cy="5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Modelo da Literatura 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71" name="Google Shape;571;g39cd1c59dff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3400" y="2966875"/>
            <a:ext cx="2946850" cy="199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39cd1c59dff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5200" y="3118650"/>
            <a:ext cx="344225" cy="279275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g39cd1c59dff_0_44"/>
          <p:cNvSpPr txBox="1"/>
          <p:nvPr/>
        </p:nvSpPr>
        <p:spPr>
          <a:xfrm>
            <a:off x="6013500" y="3766600"/>
            <a:ext cx="24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Acurária Obtida: 83,6%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4" name="Google Shape;574;g39cd1c59dff_0_44"/>
          <p:cNvSpPr txBox="1"/>
          <p:nvPr/>
        </p:nvSpPr>
        <p:spPr>
          <a:xfrm>
            <a:off x="609600" y="2530788"/>
            <a:ext cx="5752800" cy="15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Camadas Principais: 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Conv2D com ativação ReLU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MaxPooling2D para redução espacial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Dropout para regularização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 Light"/>
              <a:buChar char="●"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Dense com ativação Sigmoid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9cec47d58d_0_1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580" name="Google Shape;580;g39cec47d58d_0_13"/>
          <p:cNvSpPr txBox="1"/>
          <p:nvPr/>
        </p:nvSpPr>
        <p:spPr>
          <a:xfrm>
            <a:off x="609600" y="1252788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2 – CNN com Otimização de Hiperparâmetros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g39cec47d58d_0_13"/>
          <p:cNvSpPr txBox="1"/>
          <p:nvPr/>
        </p:nvSpPr>
        <p:spPr>
          <a:xfrm>
            <a:off x="126150" y="1824725"/>
            <a:ext cx="32067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Estrutura mais leve, com redução do número de filtros.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Aplicação de dropout mais moderado.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Taxa de aprendizado reduzida (0.0005) para maior estabilidade -&gt; optimizer =  Adam(learning_rate=0.0005)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82" name="Google Shape;582;g39cec47d58d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8313" y="1901650"/>
            <a:ext cx="5661376" cy="271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9cec47d58d_6_8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588" name="Google Shape;588;g39cec47d58d_6_81"/>
          <p:cNvSpPr txBox="1"/>
          <p:nvPr/>
        </p:nvSpPr>
        <p:spPr>
          <a:xfrm>
            <a:off x="678000" y="1442088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2 – CNN com Otimização de Hiperparâmetros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89" name="Google Shape;589;g39cec47d58d_6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05" y="1888499"/>
            <a:ext cx="7506476" cy="310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9cec47d58d_0_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595" name="Google Shape;595;g39cec47d58d_0_1"/>
          <p:cNvSpPr txBox="1"/>
          <p:nvPr/>
        </p:nvSpPr>
        <p:spPr>
          <a:xfrm>
            <a:off x="533400" y="1276350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3 – CNN Leve (Arquitetura Mais Leve)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6" name="Google Shape;596;g39cec47d58d_0_1"/>
          <p:cNvSpPr txBox="1"/>
          <p:nvPr/>
        </p:nvSpPr>
        <p:spPr>
          <a:xfrm>
            <a:off x="466025" y="1721250"/>
            <a:ext cx="68958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Menos camadas convolucionais e uso de GlobalAveragePooling2D.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Foco em eficiência e baixo custo computacional.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 Light"/>
              <a:buChar char="●"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Ideal para dispositivos com restrição de hardware.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97" name="Google Shape;597;g39cec47d58d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763" y="2994350"/>
            <a:ext cx="6225274" cy="17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39cec47d58d_6_18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603" name="Google Shape;603;g39cec47d58d_6_183"/>
          <p:cNvSpPr txBox="1"/>
          <p:nvPr/>
        </p:nvSpPr>
        <p:spPr>
          <a:xfrm>
            <a:off x="495425" y="1276350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3 – CNN Leve (Arquitetura Mais Leve)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04" name="Google Shape;604;g39cec47d58d_6_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75" y="1913675"/>
            <a:ext cx="7390649" cy="118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39cec47d58d_6_1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9150" y="3049849"/>
            <a:ext cx="6772550" cy="19898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g39cec47d58d_6_183"/>
          <p:cNvSpPr txBox="1"/>
          <p:nvPr/>
        </p:nvSpPr>
        <p:spPr>
          <a:xfrm>
            <a:off x="495425" y="16070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Arquitetura Modelo: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9cd1c59dff_0_87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612" name="Google Shape;612;g39cd1c59dff_0_87"/>
          <p:cNvSpPr txBox="1"/>
          <p:nvPr/>
        </p:nvSpPr>
        <p:spPr>
          <a:xfrm>
            <a:off x="609600" y="1323400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4 – MobileNetV2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g39cd1c59dff_0_87"/>
          <p:cNvSpPr txBox="1"/>
          <p:nvPr/>
        </p:nvSpPr>
        <p:spPr>
          <a:xfrm>
            <a:off x="737250" y="2126050"/>
            <a:ext cx="73518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latin typeface="Poppins"/>
                <a:ea typeface="Poppins"/>
                <a:cs typeface="Poppins"/>
                <a:sym typeface="Poppins"/>
              </a:rPr>
              <a:t>Este modelo aproveita o poder do transfer learning utilizando a arquitetura MobileNetV2 pré-treinada no dataset ImageNet. As camadas base congeladas preservam conhecimento visual genérico enquanto um classificador é treinado especificamente para a tarefa Food/Non-Food.</a:t>
            </a:r>
            <a:endParaRPr sz="17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9cec47d58d_6_24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619" name="Google Shape;619;g39cec47d58d_6_241"/>
          <p:cNvSpPr txBox="1"/>
          <p:nvPr/>
        </p:nvSpPr>
        <p:spPr>
          <a:xfrm>
            <a:off x="609600" y="1323400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4 – MobileNetV2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20" name="Google Shape;620;g39cec47d58d_6_2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1965950"/>
            <a:ext cx="746100" cy="89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39cec47d58d_6_2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3143725"/>
            <a:ext cx="746100" cy="894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g39cec47d58d_6_2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400" y="4192175"/>
            <a:ext cx="746100" cy="894183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g39cec47d58d_6_241"/>
          <p:cNvSpPr txBox="1"/>
          <p:nvPr/>
        </p:nvSpPr>
        <p:spPr>
          <a:xfrm>
            <a:off x="1512075" y="3212900"/>
            <a:ext cx="63792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C4C4D"/>
                </a:solidFill>
                <a:latin typeface="Poppins"/>
                <a:ea typeface="Poppins"/>
                <a:cs typeface="Poppins"/>
                <a:sym typeface="Poppins"/>
              </a:rPr>
              <a:t>Classifier Head - GlobalAveragePooling2D → Dense(128, ReLU) → Dropout(0.3) → Sigmoid</a:t>
            </a:r>
            <a:endParaRPr sz="1500">
              <a:solidFill>
                <a:srgbClr val="4C4C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4" name="Google Shape;624;g39cec47d58d_6_241"/>
          <p:cNvSpPr txBox="1"/>
          <p:nvPr/>
        </p:nvSpPr>
        <p:spPr>
          <a:xfrm>
            <a:off x="1627950" y="1957975"/>
            <a:ext cx="7022400" cy="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700">
                <a:solidFill>
                  <a:srgbClr val="4C4C4D"/>
                </a:solidFill>
                <a:latin typeface="Poppins"/>
                <a:ea typeface="Poppins"/>
                <a:cs typeface="Poppins"/>
                <a:sym typeface="Poppins"/>
              </a:rPr>
              <a:t>Base Pré-treinada - MobileNetV2 com pesos do ImageNet (camadas congeladas)</a:t>
            </a:r>
            <a:endParaRPr sz="1700">
              <a:solidFill>
                <a:srgbClr val="4C4C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5" name="Google Shape;625;g39cec47d58d_6_241"/>
          <p:cNvSpPr txBox="1"/>
          <p:nvPr/>
        </p:nvSpPr>
        <p:spPr>
          <a:xfrm>
            <a:off x="1627950" y="4382625"/>
            <a:ext cx="6672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72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4C4C4D"/>
                </a:solidFill>
                <a:latin typeface="Poppins"/>
                <a:ea typeface="Poppins"/>
                <a:cs typeface="Poppins"/>
                <a:sym typeface="Poppins"/>
              </a:rPr>
              <a:t>Data Augmentation</a:t>
            </a:r>
            <a:r>
              <a:rPr lang="en-US">
                <a:solidFill>
                  <a:srgbClr val="4C4C4D"/>
                </a:solidFill>
                <a:latin typeface="Poppins"/>
                <a:ea typeface="Poppins"/>
                <a:cs typeface="Poppins"/>
                <a:sym typeface="Poppins"/>
              </a:rPr>
              <a:t> - Rotação, zoom, flip, shear para robustez</a:t>
            </a:r>
            <a:endParaRPr>
              <a:solidFill>
                <a:srgbClr val="4C4C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631;g39cec47d58d_6_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188" y="2075800"/>
            <a:ext cx="7687625" cy="215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g39cec47d58d_6_19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633" name="Google Shape;633;g39cec47d58d_6_196"/>
          <p:cNvSpPr txBox="1"/>
          <p:nvPr/>
        </p:nvSpPr>
        <p:spPr>
          <a:xfrm>
            <a:off x="609600" y="1378325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4 – MobileNetV2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9cd1c59dff_0_9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Metodologia</a:t>
            </a:r>
            <a:endParaRPr sz="2200"/>
          </a:p>
        </p:txBody>
      </p:sp>
      <p:sp>
        <p:nvSpPr>
          <p:cNvPr id="639" name="Google Shape;639;g39cd1c59dff_0_93"/>
          <p:cNvSpPr txBox="1"/>
          <p:nvPr/>
        </p:nvSpPr>
        <p:spPr>
          <a:xfrm>
            <a:off x="609600" y="1378325"/>
            <a:ext cx="846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4 – MobileNetV2</a:t>
            </a:r>
            <a:endParaRPr b="1"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0" name="Google Shape;640;g39cd1c59dff_0_93"/>
          <p:cNvSpPr txBox="1"/>
          <p:nvPr/>
        </p:nvSpPr>
        <p:spPr>
          <a:xfrm>
            <a:off x="609600" y="1778525"/>
            <a:ext cx="7543800" cy="3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Arquitetura do modelo:</a:t>
            </a:r>
            <a:endParaRPr sz="17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641" name="Google Shape;641;g39cd1c59dff_0_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275" y="2273225"/>
            <a:ext cx="8631587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479" name="Google Shape;479;g39cec47d58d_6_29"/>
          <p:cNvPicPr preferRelativeResize="0"/>
          <p:nvPr/>
        </p:nvPicPr>
        <p:blipFill rotWithShape="1">
          <a:blip r:embed="rId3">
            <a:alphaModFix/>
          </a:blip>
          <a:srcRect b="21872" l="0" r="0" t="21872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g39cec47d58d_6_2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g39cec47d58d_6_29"/>
          <p:cNvSpPr/>
          <p:nvPr/>
        </p:nvSpPr>
        <p:spPr>
          <a:xfrm flipH="1" rot="10800000">
            <a:off x="3640997" y="1522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2" name="Google Shape;482;g39cec47d58d_6_29"/>
          <p:cNvPicPr preferRelativeResize="0"/>
          <p:nvPr/>
        </p:nvPicPr>
        <p:blipFill rotWithShape="1">
          <a:blip r:embed="rId4">
            <a:alphaModFix/>
          </a:blip>
          <a:srcRect b="38487" l="9211" r="8470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g39cec47d58d_6_29"/>
          <p:cNvSpPr txBox="1"/>
          <p:nvPr/>
        </p:nvSpPr>
        <p:spPr>
          <a:xfrm>
            <a:off x="3601050" y="2343150"/>
            <a:ext cx="20175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Equipe</a:t>
            </a:r>
            <a:endParaRPr b="1" sz="3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646" name="Google Shape;646;g39cec47d58d_6_90"/>
          <p:cNvPicPr preferRelativeResize="0"/>
          <p:nvPr/>
        </p:nvPicPr>
        <p:blipFill rotWithShape="1">
          <a:blip r:embed="rId3">
            <a:alphaModFix/>
          </a:blip>
          <a:srcRect b="21872" l="0" r="0" t="21872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7" name="Google Shape;647;g39cec47d58d_6_90"/>
          <p:cNvSpPr/>
          <p:nvPr/>
        </p:nvSpPr>
        <p:spPr>
          <a:xfrm>
            <a:off x="-168675" y="0"/>
            <a:ext cx="9388800" cy="5140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g39cec47d58d_6_90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9" name="Google Shape;649;g39cec47d58d_6_90"/>
          <p:cNvPicPr preferRelativeResize="0"/>
          <p:nvPr/>
        </p:nvPicPr>
        <p:blipFill rotWithShape="1">
          <a:blip r:embed="rId4">
            <a:alphaModFix/>
          </a:blip>
          <a:srcRect b="38487" l="9211" r="8470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g39cec47d58d_6_90"/>
          <p:cNvSpPr txBox="1"/>
          <p:nvPr/>
        </p:nvSpPr>
        <p:spPr>
          <a:xfrm>
            <a:off x="2577850" y="2343150"/>
            <a:ext cx="337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Resultados</a:t>
            </a:r>
            <a:endParaRPr b="1" sz="3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1" name="Google Shape;651;g39cec47d58d_6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2193075"/>
            <a:ext cx="1286925" cy="1283550"/>
          </a:xfrm>
          <a:prstGeom prst="rect">
            <a:avLst/>
          </a:prstGeom>
          <a:solidFill>
            <a:srgbClr val="7030A0"/>
          </a:solidFill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e7cc568587_1_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sp>
        <p:nvSpPr>
          <p:cNvPr id="657" name="Google Shape;657;g1e7cc568587_1_3"/>
          <p:cNvSpPr txBox="1"/>
          <p:nvPr/>
        </p:nvSpPr>
        <p:spPr>
          <a:xfrm>
            <a:off x="609600" y="1378325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1 – CNN básica (modelo de referência).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58" name="Google Shape;658;g1e7cc568587_1_3" title="Captura de tela de 2025-10-24 21-00-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838" y="1989363"/>
            <a:ext cx="6181725" cy="2676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1e7cc568587_1_3"/>
          <p:cNvSpPr txBox="1"/>
          <p:nvPr/>
        </p:nvSpPr>
        <p:spPr>
          <a:xfrm>
            <a:off x="6687000" y="4555600"/>
            <a:ext cx="245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Acurária Obtida: 83,6%</a:t>
            </a:r>
            <a:endParaRPr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9cec47d58d_6_25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sp>
        <p:nvSpPr>
          <p:cNvPr id="665" name="Google Shape;665;g39cec47d58d_6_256"/>
          <p:cNvSpPr txBox="1"/>
          <p:nvPr/>
        </p:nvSpPr>
        <p:spPr>
          <a:xfrm>
            <a:off x="609600" y="1378325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2 – CNN com Otimização de Hiperparâmetros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66" name="Google Shape;666;g39cec47d58d_6_2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150" y="1824725"/>
            <a:ext cx="6875892" cy="30139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g39cec47d58d_6_256"/>
          <p:cNvSpPr txBox="1"/>
          <p:nvPr/>
        </p:nvSpPr>
        <p:spPr>
          <a:xfrm>
            <a:off x="6944500" y="4518150"/>
            <a:ext cx="22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4545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2150FE"/>
                </a:solidFill>
                <a:latin typeface="Poppins"/>
                <a:ea typeface="Poppins"/>
                <a:cs typeface="Poppins"/>
                <a:sym typeface="Poppins"/>
              </a:rPr>
              <a:t>Acurácia: 85,6%</a:t>
            </a:r>
            <a:endParaRPr>
              <a:solidFill>
                <a:srgbClr val="2150F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9cec47d58d_6_263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sp>
        <p:nvSpPr>
          <p:cNvPr id="673" name="Google Shape;673;g39cec47d58d_6_263"/>
          <p:cNvSpPr txBox="1"/>
          <p:nvPr/>
        </p:nvSpPr>
        <p:spPr>
          <a:xfrm>
            <a:off x="533400" y="1276350"/>
            <a:ext cx="846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3 – CNN Leve (Arquitetura Mais Leve)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74" name="Google Shape;674;g39cec47d58d_6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722750"/>
            <a:ext cx="7015390" cy="31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g39cec47d58d_6_263"/>
          <p:cNvSpPr txBox="1"/>
          <p:nvPr/>
        </p:nvSpPr>
        <p:spPr>
          <a:xfrm>
            <a:off x="7299000" y="4670850"/>
            <a:ext cx="1768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7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Acurácia: 75,7%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9cec47d58d_6_27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sp>
        <p:nvSpPr>
          <p:cNvPr id="681" name="Google Shape;681;g39cec47d58d_6_271"/>
          <p:cNvSpPr txBox="1"/>
          <p:nvPr/>
        </p:nvSpPr>
        <p:spPr>
          <a:xfrm>
            <a:off x="533400" y="1276350"/>
            <a:ext cx="8466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 4 – MobileNetV2</a:t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682" name="Google Shape;682;g39cec47d58d_6_271" title="Captura de tela de 2025-10-24 20-03-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350" y="1666201"/>
            <a:ext cx="7506750" cy="342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3" name="Google Shape;683;g39cec47d58d_6_271"/>
          <p:cNvSpPr txBox="1"/>
          <p:nvPr/>
        </p:nvSpPr>
        <p:spPr>
          <a:xfrm>
            <a:off x="7399800" y="4743300"/>
            <a:ext cx="22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304545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2150FE"/>
                </a:solidFill>
                <a:latin typeface="Poppins"/>
                <a:ea typeface="Poppins"/>
                <a:cs typeface="Poppins"/>
                <a:sym typeface="Poppins"/>
              </a:rPr>
              <a:t>Acurácia: 90,2%</a:t>
            </a:r>
            <a:endParaRPr>
              <a:solidFill>
                <a:srgbClr val="2150F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39cd1c59dff_0_121"/>
          <p:cNvSpPr txBox="1"/>
          <p:nvPr>
            <p:ph idx="16" type="body"/>
          </p:nvPr>
        </p:nvSpPr>
        <p:spPr>
          <a:xfrm>
            <a:off x="167200" y="1276350"/>
            <a:ext cx="89007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Gráfico de desempenho:  Modelo 4 - MobileNetV2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Classification Report: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    food       0.84      1.00      0.91       500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non_food       1.00      0.81      0.89       500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 accuracy                           0.90      1000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   macro avg       0.92      0.90      0.90      1000</a:t>
            </a:r>
            <a:endParaRPr sz="10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50">
                <a:latin typeface="Courier New"/>
                <a:ea typeface="Courier New"/>
                <a:cs typeface="Courier New"/>
                <a:sym typeface="Courier New"/>
              </a:rPr>
              <a:t>weighted avg       0.92      0.90      0.90      1000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89" name="Google Shape;689;g39cd1c59dff_0_12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690" name="Google Shape;690;g39cd1c59dff_0_121" title="Captura de tela de 2025-10-24 20-05-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3200" y="1638700"/>
            <a:ext cx="37147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9cd1c59dff_0_150"/>
          <p:cNvSpPr txBox="1"/>
          <p:nvPr>
            <p:ph idx="16" type="body"/>
          </p:nvPr>
        </p:nvSpPr>
        <p:spPr>
          <a:xfrm>
            <a:off x="167200" y="995500"/>
            <a:ext cx="8761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 Light"/>
                <a:ea typeface="Poppins Light"/>
                <a:cs typeface="Poppins Light"/>
                <a:sym typeface="Poppins Light"/>
              </a:rPr>
              <a:t>Componentes principais: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1400">
                <a:latin typeface="Poppins Light"/>
                <a:ea typeface="Poppins Light"/>
                <a:cs typeface="Poppins Light"/>
                <a:sym typeface="Poppins Light"/>
              </a:rPr>
              <a:t> Verdadeiro positivo (VP) 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1400">
                <a:latin typeface="Poppins Light"/>
                <a:ea typeface="Poppins Light"/>
                <a:cs typeface="Poppins Light"/>
                <a:sym typeface="Poppins Light"/>
              </a:rPr>
              <a:t> Falso positivo (FP) 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1400">
                <a:latin typeface="Poppins Light"/>
                <a:ea typeface="Poppins Light"/>
                <a:cs typeface="Poppins Light"/>
                <a:sym typeface="Poppins Light"/>
              </a:rPr>
              <a:t> Falso negativo (FN)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Poppins Light"/>
              <a:buChar char="●"/>
            </a:pPr>
            <a:r>
              <a:rPr lang="en-US" sz="1400">
                <a:latin typeface="Poppins Light"/>
                <a:ea typeface="Poppins Light"/>
                <a:cs typeface="Poppins Light"/>
                <a:sym typeface="Poppins Light"/>
              </a:rPr>
              <a:t> Verdadeiro negativo (TN) </a:t>
            </a:r>
            <a:endParaRPr sz="14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696" name="Google Shape;696;g39cd1c59dff_0_150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697" name="Google Shape;697;g39cd1c59dff_0_150" title="Captura de tela de 2025-10-24 20-51-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563" y="1747825"/>
            <a:ext cx="5476875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9cd1c59dff_0_156"/>
          <p:cNvSpPr txBox="1"/>
          <p:nvPr>
            <p:ph idx="16" type="body"/>
          </p:nvPr>
        </p:nvSpPr>
        <p:spPr>
          <a:xfrm>
            <a:off x="167200" y="1276350"/>
            <a:ext cx="8761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03" name="Google Shape;703;g39cd1c59dff_0_15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704" name="Google Shape;704;g39cd1c59dff_0_156" title="Captura de tela de 2025-10-24 20-52-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075" y="2199057"/>
            <a:ext cx="6906100" cy="184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9cd1c59dff_0_162"/>
          <p:cNvSpPr txBox="1"/>
          <p:nvPr>
            <p:ph type="title"/>
          </p:nvPr>
        </p:nvSpPr>
        <p:spPr>
          <a:xfrm>
            <a:off x="372100" y="48810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710" name="Google Shape;710;g39cd1c59dff_0_1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502525"/>
            <a:ext cx="4492851" cy="159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g39cd1c59dff_0_162"/>
          <p:cNvPicPr preferRelativeResize="0"/>
          <p:nvPr/>
        </p:nvPicPr>
        <p:blipFill rotWithShape="1">
          <a:blip r:embed="rId4">
            <a:alphaModFix/>
          </a:blip>
          <a:srcRect b="0" l="0" r="-13869" t="-13869"/>
          <a:stretch/>
        </p:blipFill>
        <p:spPr>
          <a:xfrm>
            <a:off x="444625" y="3232125"/>
            <a:ext cx="4492850" cy="1698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39cd1c59dff_0_1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1725" y="2494476"/>
            <a:ext cx="3698200" cy="13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9cd1c59dff_0_136"/>
          <p:cNvSpPr txBox="1"/>
          <p:nvPr>
            <p:ph idx="16" type="body"/>
          </p:nvPr>
        </p:nvSpPr>
        <p:spPr>
          <a:xfrm>
            <a:off x="167200" y="1276350"/>
            <a:ext cx="87615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Poppins"/>
                <a:ea typeface="Poppins"/>
                <a:cs typeface="Poppins"/>
                <a:sym typeface="Poppins"/>
              </a:rPr>
              <a:t>Curva ROC e AUC</a:t>
            </a:r>
            <a:endParaRPr b="1" sz="16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718" name="Google Shape;718;g39cd1c59dff_0_13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719" name="Google Shape;719;g39cd1c59dff_0_136" title="Captura de tela de 2025-10-24 20-50-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975" y="1771963"/>
            <a:ext cx="4010025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9cec47d58d_6_10"/>
          <p:cNvSpPr txBox="1"/>
          <p:nvPr/>
        </p:nvSpPr>
        <p:spPr>
          <a:xfrm>
            <a:off x="433525" y="37342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4E2875"/>
                </a:solidFill>
                <a:latin typeface="Poppins"/>
                <a:ea typeface="Poppins"/>
                <a:cs typeface="Poppins"/>
                <a:sym typeface="Poppins"/>
              </a:rPr>
              <a:t>Equipe 3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g39cec47d58d_6_10"/>
          <p:cNvSpPr txBox="1"/>
          <p:nvPr/>
        </p:nvSpPr>
        <p:spPr>
          <a:xfrm>
            <a:off x="769050" y="2157275"/>
            <a:ext cx="3606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Camila dos Santos Silva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Eloane Laís Berto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Felipe Barbosa de Lima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Saimom Goz Siebem 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9cec47d58d_6_281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Resultados</a:t>
            </a:r>
            <a:endParaRPr sz="2200"/>
          </a:p>
        </p:txBody>
      </p:sp>
      <p:pic>
        <p:nvPicPr>
          <p:cNvPr id="725" name="Google Shape;725;g39cec47d58d_6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200" y="2546125"/>
            <a:ext cx="5547799" cy="259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6" name="Google Shape;726;g39cec47d58d_6_2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339950"/>
            <a:ext cx="3686199" cy="142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731" name="Google Shape;731;g39cec47d58d_6_98"/>
          <p:cNvPicPr preferRelativeResize="0"/>
          <p:nvPr/>
        </p:nvPicPr>
        <p:blipFill rotWithShape="1">
          <a:blip r:embed="rId3">
            <a:alphaModFix/>
          </a:blip>
          <a:srcRect b="21872" l="0" r="0" t="21872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32" name="Google Shape;732;g39cec47d58d_6_98"/>
          <p:cNvSpPr/>
          <p:nvPr/>
        </p:nvSpPr>
        <p:spPr>
          <a:xfrm>
            <a:off x="-168675" y="0"/>
            <a:ext cx="9388800" cy="5140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g39cec47d58d_6_98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4" name="Google Shape;734;g39cec47d58d_6_98"/>
          <p:cNvPicPr preferRelativeResize="0"/>
          <p:nvPr/>
        </p:nvPicPr>
        <p:blipFill rotWithShape="1">
          <a:blip r:embed="rId4">
            <a:alphaModFix/>
          </a:blip>
          <a:srcRect b="38487" l="9211" r="8470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g39cec47d58d_6_98"/>
          <p:cNvSpPr txBox="1"/>
          <p:nvPr/>
        </p:nvSpPr>
        <p:spPr>
          <a:xfrm>
            <a:off x="2577850" y="2343150"/>
            <a:ext cx="337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Conclusões</a:t>
            </a:r>
            <a:endParaRPr b="1" sz="3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36" name="Google Shape;736;g39cec47d58d_6_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3399" y="1924212"/>
            <a:ext cx="1534575" cy="1530575"/>
          </a:xfrm>
          <a:prstGeom prst="rect">
            <a:avLst/>
          </a:prstGeom>
          <a:solidFill>
            <a:srgbClr val="7030A0"/>
          </a:solidFill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85b74f5887_1_239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742" name="Google Shape;742;g385b74f5887_1_239"/>
          <p:cNvSpPr txBox="1"/>
          <p:nvPr>
            <p:ph idx="16" type="body"/>
          </p:nvPr>
        </p:nvSpPr>
        <p:spPr>
          <a:xfrm>
            <a:off x="533400" y="1276350"/>
            <a:ext cx="82263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-US" sz="1600">
                <a:latin typeface="Poppins Light"/>
                <a:ea typeface="Poppins Light"/>
                <a:cs typeface="Poppins Light"/>
                <a:sym typeface="Poppins Light"/>
              </a:rPr>
              <a:t>Transfer Learning mostrou-se mais eficaz, especialmente com dataset limitado.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-US" sz="1600">
                <a:latin typeface="Poppins Light"/>
                <a:ea typeface="Poppins Light"/>
                <a:cs typeface="Poppins Light"/>
                <a:sym typeface="Poppins Light"/>
              </a:rPr>
              <a:t>Pesos pré-treinados permitiram extrair características mais robustas e generalizáveis.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-US" sz="1600">
                <a:latin typeface="Poppins Light"/>
                <a:ea typeface="Poppins Light"/>
                <a:cs typeface="Poppins Light"/>
                <a:sym typeface="Poppins Light"/>
              </a:rPr>
              <a:t>Ainda há espaço para melhoria (erros em imagens ambíguas).</a:t>
            </a:r>
            <a:endParaRPr sz="16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Poppins Light"/>
              <a:buChar char="●"/>
            </a:pPr>
            <a:r>
              <a:rPr lang="en-US" sz="1600">
                <a:latin typeface="Poppins Light"/>
                <a:ea typeface="Poppins Light"/>
                <a:cs typeface="Poppins Light"/>
                <a:sym typeface="Poppins Light"/>
              </a:rPr>
              <a:t>Desempenho pode ter sido influenciado por fatores como tamanho do dataset, balanceamento de classes e qualidade das imagens.</a:t>
            </a:r>
            <a:endParaRPr sz="15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39cd1c59dff_0_199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748" name="Google Shape;748;g39cd1c59dff_0_199"/>
          <p:cNvSpPr txBox="1"/>
          <p:nvPr>
            <p:ph idx="16" type="body"/>
          </p:nvPr>
        </p:nvSpPr>
        <p:spPr>
          <a:xfrm>
            <a:off x="533400" y="1276350"/>
            <a:ext cx="82263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Poppins"/>
                <a:ea typeface="Poppins"/>
                <a:cs typeface="Poppins"/>
                <a:sym typeface="Poppins"/>
              </a:rPr>
              <a:t>Sugestões para trabalhos futuros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Ampliar o dataset:</a:t>
            </a: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 aumentar a variedade e quantidade de imagens para melhor generalização e menor overfitting.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Melhorar a qualidade das imagens: </a:t>
            </a: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aplicar pré-processamento (iluminação, contraste, remoção de ruído).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Balancear as classes: </a:t>
            </a: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usar oversampling ou undersampling para corrigir desequilíbrios entre food e non-food.</a:t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39cd1c59dff_0_204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Conclusões</a:t>
            </a:r>
            <a:endParaRPr sz="2200"/>
          </a:p>
        </p:txBody>
      </p:sp>
      <p:sp>
        <p:nvSpPr>
          <p:cNvPr id="754" name="Google Shape;754;g39cd1c59dff_0_204"/>
          <p:cNvSpPr txBox="1"/>
          <p:nvPr>
            <p:ph idx="16" type="body"/>
          </p:nvPr>
        </p:nvSpPr>
        <p:spPr>
          <a:xfrm>
            <a:off x="533400" y="1276350"/>
            <a:ext cx="82263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Poppins"/>
                <a:ea typeface="Poppins"/>
                <a:cs typeface="Poppins"/>
                <a:sym typeface="Poppins"/>
              </a:rPr>
              <a:t>Sugestões para trabalhos futuros</a:t>
            </a:r>
            <a:endParaRPr b="1" sz="17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Ajustar hiperparâmetros:</a:t>
            </a: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 testar diferentes taxas de aprendizado, batch size, épocas e funções de ativação.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Poppins Light"/>
              <a:buChar char="●"/>
            </a:pPr>
            <a:r>
              <a:rPr b="1" lang="en-US" sz="1800">
                <a:latin typeface="Poppins"/>
                <a:ea typeface="Poppins"/>
                <a:cs typeface="Poppins"/>
                <a:sym typeface="Poppins"/>
              </a:rPr>
              <a:t>Explorar novas arquiteturas: </a:t>
            </a:r>
            <a:r>
              <a:rPr lang="en-US" sz="1800">
                <a:latin typeface="Poppins Light"/>
                <a:ea typeface="Poppins Light"/>
                <a:cs typeface="Poppins Light"/>
                <a:sym typeface="Poppins Light"/>
              </a:rPr>
              <a:t>experimentar redes pré-treinadas como EfficientNet ou MobileNetV3 para melhor equilíbrio entre precisão e eficiência.</a:t>
            </a:r>
            <a:endParaRPr sz="1800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e7cb90af33_0_16"/>
          <p:cNvSpPr txBox="1"/>
          <p:nvPr>
            <p:ph type="title"/>
          </p:nvPr>
        </p:nvSpPr>
        <p:spPr>
          <a:xfrm>
            <a:off x="533400" y="438150"/>
            <a:ext cx="76200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 sz="2200"/>
              <a:t>Referências Bibliográficas</a:t>
            </a:r>
            <a:endParaRPr sz="2200"/>
          </a:p>
        </p:txBody>
      </p:sp>
      <p:sp>
        <p:nvSpPr>
          <p:cNvPr id="760" name="Google Shape;760;g1e7cb90af33_0_16"/>
          <p:cNvSpPr txBox="1"/>
          <p:nvPr>
            <p:ph idx="16" type="body"/>
          </p:nvPr>
        </p:nvSpPr>
        <p:spPr>
          <a:xfrm>
            <a:off x="533400" y="1276350"/>
            <a:ext cx="82263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FOOD-5K Dataset – Kaggle.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Howard et al. (2019). MobileNetV2: Inverted Residuals and Linear Bottlenecks.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Goodfellow, I., Bengio &amp; Courville (2016). Deep Learning. MIT Press.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Poppins"/>
                <a:ea typeface="Poppins"/>
                <a:cs typeface="Poppins"/>
                <a:sym typeface="Poppins"/>
              </a:rPr>
              <a:t>Chollet, F. (2017). Deep Learning with Python. Manning.</a:t>
            </a:r>
            <a:endParaRPr sz="14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 Light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"/>
          <p:cNvSpPr txBox="1"/>
          <p:nvPr>
            <p:ph type="title"/>
          </p:nvPr>
        </p:nvSpPr>
        <p:spPr>
          <a:xfrm>
            <a:off x="533400" y="438150"/>
            <a:ext cx="76200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E2875"/>
              </a:buClr>
              <a:buSzPts val="2600"/>
              <a:buFont typeface="Urbanist ExtraBold"/>
              <a:buNone/>
            </a:pPr>
            <a:r>
              <a:rPr lang="en-US"/>
              <a:t>Sumário</a:t>
            </a:r>
            <a:endParaRPr/>
          </a:p>
        </p:txBody>
      </p:sp>
      <p:sp>
        <p:nvSpPr>
          <p:cNvPr id="496" name="Google Shape;496;p3"/>
          <p:cNvSpPr txBox="1"/>
          <p:nvPr>
            <p:ph idx="16" type="body"/>
          </p:nvPr>
        </p:nvSpPr>
        <p:spPr>
          <a:xfrm>
            <a:off x="533400" y="1295400"/>
            <a:ext cx="3382800" cy="24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Introdução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Resultados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Conclusões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497" name="Google Shape;4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175" y="1204013"/>
            <a:ext cx="2823775" cy="28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800">
        <p14:flythrough dir="ou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502" name="Google Shape;502;g39cec47d58d_6_52"/>
          <p:cNvPicPr preferRelativeResize="0"/>
          <p:nvPr/>
        </p:nvPicPr>
        <p:blipFill rotWithShape="1">
          <a:blip r:embed="rId3">
            <a:alphaModFix/>
          </a:blip>
          <a:srcRect b="21872" l="0" r="0" t="21872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g39cec47d58d_6_52"/>
          <p:cNvSpPr/>
          <p:nvPr/>
        </p:nvSpPr>
        <p:spPr>
          <a:xfrm>
            <a:off x="-168675" y="0"/>
            <a:ext cx="9388800" cy="5140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9cec47d58d_6_52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5" name="Google Shape;505;g39cec47d58d_6_52"/>
          <p:cNvPicPr preferRelativeResize="0"/>
          <p:nvPr/>
        </p:nvPicPr>
        <p:blipFill rotWithShape="1">
          <a:blip r:embed="rId4">
            <a:alphaModFix/>
          </a:blip>
          <a:srcRect b="38487" l="9211" r="8470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g39cec47d58d_6_52"/>
          <p:cNvSpPr txBox="1"/>
          <p:nvPr/>
        </p:nvSpPr>
        <p:spPr>
          <a:xfrm>
            <a:off x="2577850" y="2343150"/>
            <a:ext cx="2696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Introdução</a:t>
            </a:r>
            <a:endParaRPr b="1" sz="3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07" name="Google Shape;507;g39cec47d58d_6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74" y="1912888"/>
            <a:ext cx="1557300" cy="1553225"/>
          </a:xfrm>
          <a:prstGeom prst="rect">
            <a:avLst/>
          </a:prstGeom>
          <a:solidFill>
            <a:srgbClr val="7030A0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8ad84c7698_0_0"/>
          <p:cNvSpPr txBox="1"/>
          <p:nvPr>
            <p:ph type="title"/>
          </p:nvPr>
        </p:nvSpPr>
        <p:spPr>
          <a:xfrm>
            <a:off x="533400" y="743100"/>
            <a:ext cx="7620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514" name="Google Shape;514;g38ad84c7698_0_0"/>
          <p:cNvSpPr txBox="1"/>
          <p:nvPr/>
        </p:nvSpPr>
        <p:spPr>
          <a:xfrm>
            <a:off x="832250" y="1378350"/>
            <a:ext cx="762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O projeto tem como objetivo </a:t>
            </a: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classificar</a:t>
            </a: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 imagens em alimentos e não alimentos utilizando o Food-5K Image Dataset.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Com foco é avaliar o desempenho das abordagens baseadas em Redes Neurais Convolucionais (CNNs).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515" name="Google Shape;515;g38ad84c7698_0_0" title="diagram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025" y="438150"/>
            <a:ext cx="3682399" cy="24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9cec47d58d_0_31"/>
          <p:cNvSpPr txBox="1"/>
          <p:nvPr>
            <p:ph type="title"/>
          </p:nvPr>
        </p:nvSpPr>
        <p:spPr>
          <a:xfrm>
            <a:off x="533400" y="567975"/>
            <a:ext cx="7620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Introdução</a:t>
            </a:r>
            <a:endParaRPr/>
          </a:p>
        </p:txBody>
      </p:sp>
      <p:sp>
        <p:nvSpPr>
          <p:cNvPr id="522" name="Google Shape;522;g39cec47d58d_0_31"/>
          <p:cNvSpPr txBox="1"/>
          <p:nvPr/>
        </p:nvSpPr>
        <p:spPr>
          <a:xfrm>
            <a:off x="672450" y="1378350"/>
            <a:ext cx="7620000" cy="3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●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Aplicações reais da classificação Food vs Non-Food:</a:t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Aplicativos de dieta e monitoramento alimentar</a:t>
            </a:r>
            <a:b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Recomendadores de cardápios e controle nutricional</a:t>
            </a:r>
            <a:b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29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Light"/>
              <a:buChar char="○"/>
            </a:pPr>
            <a:r>
              <a:rPr lang="en-US" sz="18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Filtros de conteúdo alimentar em redes sociais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square&#10;&#10;Description automatically generated" id="527" name="Google Shape;527;g39cec47d58d_6_60"/>
          <p:cNvPicPr preferRelativeResize="0"/>
          <p:nvPr/>
        </p:nvPicPr>
        <p:blipFill rotWithShape="1">
          <a:blip r:embed="rId3">
            <a:alphaModFix/>
          </a:blip>
          <a:srcRect b="21872" l="0" r="0" t="21872"/>
          <a:stretch/>
        </p:blipFill>
        <p:spPr>
          <a:xfrm>
            <a:off x="1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9cec47d58d_6_60"/>
          <p:cNvSpPr/>
          <p:nvPr/>
        </p:nvSpPr>
        <p:spPr>
          <a:xfrm>
            <a:off x="-168675" y="0"/>
            <a:ext cx="9388800" cy="51405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39cec47d58d_6_60"/>
          <p:cNvSpPr/>
          <p:nvPr/>
        </p:nvSpPr>
        <p:spPr>
          <a:xfrm flipH="1" rot="10800000">
            <a:off x="3601047" y="1510"/>
            <a:ext cx="6825139" cy="5140477"/>
          </a:xfrm>
          <a:custGeom>
            <a:rect b="b" l="l" r="r" t="t"/>
            <a:pathLst>
              <a:path extrusionOk="0" h="4441017" w="12297548">
                <a:moveTo>
                  <a:pt x="105548" y="4441017"/>
                </a:moveTo>
                <a:cubicBezTo>
                  <a:pt x="-771907" y="3939944"/>
                  <a:pt x="4106784" y="3388488"/>
                  <a:pt x="4211182" y="1129976"/>
                </a:cubicBezTo>
                <a:cubicBezTo>
                  <a:pt x="4315580" y="-1128536"/>
                  <a:pt x="10542639" y="755172"/>
                  <a:pt x="12297548" y="415467"/>
                </a:cubicBezTo>
                <a:lnTo>
                  <a:pt x="12297548" y="4441017"/>
                </a:lnTo>
                <a:lnTo>
                  <a:pt x="105548" y="4441017"/>
                </a:lnTo>
                <a:close/>
              </a:path>
            </a:pathLst>
          </a:custGeom>
          <a:gradFill>
            <a:gsLst>
              <a:gs pos="0">
                <a:srgbClr val="FF3A51">
                  <a:alpha val="9019"/>
                </a:srgbClr>
              </a:gs>
              <a:gs pos="100000">
                <a:srgbClr val="333399"/>
              </a:gs>
            </a:gsLst>
            <a:lin ang="10800025" scaled="0"/>
          </a:gradFill>
          <a:ln>
            <a:noFill/>
          </a:ln>
        </p:spPr>
        <p:txBody>
          <a:bodyPr anchorCtr="0" anchor="ctr" bIns="34275" lIns="68550" spcFirstLastPara="1" rIns="68550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0" name="Google Shape;530;g39cec47d58d_6_60"/>
          <p:cNvPicPr preferRelativeResize="0"/>
          <p:nvPr/>
        </p:nvPicPr>
        <p:blipFill rotWithShape="1">
          <a:blip r:embed="rId4">
            <a:alphaModFix/>
          </a:blip>
          <a:srcRect b="38487" l="9211" r="8470" t="31644"/>
          <a:stretch/>
        </p:blipFill>
        <p:spPr>
          <a:xfrm>
            <a:off x="7510925" y="177150"/>
            <a:ext cx="1373925" cy="4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39cec47d58d_6_60"/>
          <p:cNvSpPr txBox="1"/>
          <p:nvPr/>
        </p:nvSpPr>
        <p:spPr>
          <a:xfrm>
            <a:off x="2577850" y="2343150"/>
            <a:ext cx="3375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Metodologia</a:t>
            </a:r>
            <a:endParaRPr b="1" sz="33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32" name="Google Shape;532;g39cec47d58d_6_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5725" y="2099400"/>
            <a:ext cx="1183300" cy="1180200"/>
          </a:xfrm>
          <a:prstGeom prst="rect">
            <a:avLst/>
          </a:prstGeom>
          <a:solidFill>
            <a:srgbClr val="7030A0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9cec47d58d_1_49"/>
          <p:cNvSpPr txBox="1"/>
          <p:nvPr>
            <p:ph idx="2" type="body"/>
          </p:nvPr>
        </p:nvSpPr>
        <p:spPr>
          <a:xfrm>
            <a:off x="533400" y="1809750"/>
            <a:ext cx="5829000" cy="293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02418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●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Conjunto de 5000 imagens balanceadas em 2 classes: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highlight>
                  <a:schemeClr val="lt2"/>
                </a:highlight>
              </a:rPr>
              <a:t>food/ </a:t>
            </a:r>
            <a:r>
              <a:rPr lang="en-US" sz="1500">
                <a:solidFill>
                  <a:schemeClr val="dk1"/>
                </a:solidFill>
              </a:rPr>
              <a:t>→ imagens com comida</a:t>
            </a:r>
            <a:br>
              <a:rPr lang="en-US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02418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highlight>
                  <a:schemeClr val="lt2"/>
                </a:highlight>
              </a:rPr>
              <a:t>non_food/</a:t>
            </a:r>
            <a:r>
              <a:rPr lang="en-US" sz="1500">
                <a:solidFill>
                  <a:schemeClr val="dk1"/>
                </a:solidFill>
              </a:rPr>
              <a:t> → imagens sem comida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2418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●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Divisão: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2418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Treinamento: 3.000 imagens</a:t>
            </a:r>
            <a:b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2418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Validação: 1.000 imagens</a:t>
            </a:r>
            <a:b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</a:b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02418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 Light"/>
              <a:buChar char="○"/>
            </a:pPr>
            <a:r>
              <a:rPr lang="en-US" sz="1500">
                <a:solidFill>
                  <a:schemeClr val="dk1"/>
                </a:solidFill>
                <a:latin typeface="Poppins Light"/>
                <a:ea typeface="Poppins Light"/>
                <a:cs typeface="Poppins Light"/>
                <a:sym typeface="Poppins Light"/>
              </a:rPr>
              <a:t>Teste: 1.000 imagens</a:t>
            </a:r>
            <a:endParaRPr sz="15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2418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Todas as imagens foram redimensionadas para </a:t>
            </a:r>
            <a:br>
              <a:rPr lang="en-US" sz="1500">
                <a:solidFill>
                  <a:schemeClr val="dk1"/>
                </a:solidFill>
              </a:rPr>
            </a:br>
            <a:r>
              <a:rPr lang="en-US" sz="1500">
                <a:solidFill>
                  <a:schemeClr val="dk1"/>
                </a:solidFill>
              </a:rPr>
              <a:t>128 x 128 pixels</a:t>
            </a:r>
            <a:endParaRPr sz="15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02418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1500">
                <a:solidFill>
                  <a:schemeClr val="dk1"/>
                </a:solidFill>
              </a:rPr>
              <a:t>Foram normalizadas entre 0 e 1 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39" name="Google Shape;539;g39cec47d58d_1_49"/>
          <p:cNvSpPr txBox="1"/>
          <p:nvPr>
            <p:ph type="title"/>
          </p:nvPr>
        </p:nvSpPr>
        <p:spPr>
          <a:xfrm>
            <a:off x="533400" y="498075"/>
            <a:ext cx="76200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Metodologia</a:t>
            </a:r>
            <a:endParaRPr/>
          </a:p>
        </p:txBody>
      </p:sp>
      <p:pic>
        <p:nvPicPr>
          <p:cNvPr id="540" name="Google Shape;540;g39cec47d58d_1_49" title="Captura de tela de 2025-10-24 18-45-4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425" y="2187000"/>
            <a:ext cx="3016975" cy="267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8369D"/>
      </a:accent1>
      <a:accent2>
        <a:srgbClr val="431961"/>
      </a:accent2>
      <a:accent3>
        <a:srgbClr val="BD4CFF"/>
      </a:accent3>
      <a:accent4>
        <a:srgbClr val="F46E6E"/>
      </a:accent4>
      <a:accent5>
        <a:srgbClr val="7A00C6"/>
      </a:accent5>
      <a:accent6>
        <a:srgbClr val="F0B90D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2013-04-14T18:18:29Z</dcterms:created>
  <dc:creator>adrienne.reynolds</dc:creator>
</cp:coreProperties>
</file>