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2801600" cx="960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32" orient="horz"/>
        <p:guide pos="30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b2453f349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2b2453f349_0_63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b2453f349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2b2453f349_0_71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b2453f349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2b2453f349_0_3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b2453f349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2b2453f349_0_12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b2453f349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2b2453f349_0_23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b2453f349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2b2453f349_0_34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b2453f349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2b2453f349_0_45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b2453f349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2b2453f349_0_53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720090" y="2095078"/>
            <a:ext cx="8161020" cy="44568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200150" y="6723804"/>
            <a:ext cx="7200900" cy="309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1pPr>
            <a:lvl2pPr lvl="1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3pPr>
            <a:lvl4pPr lvl="3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4pPr>
            <a:lvl5pPr lvl="4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5pPr>
            <a:lvl6pPr lvl="5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6pPr>
            <a:lvl7pPr lvl="6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7pPr>
            <a:lvl8pPr lvl="7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8pPr>
            <a:lvl9pPr lvl="8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739352" y="3328565"/>
            <a:ext cx="8122498" cy="8281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481606" y="5070820"/>
            <a:ext cx="10848764" cy="2070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718919" y="3060568"/>
            <a:ext cx="10848764" cy="6090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55082" y="3191514"/>
            <a:ext cx="8281035" cy="53251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55082" y="8567000"/>
            <a:ext cx="8281035" cy="2800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60083" y="3407833"/>
            <a:ext cx="4080510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860608" y="3407833"/>
            <a:ext cx="4080510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6133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61334" y="3138171"/>
            <a:ext cx="4061757" cy="1537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61334" y="4676140"/>
            <a:ext cx="4061757" cy="6877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860608" y="3138171"/>
            <a:ext cx="4081761" cy="1537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b="1" sz="1679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860608" y="4676140"/>
            <a:ext cx="4081761" cy="6877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Calibri"/>
              <a:buNone/>
              <a:defRPr sz="33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4196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indent="-41529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940"/>
              <a:buChar char="•"/>
              <a:defRPr sz="2940"/>
            </a:lvl2pPr>
            <a:lvl3pPr indent="-388619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indent="-36195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indent="-36195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indent="-36195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Calibri"/>
              <a:buNone/>
              <a:defRPr sz="33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1pPr>
            <a:lvl2pPr indent="-2286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indent="-2286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3pPr>
            <a:lvl4pPr indent="-2286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2286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6pPr>
            <a:lvl7pPr indent="-2286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7pPr>
            <a:lvl8pPr indent="-2286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8pPr>
            <a:lvl9pPr indent="-2286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20"/>
              <a:buFont typeface="Calibri"/>
              <a:buNone/>
              <a:defRPr b="0" i="0" sz="4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5290" lvl="0" marL="457200" marR="0" rtl="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940"/>
              <a:buFont typeface="Arial"/>
              <a:buChar char="•"/>
              <a:defRPr b="0" i="0" sz="29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8619" lvl="1" marL="9144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8614" lvl="3" marL="18288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8614" lvl="4" marL="22860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8614" lvl="5" marL="27432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8614" lvl="6" marL="32004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8615" lvl="7" marL="36576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8615" lvl="8" marL="4114800" marR="0" rtl="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EFBA45">
              <a:alpha val="618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133243" y="2446960"/>
            <a:ext cx="79671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DOMINE A FORÇA DOS SELETORES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-125" y="11632650"/>
            <a:ext cx="960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0D0A27"/>
                </a:solidFill>
                <a:latin typeface="Impact"/>
                <a:ea typeface="Impact"/>
                <a:cs typeface="Impact"/>
                <a:sym typeface="Impact"/>
              </a:rPr>
              <a:t>CAMILA GUEDES</a:t>
            </a:r>
            <a:endParaRPr sz="3200"/>
          </a:p>
        </p:txBody>
      </p:sp>
      <p:sp>
        <p:nvSpPr>
          <p:cNvPr id="91" name="Google Shape;91;p13"/>
          <p:cNvSpPr txBox="1"/>
          <p:nvPr/>
        </p:nvSpPr>
        <p:spPr>
          <a:xfrm>
            <a:off x="250420" y="10217501"/>
            <a:ext cx="910036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Aprenda quais são os principais tipos de seletores mais utilizadas na hora de construir páginas web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0" y="2446960"/>
            <a:ext cx="9601200" cy="830997"/>
          </a:xfrm>
          <a:prstGeom prst="rect">
            <a:avLst/>
          </a:prstGeom>
          <a:solidFill>
            <a:srgbClr val="36AB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0200"/>
            <a:ext cx="9601201" cy="96012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717901" y="337950"/>
            <a:ext cx="8797800" cy="8310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accent1"/>
                </a:solidFill>
              </a:rPr>
              <a:t>DO CADERNO AO TABLET: </a:t>
            </a:r>
            <a:endParaRPr sz="4800">
              <a:solidFill>
                <a:schemeClr val="accent1"/>
              </a:solidFill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717901" y="1168950"/>
            <a:ext cx="8797800" cy="8310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accent1"/>
                </a:solidFill>
              </a:rPr>
              <a:t>A REVOLUÇÃO DO SABER!</a:t>
            </a:r>
            <a:endParaRPr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/>
        </p:nvSpPr>
        <p:spPr>
          <a:xfrm>
            <a:off x="870768" y="2846659"/>
            <a:ext cx="7816500" cy="6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Ensinar não é só passar conteúdo, é prender a atenção, despertar a curiosidade e tornar o aprendizado divertido. Com a tecnologia, isso fica muito mais fácil! Veja como: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Gamificação 🎮 – Transformar a matéria em desafios e jogos deixa tudo mais interessante! Em vez de só ler sobre ciências, que tal fazer experimentos virtuais?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Aulas personalizadas 👨‍🏫 – Plataformas inteligentes adaptam o ritmo do ensino para cada aluno, ajudando quem tem mais dificuldade e desafiando quem aprende rápido.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Colaboração online 🌎 – Trabalhos em grupo são mais dinâmicos com ferramentas como Google Docs, quizzes interativos e até debates por videochamada.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tecnologia não ensina sozinha, mas dá ao professor novas ferramentas para transformar o aprendizado!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1853200" y="396775"/>
            <a:ext cx="8043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🎭 </a:t>
            </a:r>
            <a:r>
              <a:rPr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PODER DO ENGAJAMENTO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 flipH="1">
            <a:off x="870810" y="449925"/>
            <a:ext cx="177900" cy="1512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 CADERNO AO TABLET - CAMILA GUEDES</a:t>
            </a:r>
            <a:endParaRPr/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870768" y="2846659"/>
            <a:ext cx="7816500" cy="6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atenção! Usar tecnologia demais pode ter o efeito contrário: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⚠️ Se tudo virar um jogo, os alunos podem perder o senso de disciplina.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⚠️ O excesso de telas pode sobrecarregar e cansar a mente.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⚠️ O ensino digital precisa ser acompanhado por professores atentos, e não apenas largado na mão da tecnologia.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📌 Por isso, a melhor estratégia é misturar o melhor dos dois mundos! Usar o digital para engajar, mas sem esquecer da importância do contato humano e do pensamento crítico.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💡 Conclusão: A tecnologia torna a educação mais envolvente, mas precisa ser bem dosada! O aprendizado mais eficiente é aquele que equilibra inovação e ensino tradicional.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1853200" y="396775"/>
            <a:ext cx="6834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⚖️ </a:t>
            </a:r>
            <a:r>
              <a:rPr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DESAFIO DO EQUILÍBRIO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/>
          <p:nvPr/>
        </p:nvSpPr>
        <p:spPr>
          <a:xfrm flipH="1">
            <a:off x="870810" y="449925"/>
            <a:ext cx="177900" cy="1512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 CADERNO AO TABLET - CAMILA GUEDES</a:t>
            </a:r>
            <a:endParaRPr/>
          </a:p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870768" y="2999059"/>
            <a:ext cx="7816500" cy="6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educação está passando por uma grande transformação! Se antes os alunos dependiam apenas de cadernos, livros e lousas de giz, hoje a tecnologia trouxe novas possibilidades para o ensino. Tablets, aplicativos educativos, lousas digitais e inteligência artificial estão tornando a aprendizagem mais interativa e acessível.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essa revolução digital traz desafios. Será que os professores e alunos estão preparados para essa mudança? A tecnologia pode substituir a educação tradicional ou deve ser apenas uma aliada? Como garantir que todos tenham acesso a essas inovações?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eBook, vamos explorar de forma leve e dinâmica como a tecnologia está mudando as salas de aula, quais são os benefícios dessa nova abordagem e os desafios que ainda precisamos superar. Prepare-se para uma jornada divertida pelo futuro da educação! 🚀📚💡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2080135" y="396781"/>
            <a:ext cx="7816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CADERNO AO TABLET – A NOVA EDUCAÇÃO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 flipH="1">
            <a:off x="870810" y="449925"/>
            <a:ext cx="177900" cy="1512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 CADERNO AO TABLET - CAMILA GUEDES</a:t>
            </a:r>
            <a:endParaRPr/>
          </a:p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EFBA45">
              <a:alpha val="618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892277" y="6004859"/>
            <a:ext cx="78165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4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ABRACADABRA! A ESCOLA SE CONECTOU</a:t>
            </a:r>
            <a:endParaRPr b="1" sz="64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807610" y="1042201"/>
            <a:ext cx="7816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24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>
            <a:gsLst>
              <a:gs pos="0">
                <a:srgbClr val="ED7D31">
                  <a:alpha val="86666"/>
                </a:srgbClr>
              </a:gs>
              <a:gs pos="100000">
                <a:srgbClr val="36ABFF">
                  <a:alpha val="8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25" y="9340875"/>
            <a:ext cx="9601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5381AB"/>
                </a:solidFill>
                <a:latin typeface="Calibri"/>
                <a:ea typeface="Calibri"/>
                <a:cs typeface="Calibri"/>
                <a:sym typeface="Calibri"/>
              </a:rPr>
              <a:t>Como a tecnologia está transformando a educação e tornando o aprendizado mais interativo.</a:t>
            </a:r>
            <a:endParaRPr sz="4000">
              <a:solidFill>
                <a:srgbClr val="5381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SELETORES CSS PARA JEDIS - FELIPE AGUIAR</a:t>
            </a:r>
            <a:endParaRPr/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/>
        </p:nvSpPr>
        <p:spPr>
          <a:xfrm>
            <a:off x="870768" y="2160859"/>
            <a:ext cx="7816500" cy="9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🔔 Turma, atenção! Vamos começar a aula...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📱 Professor, olha esse vídeo de um gato dançando!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✏️ Ei, alguém tem uma borracha?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🤯 Alguém prestou atenção na explicação?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você já viu uma cena parecida, sabe como pode ser difícil para os professores prenderem a atenção dos alunos em um mundo cheio de telas piscando, vídeos engraçados e notificações sem fim. Manter o foco na aula virou um desafio ainda maior!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se as telas distraem, elas também podem ensinar! Estudos mostram que conteúdos multimídia e interativos podem ajudar os alunos a aprender melhor, pois envolvem visão, audição e até interação, tornando o aprendizado muito mais dinâmico do que apenas ler um texto no quadro.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➡️ Em vez de apenas falar sobre o ciclo da água, que tal um vídeo animado mostrando as nuvens se formando?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➡️ Matemática pode ficar mais divertida com um jogo educativo para resolver desafios com frações!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➡️ Em história, um tour virtual por uma pirâmide do Egito faz a aula parecer uma viagem no tempo!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2080135" y="396781"/>
            <a:ext cx="7816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🎬 </a:t>
            </a:r>
            <a:r>
              <a:rPr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SEGREDO ESTÁ NA FORMA DE ENSINAR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 flipH="1">
            <a:off x="870810" y="449925"/>
            <a:ext cx="177900" cy="1512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 CADERNO AO TABLET - CAMILA GUEDES</a:t>
            </a:r>
            <a:endParaRPr/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/>
        </p:nvSpPr>
        <p:spPr>
          <a:xfrm>
            <a:off x="870768" y="2160859"/>
            <a:ext cx="7816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tecnologia não é inimiga da educação, muito pelo contrário: ela pode ser uma grande aliada para prender a atenção dos alunos e despertar o interesse pelo conhecimento.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2080135" y="396781"/>
            <a:ext cx="7816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🎬 O SEGREDO ESTÁ NA FORMA DE ENSINAR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/>
          <p:nvPr/>
        </p:nvSpPr>
        <p:spPr>
          <a:xfrm flipH="1">
            <a:off x="870810" y="449925"/>
            <a:ext cx="177900" cy="1512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 CADERNO AO TABLET - CAMILA GUEDES</a:t>
            </a:r>
            <a:endParaRPr/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2080110" y="4293881"/>
            <a:ext cx="7816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📵</a:t>
            </a:r>
            <a:r>
              <a:rPr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CELULAR: VILÃO OU HERÓI DA SALA DE AULA?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/>
          <p:nvPr/>
        </p:nvSpPr>
        <p:spPr>
          <a:xfrm flipH="1">
            <a:off x="870785" y="4347025"/>
            <a:ext cx="177900" cy="1512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870768" y="6194009"/>
            <a:ext cx="78165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Aqui vem a questão: se a tecnologia ajuda, por que algumas escolas proíbem o uso de celulares?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diferença está no controle do conteúdo. Tablets e notebooks voltados para o ensino são usados com propósito educativo, enquanto os celulares pessoais têm redes sociais, jogos e notificações que competem com a atenção do aluno.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📌 Por isso, muitas escolas optam por restringir o uso dos celulares pessoais, garantindo que a tecnologia seja um apoio para o aprendizado, e não uma distração.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💡 Conclusão: A tecnologia pode transformar a educação para melhor, mas precisa ser usada com equilíbrio! 🎯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EFBA45">
              <a:alpha val="618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892277" y="5242859"/>
            <a:ext cx="78165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4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TABLETS, APPS E MAGIA: O KIT DO NOVO PROFESSOR</a:t>
            </a:r>
            <a:endParaRPr b="1" sz="64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976944" y="8776129"/>
            <a:ext cx="7731900" cy="106200"/>
          </a:xfrm>
          <a:prstGeom prst="rect">
            <a:avLst/>
          </a:prstGeom>
          <a:gradFill>
            <a:gsLst>
              <a:gs pos="0">
                <a:srgbClr val="ED7D31">
                  <a:alpha val="86666"/>
                </a:srgbClr>
              </a:gs>
              <a:gs pos="100000">
                <a:srgbClr val="36ABFF">
                  <a:alpha val="8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25" y="9340875"/>
            <a:ext cx="96012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5381AB"/>
                </a:solidFill>
                <a:latin typeface="Calibri"/>
                <a:ea typeface="Calibri"/>
                <a:cs typeface="Calibri"/>
                <a:sym typeface="Calibri"/>
              </a:rPr>
              <a:t>Se antes o professor precisava apenas de um quadro, giz e um livro, hoje o kit básico de aula inclui tablets, notebooks e até inteligência artificial! Mas como essas ferramentas realmente ajudam no aprendizado?</a:t>
            </a:r>
            <a:endParaRPr sz="3200">
              <a:solidFill>
                <a:srgbClr val="5381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SELETORES CSS PARA JEDIS - FELIPE AGUIAR</a:t>
            </a:r>
            <a:endParaRPr/>
          </a:p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807610" y="1042201"/>
            <a:ext cx="7816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24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/>
        </p:nvSpPr>
        <p:spPr>
          <a:xfrm>
            <a:off x="870768" y="2846659"/>
            <a:ext cx="7816500" cy="7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recursos digitais não vieram para substituir os professores, mas para tornar a aprendizagem mais dinâmica, interativa e acessível. Veja alguns exemplos: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Lousas digitais 📽️ – Permitem vídeos, imagens e animações, tornando a explicação muito mais visual e intuitiva.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Tablets e Chromebooks 📱💻 – Os alunos podem acessar livros digitais, exercícios interativos e simuladores educacionais.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Aplicativos educativos 📚 – Jogos que ensinam matemática, apps que corrigem redações e plataformas que ajudam a aprender novas línguas.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Realidade aumentada e virtual 🕶️ – Já imaginou explorar o corpo humano em 3D ou passear por Roma Antiga sem sair da sala de aula?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tantas ferramentas disponíveis, o professor pode adaptar a aula de formas que antes pareciam impossíveis!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2080135" y="396781"/>
            <a:ext cx="7816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🎒 </a:t>
            </a:r>
            <a:r>
              <a:rPr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A TECNOLOGIA FACILITA O ENSINO?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 flipH="1">
            <a:off x="870810" y="449925"/>
            <a:ext cx="177900" cy="1512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 CADERNO AO TABLET - CAMILA GUEDES</a:t>
            </a:r>
            <a:endParaRPr/>
          </a:p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/>
        </p:nvSpPr>
        <p:spPr>
          <a:xfrm>
            <a:off x="870768" y="2846659"/>
            <a:ext cx="7816500" cy="7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nem tudo é mágica! A adoção da tecnologia ainda enfrenta alguns desafios: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⚠️ Nem todas as escolas têm acesso a equipamentos modernos.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⚠️ Os professores precisam de capacitação para usar essas novas ferramentas.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⚠️ O excesso de tecnologia pode prejudicar a concentração dos alunos, se não for bem dosado.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isso, a tecnologia deve ser um apoio estratégico, não um simples enfeite. O segredo está no equilíbrio: usar o digital quando ele realmente melhora o ensino e saber quando o método tradicional ainda funciona melhor!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💡 Conclusão: A tecnologia está revolucionando a sala de aula, mas precisa ser bem aplicada para trazer resultados. Professores, alunos e escolas precisam se adaptar para aproveitar ao máximo esse novo jeito de aprender! 🚀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853200" y="396775"/>
            <a:ext cx="8043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🛠️     </a:t>
            </a:r>
            <a:r>
              <a:rPr lang="pt-BR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DESAFIOS NA IMPLEMENTAÇÃO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/>
          <p:nvPr/>
        </p:nvSpPr>
        <p:spPr>
          <a:xfrm flipH="1">
            <a:off x="870810" y="449925"/>
            <a:ext cx="177900" cy="1512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012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 CADERNO AO TABLET - CAMILA GUEDES</a:t>
            </a:r>
            <a:endParaRPr/>
          </a:p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EFBA45">
              <a:alpha val="618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892277" y="5547659"/>
            <a:ext cx="7816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ENSINAR OU ENCANTAR? COMO A TECNOLOGIA DÁ UM UP NA AULA</a:t>
            </a:r>
            <a:endParaRPr b="1" sz="56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976944" y="8776129"/>
            <a:ext cx="7731900" cy="106200"/>
          </a:xfrm>
          <a:prstGeom prst="rect">
            <a:avLst/>
          </a:prstGeom>
          <a:gradFill>
            <a:gsLst>
              <a:gs pos="0">
                <a:srgbClr val="ED7D31">
                  <a:alpha val="86666"/>
                </a:srgbClr>
              </a:gs>
              <a:gs pos="100000">
                <a:srgbClr val="36ABFF">
                  <a:alpha val="8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25" y="9340875"/>
            <a:ext cx="9601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5381AB"/>
                </a:solidFill>
                <a:latin typeface="Calibri"/>
                <a:ea typeface="Calibri"/>
                <a:cs typeface="Calibri"/>
                <a:sym typeface="Calibri"/>
              </a:rPr>
              <a:t>Se a aula parece chata, o aluno desliga o cérebro e começa a contar os minutos para o recreio. Mas quando o ensino é envolvente, a sala de aula vira um lugar de descobertas! E é aí que a tecnologia entra como um superpoder para professores.</a:t>
            </a:r>
            <a:endParaRPr sz="3200">
              <a:solidFill>
                <a:srgbClr val="5381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SELETORES CSS PARA JEDIS - FELIPE AGUIAR</a:t>
            </a:r>
            <a:endParaRPr/>
          </a:p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807610" y="1042201"/>
            <a:ext cx="7816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24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