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1544-34F9-4E5E-A766-F9A5EE7E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85F27-ED1A-429B-973C-ED15F3CA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76B57-44A8-47E6-94EA-DE6F56BA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93C31-E22C-4632-AAB7-893729D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929E2-1BE0-43ED-8498-38DB2A0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8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80337-AC26-4B1C-B7BA-E97890A8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18D10-4C30-4D22-8E03-8B01EAC3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04A59-655E-4F46-AFEC-9529CF4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BD50D-395D-41EA-9AED-02B96987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1CEFF5-82EA-4699-8785-DD291AE7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17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B2CE7B-A000-4EDA-9E41-A0DDBE0C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A7C780-432D-4D6F-BD7D-B7172C16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454A9-D1D3-42D5-82D7-099D4754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F3CE3-5FC7-425D-AF9E-39105D6A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81313-D57A-414B-92D3-BF7094E9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3D431-D127-409A-AAA0-DBE8DBA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9E93C-C5C0-455D-B6BF-28033B18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88CA1-8966-4C42-8FC4-769502A2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4E3B2-0E61-435C-BCBC-277ED66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60C06-4646-45C3-9E60-A6B15B9E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2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3071-E16F-4097-AECE-B4D4CA4D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6E62D-FFFD-4B3D-B506-577523A5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E5B0-F799-4B85-B1B2-722ABA09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06457-29A4-419D-B3E2-CEC71D9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0790C-E7F9-424E-B9C5-47E0F4E8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225D-0794-4B35-B182-4C4353B3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32958-1D87-43C5-9890-29EFEEF94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8C166C-6D1C-4407-B067-34223817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8C155-E004-484E-A1A0-23B0C1E0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C4FE3-734C-4096-B6E9-D394C51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19841-11DF-4C84-84EE-28B65C08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A04FD-509C-438D-9E12-DC892F39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9BF1E-5EFD-42DE-B8DF-33CB683B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C824B6-5AAB-4A5A-BFAB-7ECF56357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2B0F8A-DD0A-4842-803B-88344E5B1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F65EDC-0FCB-48B7-9774-A9F62A14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E27BA-E770-4E84-991B-FF5FFA31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9E33A4-EA8D-4B82-A681-8E8106FB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D30A54-777D-44AE-8F62-F18C0C1B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D07BE-92D0-43D9-BBAB-C0650EB0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E79DE8-BECD-4A2D-8841-2ED3B1F0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37F2C6-57E1-4C7F-8F23-6736397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2345A-8BEF-4BB6-9A72-D59E1C43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49A2D3-C014-4416-B072-53FDF37F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5A02D7-AD0B-417F-B53A-A6DF4C26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61A295-327A-4FC4-ABE1-91F409EB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3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61674-55A8-40D7-AA2D-A1E32F48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5A238-5BCB-490F-B4F4-1D98EE26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A9EDEE-E0FC-457F-9876-960BAF4C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C511E-43FA-4406-B31A-AA47D11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13A3F0-8B3C-4609-9635-DCE7CF3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842E33-9FE9-41E7-A226-CBF5CF64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7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3B4DD-C453-4D24-A782-5B9DF574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C02317-8235-4C4F-8115-192F06D0F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9D57D-CBF7-4168-9EBD-D93112CE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D4D284-B947-4075-9FE3-BCF1C2BD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CB09A-D4C2-4644-9894-E4FE6B1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305C2E-7D56-4FAE-985D-C7483991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6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6B88D2-B403-4B13-BCB3-11B8F1A6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4A5486-FBC8-4B8B-830E-4AD8C4C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F50E5-3DA4-4132-BF64-412F47A79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C03B-68B7-4DC3-8DC9-E36E0125CD2D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C3E5A-7015-4C56-B812-FC8868A4D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8FA64-BECE-4764-8C9B-409CA0416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876-0E7C-47C4-B3D3-6967FA63A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2A937190-B1ED-4270-A71A-685DC1C6328D}"/>
              </a:ext>
            </a:extLst>
          </p:cNvPr>
          <p:cNvSpPr/>
          <p:nvPr/>
        </p:nvSpPr>
        <p:spPr>
          <a:xfrm>
            <a:off x="7876212" y="2395077"/>
            <a:ext cx="520117" cy="522000"/>
          </a:xfrm>
          <a:prstGeom prst="flowChartConnector">
            <a:avLst/>
          </a:prstGeom>
          <a:solidFill>
            <a:srgbClr val="C9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D7FC7B19-6FCB-449F-9B42-3A41761F9A14}"/>
              </a:ext>
            </a:extLst>
          </p:cNvPr>
          <p:cNvSpPr/>
          <p:nvPr/>
        </p:nvSpPr>
        <p:spPr>
          <a:xfrm>
            <a:off x="7653206" y="1895057"/>
            <a:ext cx="520117" cy="522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0F67575-4FF6-4BC6-B01F-2FFC65F1CFEA}"/>
              </a:ext>
            </a:extLst>
          </p:cNvPr>
          <p:cNvSpPr/>
          <p:nvPr/>
        </p:nvSpPr>
        <p:spPr>
          <a:xfrm>
            <a:off x="3641522" y="2588487"/>
            <a:ext cx="520117" cy="522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89798FC-D1E5-468A-AF92-F5E019BFAEFF}"/>
              </a:ext>
            </a:extLst>
          </p:cNvPr>
          <p:cNvSpPr/>
          <p:nvPr/>
        </p:nvSpPr>
        <p:spPr>
          <a:xfrm>
            <a:off x="5236828" y="2156057"/>
            <a:ext cx="520117" cy="522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528DD1D-CB61-498F-AE09-63E97865E099}"/>
              </a:ext>
            </a:extLst>
          </p:cNvPr>
          <p:cNvSpPr/>
          <p:nvPr/>
        </p:nvSpPr>
        <p:spPr>
          <a:xfrm>
            <a:off x="4009238" y="1895057"/>
            <a:ext cx="520117" cy="52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0503F-2AE0-470A-8244-2A54F653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97" y="1726032"/>
            <a:ext cx="8987406" cy="1283516"/>
          </a:xfrm>
        </p:spPr>
        <p:txBody>
          <a:bodyPr/>
          <a:lstStyle/>
          <a:p>
            <a:r>
              <a:rPr lang="pt-BR" dirty="0">
                <a:latin typeface="Aharoni" panose="020B0604020202020204" pitchFamily="2" charset="-79"/>
                <a:cs typeface="Aharoni" panose="020B0604020202020204" pitchFamily="2" charset="-79"/>
              </a:rPr>
              <a:t>Arte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47FDF-5F8B-4190-B91B-F965E0A2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87406" cy="115452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dobe Garamond Pro Bold" panose="02020702060506020403" pitchFamily="18" charset="0"/>
              </a:rPr>
              <a:t>Camila Trentino</a:t>
            </a:r>
          </a:p>
          <a:p>
            <a:r>
              <a:rPr lang="pt-BR" dirty="0">
                <a:latin typeface="Adobe Garamond Pro Bold" panose="02020702060506020403" pitchFamily="18" charset="0"/>
              </a:rPr>
              <a:t>Círculo cromático</a:t>
            </a:r>
          </a:p>
          <a:p>
            <a:r>
              <a:rPr lang="pt-BR" dirty="0">
                <a:latin typeface="Adobe Garamond Pro Bold" panose="02020702060506020403" pitchFamily="18" charset="0"/>
              </a:rPr>
              <a:t>1°C turma A</a:t>
            </a:r>
          </a:p>
        </p:txBody>
      </p:sp>
    </p:spTree>
    <p:extLst>
      <p:ext uri="{BB962C8B-B14F-4D97-AF65-F5344CB8AC3E}">
        <p14:creationId xmlns:p14="http://schemas.microsoft.com/office/powerpoint/2010/main" val="1446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D9B64-D81E-4D79-84B3-150C978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06" y="367105"/>
            <a:ext cx="4734187" cy="1325563"/>
          </a:xfrm>
        </p:spPr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Círculo</a:t>
            </a:r>
            <a:r>
              <a:rPr lang="pt-BR" dirty="0"/>
              <a:t>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cromático 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46705FA-5563-4242-8D14-1465735FA9E8}"/>
              </a:ext>
            </a:extLst>
          </p:cNvPr>
          <p:cNvSpPr/>
          <p:nvPr/>
        </p:nvSpPr>
        <p:spPr>
          <a:xfrm>
            <a:off x="5268286" y="2684476"/>
            <a:ext cx="1800000" cy="18000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509DBDB0-E853-4A40-B8E5-F6668E84EA61}"/>
              </a:ext>
            </a:extLst>
          </p:cNvPr>
          <p:cNvSpPr/>
          <p:nvPr/>
        </p:nvSpPr>
        <p:spPr>
          <a:xfrm>
            <a:off x="4728286" y="2144476"/>
            <a:ext cx="2880000" cy="28800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CDE1588-DE04-4568-95BA-A97AC94E0F32}"/>
              </a:ext>
            </a:extLst>
          </p:cNvPr>
          <p:cNvSpPr/>
          <p:nvPr/>
        </p:nvSpPr>
        <p:spPr>
          <a:xfrm>
            <a:off x="4188286" y="1604476"/>
            <a:ext cx="3960000" cy="39600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7661D56-BD76-4A47-81A1-5121F6E5B6BA}"/>
              </a:ext>
            </a:extLst>
          </p:cNvPr>
          <p:cNvCxnSpPr>
            <a:cxnSpLocks/>
          </p:cNvCxnSpPr>
          <p:nvPr/>
        </p:nvCxnSpPr>
        <p:spPr>
          <a:xfrm>
            <a:off x="4175167" y="3584474"/>
            <a:ext cx="39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B495717-382C-4749-B068-DCBB40DD3EE7}"/>
              </a:ext>
            </a:extLst>
          </p:cNvPr>
          <p:cNvCxnSpPr>
            <a:cxnSpLocks/>
          </p:cNvCxnSpPr>
          <p:nvPr/>
        </p:nvCxnSpPr>
        <p:spPr>
          <a:xfrm>
            <a:off x="4440437" y="2574865"/>
            <a:ext cx="3455693" cy="1993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AF56DC0-9C9A-48EE-93F1-5FD88C7723F6}"/>
              </a:ext>
            </a:extLst>
          </p:cNvPr>
          <p:cNvCxnSpPr>
            <a:cxnSpLocks/>
          </p:cNvCxnSpPr>
          <p:nvPr/>
        </p:nvCxnSpPr>
        <p:spPr>
          <a:xfrm rot="3600000">
            <a:off x="4194846" y="3584478"/>
            <a:ext cx="39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A1D15BB-3BDC-44B6-8908-BC84712CCBFF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6168286" y="1604476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562076F-C3F1-468B-950A-3965613E122D}"/>
              </a:ext>
            </a:extLst>
          </p:cNvPr>
          <p:cNvCxnSpPr>
            <a:cxnSpLocks/>
          </p:cNvCxnSpPr>
          <p:nvPr/>
        </p:nvCxnSpPr>
        <p:spPr>
          <a:xfrm rot="7200000">
            <a:off x="4188285" y="3584476"/>
            <a:ext cx="39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501E5F-91E8-450A-B73B-72251E372798}"/>
              </a:ext>
            </a:extLst>
          </p:cNvPr>
          <p:cNvCxnSpPr>
            <a:cxnSpLocks/>
          </p:cNvCxnSpPr>
          <p:nvPr/>
        </p:nvCxnSpPr>
        <p:spPr>
          <a:xfrm rot="9000000">
            <a:off x="4175167" y="3589205"/>
            <a:ext cx="39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43" y="1584882"/>
            <a:ext cx="52387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Adobe Garamond Pro Bold</vt:lpstr>
      <vt:lpstr>Aharoni</vt:lpstr>
      <vt:lpstr>Arial</vt:lpstr>
      <vt:lpstr>Calibri</vt:lpstr>
      <vt:lpstr>Calibri Light</vt:lpstr>
      <vt:lpstr>Tema do Office</vt:lpstr>
      <vt:lpstr>Arte digital</vt:lpstr>
      <vt:lpstr>Círculo cromático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</dc:title>
  <dc:creator>LAB4</dc:creator>
  <cp:lastModifiedBy>camil</cp:lastModifiedBy>
  <cp:revision>4</cp:revision>
  <dcterms:created xsi:type="dcterms:W3CDTF">2023-03-10T13:45:11Z</dcterms:created>
  <dcterms:modified xsi:type="dcterms:W3CDTF">2023-03-12T19:11:04Z</dcterms:modified>
</cp:coreProperties>
</file>