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3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8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44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2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75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1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58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780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5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0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3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E317-18ED-432F-AAEF-F4A23D722BA0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BC4C-E5FD-44B9-B0C0-1851F87607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2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Rinaldoni</dc:creator>
  <cp:lastModifiedBy>Emilio Rinaldoni</cp:lastModifiedBy>
  <cp:revision>1</cp:revision>
  <dcterms:created xsi:type="dcterms:W3CDTF">2022-03-28T13:03:14Z</dcterms:created>
  <dcterms:modified xsi:type="dcterms:W3CDTF">2022-03-28T13:03:32Z</dcterms:modified>
</cp:coreProperties>
</file>