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Jacques Francois Shadow"/>
      <p:regular r:id="rId28"/>
    </p:embeddedFont>
    <p:embeddedFont>
      <p:font typeface="Eate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7nV9bARDykPsOzk9XnLh3Coqf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ministraçã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JacquesFrancoisShad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a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Estatísticas</a:t>
            </a:r>
            <a:r>
              <a:rPr lang="en-US" dirty="0"/>
              <a:t> </a:t>
            </a:r>
            <a:r>
              <a:rPr lang="en-US" dirty="0" err="1"/>
              <a:t>Brasileiras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Estatísticas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5-40DF-9114-DF4D3A67454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685-40DF-9114-DF4D3A67454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5-40DF-9114-DF4D3A67454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685-40DF-9114-DF4D3A67454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685-40DF-9114-DF4D3A67454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685-40DF-9114-DF4D3A67454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685-40DF-9114-DF4D3A67454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685-40DF-9114-DF4D3A67454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Homens</c:v>
                </c:pt>
                <c:pt idx="1">
                  <c:v>Mulheres 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0.83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5-40DF-9114-DF4D3A67454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Grandes </a:t>
            </a:r>
            <a:r>
              <a:rPr lang="en-US" dirty="0" err="1"/>
              <a:t>corporações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TI Google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295-4EC6-9E16-80D80BFEF2AC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295-4EC6-9E16-80D80BFEF2AC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295-4EC6-9E16-80D80BFEF2AC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F295-4EC6-9E16-80D80BFEF2AC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295-4EC6-9E16-80D80BFEF2AC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295-4EC6-9E16-80D80BFEF2AC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295-4EC6-9E16-80D80BFEF2AC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295-4EC6-9E16-80D80BFEF2AC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Homens 70%</c:v>
                </c:pt>
                <c:pt idx="1">
                  <c:v>Mulheres 30%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5-4EC6-9E16-80D80BFEF2A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6-10T13:17:49.481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0EQeC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vistagalileu.globo.com/Ciencia/noticia/2017/01/5-coisas-que-voce-precisa-saber-sobre-caroline-herschel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5" Type="http://schemas.openxmlformats.org/officeDocument/2006/relationships/image" Target="../media/image16.jpg"/><Relationship Id="rId6" Type="http://schemas.openxmlformats.org/officeDocument/2006/relationships/image" Target="../media/image11.jp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chart" Target="../charts/char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9386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Eater"/>
              <a:buNone/>
            </a:pPr>
            <a:r>
              <a:rPr lang="pt-BR" sz="9600">
                <a:latin typeface="Eater"/>
                <a:ea typeface="Eater"/>
                <a:cs typeface="Eater"/>
                <a:sym typeface="Eater"/>
              </a:rPr>
              <a:t>Mulheres na Programação</a:t>
            </a:r>
            <a:endParaRPr/>
          </a:p>
        </p:txBody>
      </p:sp>
      <p:pic>
        <p:nvPicPr>
          <p:cNvPr descr="Uma imagem contendo desenho, texto&#10;&#10;Descrição gerada automaticamente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850" y="4618037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8823225" y="6337550"/>
            <a:ext cx="7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Apresentação em junho de 2020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Influências de Ada</a:t>
            </a:r>
            <a:endParaRPr/>
          </a:p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838200" y="19145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Mary Somerville (Sociedade Real de Astronomia)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Caroline Herschel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(Astrônoma/ Mentora)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Anne Isabella Milbanke (Matemática/Mãe)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girls" id="155" name="Google Shape;1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" y="1193800"/>
            <a:ext cx="7926202" cy="544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8597900" y="1582340"/>
            <a:ext cx="317388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Kathleen McNulty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Mauchly Antonelli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Jennings Bartik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Frances Synder Holber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Marlyn Wescoff Meltzer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Frances Bilas Spence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Ruth Lichterman Teitelbaum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327400" y="508000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“As garotas do ENIAC ”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853125" y="662612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1939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 Mulheres Na História Da Computação"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71" y="443592"/>
            <a:ext cx="11028068" cy="597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838200" y="17822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Mais de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80 mulheres eram responsáveis pelos c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álculos de trajetórias de mísseis;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Elas d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esenvolveram a “programação” do ENIAC;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“As mulheres nas fotos são modelos colocadas para “embelezar” o cenário, tal como mulheres embelezam anúncios de geladeiras”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Comunicado oficial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2362200" y="604157"/>
            <a:ext cx="6680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Esquecidas até a década de 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Fim da segunda guerra mundial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838200" y="21415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ENIAC não ficou pronto para ser utilizado na guerra;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Mulheres responsáveis pela criação da linguagem são mandadas de volta as casas para que homens retornem aos postos;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 desconhecimento da linguagem acarretou na escassez de profissionais;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Elas retornaram com patrocínio do exército.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ce Hopper"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8" y="461282"/>
            <a:ext cx="7797358" cy="552903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8559800" y="1346200"/>
            <a:ext cx="27879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Grace Hopper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9284357" y="1992531"/>
            <a:ext cx="13388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(1906 – 1992)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056153" y="3429000"/>
            <a:ext cx="1795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“Mãe do COBOL”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Primeira mulher a se formar na prestigiosa Universidade de Yale, nos Estados Unidos, com um PhD em matemática;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Primeira almirante da marinha dos EUA;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Criadora da FLOW-MATIC que deu origem ao COBOL.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1689100" y="1765300"/>
            <a:ext cx="90660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pt-BR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 bug</a:t>
            </a:r>
            <a:endParaRPr/>
          </a:p>
        </p:txBody>
      </p:sp>
      <p:pic>
        <p:nvPicPr>
          <p:cNvPr descr="Sapiranga emite alerta para mariposa que pode causar reação ..."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164451"/>
            <a:ext cx="4981575" cy="306558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8000" fadeDir="5400012" kx="0" rotWithShape="0" algn="bl" stA="38000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6477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(Anedota Não confirmada)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Resolveu um problema de processamento de Dados;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Debugging;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remoção de um “inseto” é o melhor caminho para resolver falhas de funcionamento.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y Kenneth Keller"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5" y="922225"/>
            <a:ext cx="7434661" cy="49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7759704" y="2222501"/>
            <a:ext cx="428806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Irmã Mary Kenneth        	      Keller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      (1913 -1985 )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96" name="Google Shape;96;p4"/>
          <p:cNvSpPr txBox="1"/>
          <p:nvPr/>
        </p:nvSpPr>
        <p:spPr>
          <a:xfrm>
            <a:off x="5747659" y="6498774"/>
            <a:ext cx="18946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ONU Mulheres 2018 - 2019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223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Nascimento em Ohio;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1940 ingressou na ordem das Irmãs de Caridade da Abençoada Virgem Maria;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1943, conquistou seu diploma de bacharelado em Ciência com ênfase em Matemática, Universidade Washington, St. Louis (EUA).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279400" y="140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Primeira mulher a receber doutorado </a:t>
            </a:r>
            <a:b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Ciências da Computação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1028700" y="3530600"/>
            <a:ext cx="94902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Enxergou desde cedo o potencial dos computadores como uma ferramenta educacional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voltada para o desenvolvimento humano;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Contribuição fundamental na criação da linguagem de programação BASIC;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das primeiras vozes pela inclusão das mulheres no ramo da informática.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ol Shaw" id="221" name="Google Shape;221;p25"/>
          <p:cNvPicPr preferRelativeResize="0"/>
          <p:nvPr/>
        </p:nvPicPr>
        <p:blipFill rotWithShape="1">
          <a:blip r:embed="rId3">
            <a:alphaModFix/>
          </a:blip>
          <a:srcRect b="3" l="17221" r="13974" t="0"/>
          <a:stretch/>
        </p:blipFill>
        <p:spPr>
          <a:xfrm>
            <a:off x="20" y="10"/>
            <a:ext cx="4003019" cy="3388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an Sammet" id="222" name="Google Shape;222;p25"/>
          <p:cNvPicPr preferRelativeResize="0"/>
          <p:nvPr/>
        </p:nvPicPr>
        <p:blipFill rotWithShape="1">
          <a:blip r:embed="rId4">
            <a:alphaModFix/>
          </a:blip>
          <a:srcRect b="2" l="15606" r="5791" t="0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ren Sparck Jones"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8646" r="13313" t="0"/>
          <a:stretch/>
        </p:blipFill>
        <p:spPr>
          <a:xfrm>
            <a:off x="4094479" y="10"/>
            <a:ext cx="4014047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ia Perlman" id="224" name="Google Shape;224;p25"/>
          <p:cNvPicPr preferRelativeResize="0"/>
          <p:nvPr/>
        </p:nvPicPr>
        <p:blipFill rotWithShape="1">
          <a:blip r:embed="rId6">
            <a:alphaModFix/>
          </a:blip>
          <a:srcRect b="2" l="7847" r="25599" t="0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nces Allen" id="225" name="Google Shape;225;p25"/>
          <p:cNvPicPr preferRelativeResize="0"/>
          <p:nvPr/>
        </p:nvPicPr>
        <p:blipFill rotWithShape="1">
          <a:blip r:embed="rId7">
            <a:alphaModFix/>
          </a:blip>
          <a:srcRect b="2" l="21366" r="7367" t="0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5168900" y="6502400"/>
            <a:ext cx="2176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Karen Sparck Jones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362200" y="3060114"/>
            <a:ext cx="1341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Carol Shaw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0593768" y="3060113"/>
            <a:ext cx="1678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Radia Perlman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199966" y="6502399"/>
            <a:ext cx="1537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Frances Allen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0" y="6502398"/>
            <a:ext cx="1511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Sammet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02" name="Google Shape;102;p5"/>
          <p:cNvSpPr txBox="1"/>
          <p:nvPr/>
        </p:nvSpPr>
        <p:spPr>
          <a:xfrm>
            <a:off x="8599714" y="6420531"/>
            <a:ext cx="35922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Google,  IBM,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Facebook, Apple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amador – Wikipédia, a enciclopédia livre"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46" y="418369"/>
            <a:ext cx="4471098" cy="614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7099300" y="1257300"/>
            <a:ext cx="3916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Condessa de Lovelace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7874167" y="2603500"/>
            <a:ext cx="29335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Augusta Ada Byron King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7218946" y="3668900"/>
            <a:ext cx="379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Nascimento: 10 de dezembro 1815;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Matemática e escritora inglesa;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Primeiro(a) programador(a).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54000" y="6566128"/>
            <a:ext cx="49885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1852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8650184" y="2955954"/>
            <a:ext cx="126509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(1815 – 1852)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027684"/>
            <a:ext cx="4267200" cy="55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/>
        </p:nvSpPr>
        <p:spPr>
          <a:xfrm>
            <a:off x="7620000" y="1625600"/>
            <a:ext cx="30380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Charles Babbage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6781801" y="2514600"/>
            <a:ext cx="4749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 que projetou o primeiro computador de uso geral.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8506460" y="2099592"/>
            <a:ext cx="126509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(1951 – 1871)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 Lovelace, a mulher que criou o primeiro algorítmo da história 100 anos antes dos computadores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231" y="643467"/>
            <a:ext cx="5803193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/>
        </p:nvSpPr>
        <p:spPr>
          <a:xfrm>
            <a:off x="7948386" y="1576615"/>
            <a:ext cx="386987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Museu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 Ciências de Londres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lógica aritmética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memória integrada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203200" y="6539468"/>
            <a:ext cx="4732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1840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749300" y="1571625"/>
            <a:ext cx="11163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 Escreveu o </a:t>
            </a:r>
            <a:r>
              <a:rPr lang="pt-BR" u="sng">
                <a:latin typeface="Times New Roman"/>
                <a:ea typeface="Times New Roman"/>
                <a:cs typeface="Times New Roman"/>
                <a:sym typeface="Times New Roman"/>
              </a:rPr>
              <a:t>primeiro algoritmo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processado por uma máquina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Influenciou no projeto do primeiro computador programável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Participação no desenvolvimento (Protótipo) da máquina analítica de Charles Babagge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 Lovelace, a mulher que criou o primeiro algorítmo da história 100 anos antes dos computadores"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288"/>
            <a:ext cx="9753600" cy="6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 Lovelace, a mulher que criou o primeiro algorítmo da história 100 anos antes dos computadores"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46164" r="0" t="-894"/>
          <a:stretch/>
        </p:blipFill>
        <p:spPr>
          <a:xfrm>
            <a:off x="6662057" y="88508"/>
            <a:ext cx="5068974" cy="6263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a Lovelace, a mulher que criou o primeiro algorítmo da história 100 anos antes dos computadores" id="143" name="Google Shape;143;p12"/>
          <p:cNvPicPr preferRelativeResize="0"/>
          <p:nvPr/>
        </p:nvPicPr>
        <p:blipFill rotWithShape="1">
          <a:blip r:embed="rId4">
            <a:alphaModFix/>
          </a:blip>
          <a:srcRect b="0" l="3377" r="4972" t="0"/>
          <a:stretch/>
        </p:blipFill>
        <p:spPr>
          <a:xfrm>
            <a:off x="114300" y="88508"/>
            <a:ext cx="6319157" cy="4312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2"/>
          <p:cNvSpPr txBox="1"/>
          <p:nvPr/>
        </p:nvSpPr>
        <p:spPr>
          <a:xfrm>
            <a:off x="772550" y="4960525"/>
            <a:ext cx="7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Diário de Ada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2020-06-22T14:33:56Z</dcterms:created>
  <dc:creator>Administração</dc:creator>
</cp:coreProperties>
</file>