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5143500" cx="9144000"/>
  <p:notesSz cx="6858000" cy="9144000"/>
  <p:embeddedFontLst>
    <p:embeddedFont>
      <p:font typeface="Darker Grotesque Medium"/>
      <p:regular r:id="rId32"/>
      <p:bold r:id="rId33"/>
    </p:embeddedFont>
    <p:embeddedFont>
      <p:font typeface="Montserrat"/>
      <p:regular r:id="rId34"/>
      <p:bold r:id="rId35"/>
      <p:italic r:id="rId36"/>
      <p:boldItalic r:id="rId37"/>
    </p:embeddedFont>
    <p:embeddedFont>
      <p:font typeface="Montserrat Medium"/>
      <p:regular r:id="rId38"/>
      <p:bold r:id="rId39"/>
      <p:italic r:id="rId40"/>
      <p:boldItalic r:id="rId41"/>
    </p:embeddedFont>
    <p:embeddedFont>
      <p:font typeface="Darker Grotesque"/>
      <p:regular r:id="rId42"/>
      <p:bold r:id="rId43"/>
    </p:embeddedFont>
    <p:embeddedFont>
      <p:font typeface="PT Sans"/>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MontserratMedium-italic.fntdata"/><Relationship Id="rId42" Type="http://schemas.openxmlformats.org/officeDocument/2006/relationships/font" Target="fonts/DarkerGrotesque-regular.fntdata"/><Relationship Id="rId41" Type="http://schemas.openxmlformats.org/officeDocument/2006/relationships/font" Target="fonts/MontserratMedium-boldItalic.fntdata"/><Relationship Id="rId44" Type="http://schemas.openxmlformats.org/officeDocument/2006/relationships/font" Target="fonts/PTSans-regular.fntdata"/><Relationship Id="rId43" Type="http://schemas.openxmlformats.org/officeDocument/2006/relationships/font" Target="fonts/DarkerGrotesque-bold.fntdata"/><Relationship Id="rId46" Type="http://schemas.openxmlformats.org/officeDocument/2006/relationships/font" Target="fonts/PTSans-italic.fntdata"/><Relationship Id="rId45" Type="http://schemas.openxmlformats.org/officeDocument/2006/relationships/font" Target="fonts/PTSans-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7" Type="http://schemas.openxmlformats.org/officeDocument/2006/relationships/font" Target="fonts/PT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font" Target="fonts/DarkerGrotesqueMedium-bold.fntdata"/><Relationship Id="rId32" Type="http://schemas.openxmlformats.org/officeDocument/2006/relationships/font" Target="fonts/DarkerGrotesqueMedium-regular.fntdata"/><Relationship Id="rId35" Type="http://schemas.openxmlformats.org/officeDocument/2006/relationships/font" Target="fonts/Montserrat-bold.fntdata"/><Relationship Id="rId34" Type="http://schemas.openxmlformats.org/officeDocument/2006/relationships/font" Target="fonts/Montserrat-regular.fntdata"/><Relationship Id="rId37" Type="http://schemas.openxmlformats.org/officeDocument/2006/relationships/font" Target="fonts/Montserrat-boldItalic.fntdata"/><Relationship Id="rId36" Type="http://schemas.openxmlformats.org/officeDocument/2006/relationships/font" Target="fonts/Montserrat-italic.fntdata"/><Relationship Id="rId39" Type="http://schemas.openxmlformats.org/officeDocument/2006/relationships/font" Target="fonts/MontserratMedium-bold.fntdata"/><Relationship Id="rId38" Type="http://schemas.openxmlformats.org/officeDocument/2006/relationships/font" Target="fonts/MontserratMedium-regular.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gdd75e4c70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3" name="Google Shape;953;gdd75e4c70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8" name="Shape 1228"/>
        <p:cNvGrpSpPr/>
        <p:nvPr/>
      </p:nvGrpSpPr>
      <p:grpSpPr>
        <a:xfrm>
          <a:off x="0" y="0"/>
          <a:ext cx="0" cy="0"/>
          <a:chOff x="0" y="0"/>
          <a:chExt cx="0" cy="0"/>
        </a:xfrm>
      </p:grpSpPr>
      <p:sp>
        <p:nvSpPr>
          <p:cNvPr id="1229" name="Google Shape;1229;gd1e0eea74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0" name="Google Shape;1230;gd1e0eea74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0" name="Shape 1260"/>
        <p:cNvGrpSpPr/>
        <p:nvPr/>
      </p:nvGrpSpPr>
      <p:grpSpPr>
        <a:xfrm>
          <a:off x="0" y="0"/>
          <a:ext cx="0" cy="0"/>
          <a:chOff x="0" y="0"/>
          <a:chExt cx="0" cy="0"/>
        </a:xfrm>
      </p:grpSpPr>
      <p:sp>
        <p:nvSpPr>
          <p:cNvPr id="1261" name="Google Shape;1261;g99f2f57a71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2" name="Google Shape;1262;g99f2f57a71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0" name="Shape 1310"/>
        <p:cNvGrpSpPr/>
        <p:nvPr/>
      </p:nvGrpSpPr>
      <p:grpSpPr>
        <a:xfrm>
          <a:off x="0" y="0"/>
          <a:ext cx="0" cy="0"/>
          <a:chOff x="0" y="0"/>
          <a:chExt cx="0" cy="0"/>
        </a:xfrm>
      </p:grpSpPr>
      <p:sp>
        <p:nvSpPr>
          <p:cNvPr id="1311" name="Google Shape;1311;g201dbfea52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2" name="Google Shape;1312;g201dbfea52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4" name="Shape 1344"/>
        <p:cNvGrpSpPr/>
        <p:nvPr/>
      </p:nvGrpSpPr>
      <p:grpSpPr>
        <a:xfrm>
          <a:off x="0" y="0"/>
          <a:ext cx="0" cy="0"/>
          <a:chOff x="0" y="0"/>
          <a:chExt cx="0" cy="0"/>
        </a:xfrm>
      </p:grpSpPr>
      <p:sp>
        <p:nvSpPr>
          <p:cNvPr id="1345" name="Google Shape;1345;g201dbfea527_4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6" name="Google Shape;1346;g201dbfea527_4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6" name="Shape 1376"/>
        <p:cNvGrpSpPr/>
        <p:nvPr/>
      </p:nvGrpSpPr>
      <p:grpSpPr>
        <a:xfrm>
          <a:off x="0" y="0"/>
          <a:ext cx="0" cy="0"/>
          <a:chOff x="0" y="0"/>
          <a:chExt cx="0" cy="0"/>
        </a:xfrm>
      </p:grpSpPr>
      <p:sp>
        <p:nvSpPr>
          <p:cNvPr id="1377" name="Google Shape;1377;g201dbfea527_4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8" name="Google Shape;1378;g201dbfea527_4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8" name="Shape 1408"/>
        <p:cNvGrpSpPr/>
        <p:nvPr/>
      </p:nvGrpSpPr>
      <p:grpSpPr>
        <a:xfrm>
          <a:off x="0" y="0"/>
          <a:ext cx="0" cy="0"/>
          <a:chOff x="0" y="0"/>
          <a:chExt cx="0" cy="0"/>
        </a:xfrm>
      </p:grpSpPr>
      <p:sp>
        <p:nvSpPr>
          <p:cNvPr id="1409" name="Google Shape;1409;g201eea5d08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0" name="Google Shape;1410;g201eea5d08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4" name="Shape 1464"/>
        <p:cNvGrpSpPr/>
        <p:nvPr/>
      </p:nvGrpSpPr>
      <p:grpSpPr>
        <a:xfrm>
          <a:off x="0" y="0"/>
          <a:ext cx="0" cy="0"/>
          <a:chOff x="0" y="0"/>
          <a:chExt cx="0" cy="0"/>
        </a:xfrm>
      </p:grpSpPr>
      <p:sp>
        <p:nvSpPr>
          <p:cNvPr id="1465" name="Google Shape;1465;g201eea5d08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6" name="Google Shape;1466;g201eea5d08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0" name="Shape 1470"/>
        <p:cNvGrpSpPr/>
        <p:nvPr/>
      </p:nvGrpSpPr>
      <p:grpSpPr>
        <a:xfrm>
          <a:off x="0" y="0"/>
          <a:ext cx="0" cy="0"/>
          <a:chOff x="0" y="0"/>
          <a:chExt cx="0" cy="0"/>
        </a:xfrm>
      </p:grpSpPr>
      <p:sp>
        <p:nvSpPr>
          <p:cNvPr id="1471" name="Google Shape;1471;g201eea5d08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2" name="Google Shape;1472;g201eea5d08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7" name="Shape 1477"/>
        <p:cNvGrpSpPr/>
        <p:nvPr/>
      </p:nvGrpSpPr>
      <p:grpSpPr>
        <a:xfrm>
          <a:off x="0" y="0"/>
          <a:ext cx="0" cy="0"/>
          <a:chOff x="0" y="0"/>
          <a:chExt cx="0" cy="0"/>
        </a:xfrm>
      </p:grpSpPr>
      <p:sp>
        <p:nvSpPr>
          <p:cNvPr id="1478" name="Google Shape;1478;g201eea5d08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9" name="Google Shape;1479;g201eea5d08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2" name="Shape 1482"/>
        <p:cNvGrpSpPr/>
        <p:nvPr/>
      </p:nvGrpSpPr>
      <p:grpSpPr>
        <a:xfrm>
          <a:off x="0" y="0"/>
          <a:ext cx="0" cy="0"/>
          <a:chOff x="0" y="0"/>
          <a:chExt cx="0" cy="0"/>
        </a:xfrm>
      </p:grpSpPr>
      <p:sp>
        <p:nvSpPr>
          <p:cNvPr id="1483" name="Google Shape;1483;g201eea5d08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4" name="Google Shape;1484;g201eea5d08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g99f2f57a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1" name="Google Shape;1011;g99f2f57a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8" name="Shape 1488"/>
        <p:cNvGrpSpPr/>
        <p:nvPr/>
      </p:nvGrpSpPr>
      <p:grpSpPr>
        <a:xfrm>
          <a:off x="0" y="0"/>
          <a:ext cx="0" cy="0"/>
          <a:chOff x="0" y="0"/>
          <a:chExt cx="0" cy="0"/>
        </a:xfrm>
      </p:grpSpPr>
      <p:sp>
        <p:nvSpPr>
          <p:cNvPr id="1489" name="Google Shape;1489;g201eea5d08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0" name="Google Shape;1490;g201eea5d08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3" name="Shape 1493"/>
        <p:cNvGrpSpPr/>
        <p:nvPr/>
      </p:nvGrpSpPr>
      <p:grpSpPr>
        <a:xfrm>
          <a:off x="0" y="0"/>
          <a:ext cx="0" cy="0"/>
          <a:chOff x="0" y="0"/>
          <a:chExt cx="0" cy="0"/>
        </a:xfrm>
      </p:grpSpPr>
      <p:sp>
        <p:nvSpPr>
          <p:cNvPr id="1494" name="Google Shape;1494;g112ac09d80b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5" name="Google Shape;1495;g112ac09d80b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9" name="Shape 1549"/>
        <p:cNvGrpSpPr/>
        <p:nvPr/>
      </p:nvGrpSpPr>
      <p:grpSpPr>
        <a:xfrm>
          <a:off x="0" y="0"/>
          <a:ext cx="0" cy="0"/>
          <a:chOff x="0" y="0"/>
          <a:chExt cx="0" cy="0"/>
        </a:xfrm>
      </p:grpSpPr>
      <p:sp>
        <p:nvSpPr>
          <p:cNvPr id="1550" name="Google Shape;1550;g201d0a5c61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1" name="Google Shape;1551;g201d0a5c61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5" name="Shape 1555"/>
        <p:cNvGrpSpPr/>
        <p:nvPr/>
      </p:nvGrpSpPr>
      <p:grpSpPr>
        <a:xfrm>
          <a:off x="0" y="0"/>
          <a:ext cx="0" cy="0"/>
          <a:chOff x="0" y="0"/>
          <a:chExt cx="0" cy="0"/>
        </a:xfrm>
      </p:grpSpPr>
      <p:sp>
        <p:nvSpPr>
          <p:cNvPr id="1556" name="Google Shape;1556;g201eea5d08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7" name="Google Shape;1557;g201eea5d08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1" name="Shape 1561"/>
        <p:cNvGrpSpPr/>
        <p:nvPr/>
      </p:nvGrpSpPr>
      <p:grpSpPr>
        <a:xfrm>
          <a:off x="0" y="0"/>
          <a:ext cx="0" cy="0"/>
          <a:chOff x="0" y="0"/>
          <a:chExt cx="0" cy="0"/>
        </a:xfrm>
      </p:grpSpPr>
      <p:sp>
        <p:nvSpPr>
          <p:cNvPr id="1562" name="Google Shape;1562;g201eea5d08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3" name="Google Shape;1563;g201eea5d08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7" name="Shape 1567"/>
        <p:cNvGrpSpPr/>
        <p:nvPr/>
      </p:nvGrpSpPr>
      <p:grpSpPr>
        <a:xfrm>
          <a:off x="0" y="0"/>
          <a:ext cx="0" cy="0"/>
          <a:chOff x="0" y="0"/>
          <a:chExt cx="0" cy="0"/>
        </a:xfrm>
      </p:grpSpPr>
      <p:sp>
        <p:nvSpPr>
          <p:cNvPr id="1568" name="Google Shape;1568;g201eea5d08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9" name="Google Shape;1569;g201eea5d08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3" name="Shape 1573"/>
        <p:cNvGrpSpPr/>
        <p:nvPr/>
      </p:nvGrpSpPr>
      <p:grpSpPr>
        <a:xfrm>
          <a:off x="0" y="0"/>
          <a:ext cx="0" cy="0"/>
          <a:chOff x="0" y="0"/>
          <a:chExt cx="0" cy="0"/>
        </a:xfrm>
      </p:grpSpPr>
      <p:sp>
        <p:nvSpPr>
          <p:cNvPr id="1574" name="Google Shape;1574;g201d0a5c61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5" name="Google Shape;1575;g201d0a5c61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1" name="Shape 1631"/>
        <p:cNvGrpSpPr/>
        <p:nvPr/>
      </p:nvGrpSpPr>
      <p:grpSpPr>
        <a:xfrm>
          <a:off x="0" y="0"/>
          <a:ext cx="0" cy="0"/>
          <a:chOff x="0" y="0"/>
          <a:chExt cx="0" cy="0"/>
        </a:xfrm>
      </p:grpSpPr>
      <p:sp>
        <p:nvSpPr>
          <p:cNvPr id="1632" name="Google Shape;1632;g99f2f57a71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3" name="Google Shape;1633;g99f2f57a71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g21c930450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1" name="Google Shape;1021;g21c930450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 name="Shape 1025"/>
        <p:cNvGrpSpPr/>
        <p:nvPr/>
      </p:nvGrpSpPr>
      <p:grpSpPr>
        <a:xfrm>
          <a:off x="0" y="0"/>
          <a:ext cx="0" cy="0"/>
          <a:chOff x="0" y="0"/>
          <a:chExt cx="0" cy="0"/>
        </a:xfrm>
      </p:grpSpPr>
      <p:sp>
        <p:nvSpPr>
          <p:cNvPr id="1026" name="Google Shape;1026;g201d0a5c61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7" name="Google Shape;1027;g201d0a5c61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g110297dab38_0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3" name="Google Shape;1033;g110297dab38_0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9" name="Shape 1089"/>
        <p:cNvGrpSpPr/>
        <p:nvPr/>
      </p:nvGrpSpPr>
      <p:grpSpPr>
        <a:xfrm>
          <a:off x="0" y="0"/>
          <a:ext cx="0" cy="0"/>
          <a:chOff x="0" y="0"/>
          <a:chExt cx="0" cy="0"/>
        </a:xfrm>
      </p:grpSpPr>
      <p:sp>
        <p:nvSpPr>
          <p:cNvPr id="1090" name="Google Shape;1090;g99f2f57a71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1" name="Google Shape;1091;g99f2f57a71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g110297dab38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110297dab3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9" name="Shape 1149"/>
        <p:cNvGrpSpPr/>
        <p:nvPr/>
      </p:nvGrpSpPr>
      <p:grpSpPr>
        <a:xfrm>
          <a:off x="0" y="0"/>
          <a:ext cx="0" cy="0"/>
          <a:chOff x="0" y="0"/>
          <a:chExt cx="0" cy="0"/>
        </a:xfrm>
      </p:grpSpPr>
      <p:sp>
        <p:nvSpPr>
          <p:cNvPr id="1150" name="Google Shape;1150;g110297dab38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1" name="Google Shape;1151;g110297dab38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4" name="Shape 1194"/>
        <p:cNvGrpSpPr/>
        <p:nvPr/>
      </p:nvGrpSpPr>
      <p:grpSpPr>
        <a:xfrm>
          <a:off x="0" y="0"/>
          <a:ext cx="0" cy="0"/>
          <a:chOff x="0" y="0"/>
          <a:chExt cx="0" cy="0"/>
        </a:xfrm>
      </p:grpSpPr>
      <p:sp>
        <p:nvSpPr>
          <p:cNvPr id="1195" name="Google Shape;1195;gbd6c00e73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6" name="Google Shape;1196;gbd6c00e73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713200" y="1701713"/>
            <a:ext cx="3890700" cy="1671300"/>
          </a:xfrm>
          <a:prstGeom prst="rect">
            <a:avLst/>
          </a:prstGeom>
        </p:spPr>
        <p:txBody>
          <a:bodyPr anchorCtr="0" anchor="ctr" bIns="91425" lIns="91425" spcFirstLastPara="1" rIns="91425" wrap="square" tIns="91425">
            <a:noAutofit/>
          </a:bodyPr>
          <a:lstStyle>
            <a:lvl1pPr lvl="0">
              <a:lnSpc>
                <a:spcPct val="115000"/>
              </a:lnSpc>
              <a:spcBef>
                <a:spcPts val="0"/>
              </a:spcBef>
              <a:spcAft>
                <a:spcPts val="0"/>
              </a:spcAft>
              <a:buSzPts val="5200"/>
              <a:buNone/>
              <a:defRPr sz="3600">
                <a:latin typeface="Montserrat"/>
                <a:ea typeface="Montserrat"/>
                <a:cs typeface="Montserrat"/>
                <a:sym typeface="Montserra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713200" y="3546625"/>
            <a:ext cx="38907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latin typeface="Darker Grotesque Medium"/>
                <a:ea typeface="Darker Grotesque Medium"/>
                <a:cs typeface="Darker Grotesque Medium"/>
                <a:sym typeface="Darker Grotesque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 name="Google Shape;12;p2"/>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 name="Google Shape;13;p2"/>
          <p:cNvGrpSpPr/>
          <p:nvPr/>
        </p:nvGrpSpPr>
        <p:grpSpPr>
          <a:xfrm flipH="1" rot="-5400000">
            <a:off x="8191799" y="905324"/>
            <a:ext cx="825589" cy="93999"/>
            <a:chOff x="5718423" y="809024"/>
            <a:chExt cx="830071" cy="94500"/>
          </a:xfrm>
        </p:grpSpPr>
        <p:sp>
          <p:nvSpPr>
            <p:cNvPr id="14" name="Google Shape;14;p2"/>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963614" y="809024"/>
              <a:ext cx="94500" cy="94500"/>
            </a:xfrm>
            <a:prstGeom prst="ellipse">
              <a:avLst/>
            </a:prstGeom>
            <a:solidFill>
              <a:schemeClr val="lt1">
                <a:alpha val="8973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6208804" y="809024"/>
              <a:ext cx="94500" cy="94500"/>
            </a:xfrm>
            <a:prstGeom prst="ellipse">
              <a:avLst/>
            </a:prstGeom>
            <a:solidFill>
              <a:schemeClr val="lt1">
                <a:alpha val="665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453994" y="809024"/>
              <a:ext cx="94500" cy="94500"/>
            </a:xfrm>
            <a:prstGeom prst="ellipse">
              <a:avLst/>
            </a:prstGeom>
            <a:solidFill>
              <a:schemeClr val="lt1">
                <a:alpha val="540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flipH="1" rot="10800000">
            <a:off x="4159199" y="4539099"/>
            <a:ext cx="825589" cy="93999"/>
            <a:chOff x="5718423" y="809024"/>
            <a:chExt cx="830071" cy="94500"/>
          </a:xfrm>
        </p:grpSpPr>
        <p:sp>
          <p:nvSpPr>
            <p:cNvPr id="19" name="Google Shape;19;p2"/>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5963614" y="809024"/>
              <a:ext cx="94500" cy="94500"/>
            </a:xfrm>
            <a:prstGeom prst="ellipse">
              <a:avLst/>
            </a:prstGeom>
            <a:solidFill>
              <a:schemeClr val="lt1">
                <a:alpha val="8973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6208804" y="809024"/>
              <a:ext cx="94500" cy="94500"/>
            </a:xfrm>
            <a:prstGeom prst="ellipse">
              <a:avLst/>
            </a:prstGeom>
            <a:solidFill>
              <a:schemeClr val="lt1">
                <a:alpha val="665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6453994" y="809024"/>
              <a:ext cx="94500" cy="94500"/>
            </a:xfrm>
            <a:prstGeom prst="ellipse">
              <a:avLst/>
            </a:prstGeom>
            <a:solidFill>
              <a:schemeClr val="lt1">
                <a:alpha val="540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flipH="1" rot="10800000">
            <a:off x="498549" y="419474"/>
            <a:ext cx="429322" cy="93999"/>
            <a:chOff x="5795037" y="809024"/>
            <a:chExt cx="431653" cy="94500"/>
          </a:xfrm>
        </p:grpSpPr>
        <p:sp>
          <p:nvSpPr>
            <p:cNvPr id="24" name="Google Shape;24;p2"/>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7" name="Shape 137"/>
        <p:cNvGrpSpPr/>
        <p:nvPr/>
      </p:nvGrpSpPr>
      <p:grpSpPr>
        <a:xfrm>
          <a:off x="0" y="0"/>
          <a:ext cx="0" cy="0"/>
          <a:chOff x="0" y="0"/>
          <a:chExt cx="0" cy="0"/>
        </a:xfrm>
      </p:grpSpPr>
      <p:sp>
        <p:nvSpPr>
          <p:cNvPr id="138" name="Google Shape;138;p11"/>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1"/>
          <p:cNvSpPr txBox="1"/>
          <p:nvPr>
            <p:ph hasCustomPrompt="1" type="title"/>
          </p:nvPr>
        </p:nvSpPr>
        <p:spPr>
          <a:xfrm>
            <a:off x="1770313" y="2099725"/>
            <a:ext cx="5813700" cy="993600"/>
          </a:xfrm>
          <a:prstGeom prst="rect">
            <a:avLst/>
          </a:prstGeom>
          <a:solidFill>
            <a:schemeClr val="lt1"/>
          </a:solidFill>
        </p:spPr>
        <p:txBody>
          <a:bodyPr anchorCtr="0" anchor="ctr" bIns="91425" lIns="91425" spcFirstLastPara="1" rIns="91425" wrap="square" tIns="91425">
            <a:noAutofit/>
          </a:bodyPr>
          <a:lstStyle>
            <a:lvl1pPr lvl="0" algn="ctr">
              <a:spcBef>
                <a:spcPts val="0"/>
              </a:spcBef>
              <a:spcAft>
                <a:spcPts val="0"/>
              </a:spcAft>
              <a:buSzPts val="9600"/>
              <a:buNone/>
              <a:defRPr sz="10800">
                <a:solidFill>
                  <a:schemeClr val="dk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40" name="Google Shape;140;p11"/>
          <p:cNvSpPr txBox="1"/>
          <p:nvPr>
            <p:ph idx="1" type="subTitle"/>
          </p:nvPr>
        </p:nvSpPr>
        <p:spPr>
          <a:xfrm>
            <a:off x="2375088" y="3468075"/>
            <a:ext cx="4944600" cy="197400"/>
          </a:xfrm>
          <a:prstGeom prst="rect">
            <a:avLst/>
          </a:prstGeom>
          <a:solidFill>
            <a:schemeClr val="accent6"/>
          </a:solidFill>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solidFill>
                  <a:schemeClr val="dk1"/>
                </a:solidFill>
                <a:latin typeface="Montserrat"/>
                <a:ea typeface="Montserrat"/>
                <a:cs typeface="Montserrat"/>
                <a:sym typeface="Montserrat"/>
              </a:defRPr>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grpSp>
        <p:nvGrpSpPr>
          <p:cNvPr id="141" name="Google Shape;141;p11"/>
          <p:cNvGrpSpPr/>
          <p:nvPr/>
        </p:nvGrpSpPr>
        <p:grpSpPr>
          <a:xfrm flipH="1" rot="-5400000">
            <a:off x="8191799" y="905324"/>
            <a:ext cx="825589" cy="93999"/>
            <a:chOff x="5718423" y="809024"/>
            <a:chExt cx="830071" cy="94500"/>
          </a:xfrm>
        </p:grpSpPr>
        <p:sp>
          <p:nvSpPr>
            <p:cNvPr id="142" name="Google Shape;142;p11"/>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
            <p:cNvSpPr/>
            <p:nvPr/>
          </p:nvSpPr>
          <p:spPr>
            <a:xfrm>
              <a:off x="5963614" y="809024"/>
              <a:ext cx="94500" cy="94500"/>
            </a:xfrm>
            <a:prstGeom prst="ellipse">
              <a:avLst/>
            </a:prstGeom>
            <a:solidFill>
              <a:schemeClr val="lt1">
                <a:alpha val="8973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
            <p:cNvSpPr/>
            <p:nvPr/>
          </p:nvSpPr>
          <p:spPr>
            <a:xfrm>
              <a:off x="6208804" y="809024"/>
              <a:ext cx="94500" cy="94500"/>
            </a:xfrm>
            <a:prstGeom prst="ellipse">
              <a:avLst/>
            </a:prstGeom>
            <a:solidFill>
              <a:schemeClr val="lt1">
                <a:alpha val="665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a:off x="6453994" y="809024"/>
              <a:ext cx="94500" cy="94500"/>
            </a:xfrm>
            <a:prstGeom prst="ellipse">
              <a:avLst/>
            </a:prstGeom>
            <a:solidFill>
              <a:schemeClr val="lt1">
                <a:alpha val="540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 name="Google Shape;146;p11"/>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 name="Google Shape;147;p11"/>
          <p:cNvGrpSpPr/>
          <p:nvPr/>
        </p:nvGrpSpPr>
        <p:grpSpPr>
          <a:xfrm flipH="1" rot="10800000">
            <a:off x="498549" y="419474"/>
            <a:ext cx="429322" cy="93999"/>
            <a:chOff x="5795037" y="809024"/>
            <a:chExt cx="431653" cy="94500"/>
          </a:xfrm>
        </p:grpSpPr>
        <p:sp>
          <p:nvSpPr>
            <p:cNvPr id="148" name="Google Shape;148;p11"/>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11"/>
          <p:cNvGrpSpPr/>
          <p:nvPr/>
        </p:nvGrpSpPr>
        <p:grpSpPr>
          <a:xfrm flipH="1">
            <a:off x="4158122" y="4535409"/>
            <a:ext cx="825589" cy="93999"/>
            <a:chOff x="5718423" y="809024"/>
            <a:chExt cx="830071" cy="94500"/>
          </a:xfrm>
        </p:grpSpPr>
        <p:sp>
          <p:nvSpPr>
            <p:cNvPr id="152" name="Google Shape;152;p11"/>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a:off x="5963614" y="809024"/>
              <a:ext cx="94500" cy="94500"/>
            </a:xfrm>
            <a:prstGeom prst="ellipse">
              <a:avLst/>
            </a:prstGeom>
            <a:solidFill>
              <a:schemeClr val="lt1">
                <a:alpha val="8973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a:off x="6208804" y="809024"/>
              <a:ext cx="94500" cy="94500"/>
            </a:xfrm>
            <a:prstGeom prst="ellipse">
              <a:avLst/>
            </a:prstGeom>
            <a:solidFill>
              <a:schemeClr val="lt1">
                <a:alpha val="665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a:off x="6453994" y="809024"/>
              <a:ext cx="94500" cy="94500"/>
            </a:xfrm>
            <a:prstGeom prst="ellipse">
              <a:avLst/>
            </a:prstGeom>
            <a:solidFill>
              <a:schemeClr val="lt1">
                <a:alpha val="540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56" name="Shape 15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57" name="Shape 157"/>
        <p:cNvGrpSpPr/>
        <p:nvPr/>
      </p:nvGrpSpPr>
      <p:grpSpPr>
        <a:xfrm>
          <a:off x="0" y="0"/>
          <a:ext cx="0" cy="0"/>
          <a:chOff x="0" y="0"/>
          <a:chExt cx="0" cy="0"/>
        </a:xfrm>
      </p:grpSpPr>
      <p:sp>
        <p:nvSpPr>
          <p:cNvPr id="158" name="Google Shape;158;p13"/>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0" name="Google Shape;160;p13"/>
          <p:cNvSpPr txBox="1"/>
          <p:nvPr>
            <p:ph idx="2" type="title"/>
          </p:nvPr>
        </p:nvSpPr>
        <p:spPr>
          <a:xfrm>
            <a:off x="2159813" y="2517950"/>
            <a:ext cx="2305500" cy="251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1" name="Google Shape;161;p13"/>
          <p:cNvSpPr txBox="1"/>
          <p:nvPr>
            <p:ph idx="1" type="subTitle"/>
          </p:nvPr>
        </p:nvSpPr>
        <p:spPr>
          <a:xfrm>
            <a:off x="2159817" y="2809398"/>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2" name="Google Shape;162;p13"/>
          <p:cNvSpPr txBox="1"/>
          <p:nvPr>
            <p:ph idx="3" type="title"/>
          </p:nvPr>
        </p:nvSpPr>
        <p:spPr>
          <a:xfrm>
            <a:off x="5767658" y="1480217"/>
            <a:ext cx="2305500" cy="2511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3" name="Google Shape;163;p13"/>
          <p:cNvSpPr txBox="1"/>
          <p:nvPr>
            <p:ph idx="4" type="subTitle"/>
          </p:nvPr>
        </p:nvSpPr>
        <p:spPr>
          <a:xfrm>
            <a:off x="5767661" y="1761942"/>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4" name="Google Shape;164;p13"/>
          <p:cNvSpPr txBox="1"/>
          <p:nvPr>
            <p:ph idx="5" type="title"/>
          </p:nvPr>
        </p:nvSpPr>
        <p:spPr>
          <a:xfrm>
            <a:off x="2159813" y="3555683"/>
            <a:ext cx="2305500" cy="251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5" name="Google Shape;165;p13"/>
          <p:cNvSpPr txBox="1"/>
          <p:nvPr>
            <p:ph idx="6" type="subTitle"/>
          </p:nvPr>
        </p:nvSpPr>
        <p:spPr>
          <a:xfrm>
            <a:off x="2159817" y="3856854"/>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6" name="Google Shape;166;p13"/>
          <p:cNvSpPr txBox="1"/>
          <p:nvPr>
            <p:ph idx="7" type="title"/>
          </p:nvPr>
        </p:nvSpPr>
        <p:spPr>
          <a:xfrm>
            <a:off x="2159813" y="1480217"/>
            <a:ext cx="2305500" cy="2511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7" name="Google Shape;167;p13"/>
          <p:cNvSpPr txBox="1"/>
          <p:nvPr>
            <p:ph idx="8" type="subTitle"/>
          </p:nvPr>
        </p:nvSpPr>
        <p:spPr>
          <a:xfrm>
            <a:off x="2159812" y="1761942"/>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8" name="Google Shape;168;p13"/>
          <p:cNvSpPr txBox="1"/>
          <p:nvPr>
            <p:ph idx="9" type="title"/>
          </p:nvPr>
        </p:nvSpPr>
        <p:spPr>
          <a:xfrm>
            <a:off x="5767661" y="2517950"/>
            <a:ext cx="2305500" cy="251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9" name="Google Shape;169;p13"/>
          <p:cNvSpPr txBox="1"/>
          <p:nvPr>
            <p:ph idx="13" type="subTitle"/>
          </p:nvPr>
        </p:nvSpPr>
        <p:spPr>
          <a:xfrm>
            <a:off x="5767662" y="2809398"/>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0" name="Google Shape;170;p13"/>
          <p:cNvSpPr txBox="1"/>
          <p:nvPr>
            <p:ph idx="14" type="title"/>
          </p:nvPr>
        </p:nvSpPr>
        <p:spPr>
          <a:xfrm>
            <a:off x="5767662" y="3555683"/>
            <a:ext cx="2305500" cy="251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1" name="Google Shape;171;p13"/>
          <p:cNvSpPr txBox="1"/>
          <p:nvPr>
            <p:ph idx="15" type="subTitle"/>
          </p:nvPr>
        </p:nvSpPr>
        <p:spPr>
          <a:xfrm>
            <a:off x="5767662" y="3856854"/>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2" name="Google Shape;172;p13"/>
          <p:cNvSpPr txBox="1"/>
          <p:nvPr>
            <p:ph hasCustomPrompt="1" idx="16" type="title"/>
          </p:nvPr>
        </p:nvSpPr>
        <p:spPr>
          <a:xfrm>
            <a:off x="1070825" y="3555683"/>
            <a:ext cx="873300" cy="25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173" name="Google Shape;173;p13"/>
          <p:cNvSpPr txBox="1"/>
          <p:nvPr>
            <p:ph hasCustomPrompt="1" idx="17" type="title"/>
          </p:nvPr>
        </p:nvSpPr>
        <p:spPr>
          <a:xfrm>
            <a:off x="4679838" y="3555683"/>
            <a:ext cx="873300" cy="25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174" name="Google Shape;174;p13"/>
          <p:cNvSpPr txBox="1"/>
          <p:nvPr>
            <p:ph hasCustomPrompt="1" idx="18" type="title"/>
          </p:nvPr>
        </p:nvSpPr>
        <p:spPr>
          <a:xfrm>
            <a:off x="4679838" y="2517950"/>
            <a:ext cx="873300" cy="25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175" name="Google Shape;175;p13"/>
          <p:cNvSpPr txBox="1"/>
          <p:nvPr>
            <p:ph hasCustomPrompt="1" idx="19" type="title"/>
          </p:nvPr>
        </p:nvSpPr>
        <p:spPr>
          <a:xfrm>
            <a:off x="4679825" y="1480217"/>
            <a:ext cx="873300" cy="251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176" name="Google Shape;176;p13"/>
          <p:cNvSpPr txBox="1"/>
          <p:nvPr>
            <p:ph hasCustomPrompt="1" idx="20" type="title"/>
          </p:nvPr>
        </p:nvSpPr>
        <p:spPr>
          <a:xfrm>
            <a:off x="1070838" y="2517950"/>
            <a:ext cx="873300" cy="25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177" name="Google Shape;177;p13"/>
          <p:cNvSpPr txBox="1"/>
          <p:nvPr>
            <p:ph hasCustomPrompt="1" idx="21" type="title"/>
          </p:nvPr>
        </p:nvSpPr>
        <p:spPr>
          <a:xfrm>
            <a:off x="1070838" y="1480217"/>
            <a:ext cx="873300" cy="251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178" name="Google Shape;178;p13"/>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 name="Google Shape;179;p13"/>
          <p:cNvGrpSpPr/>
          <p:nvPr/>
        </p:nvGrpSpPr>
        <p:grpSpPr>
          <a:xfrm flipH="1" rot="10800000">
            <a:off x="498549" y="419474"/>
            <a:ext cx="429322" cy="93999"/>
            <a:chOff x="5795037" y="809024"/>
            <a:chExt cx="431653" cy="94500"/>
          </a:xfrm>
        </p:grpSpPr>
        <p:sp>
          <p:nvSpPr>
            <p:cNvPr id="180" name="Google Shape;180;p13"/>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 name="Google Shape;183;p13"/>
          <p:cNvGrpSpPr/>
          <p:nvPr/>
        </p:nvGrpSpPr>
        <p:grpSpPr>
          <a:xfrm flipH="1" rot="-5400000">
            <a:off x="8191799" y="905324"/>
            <a:ext cx="825589" cy="93999"/>
            <a:chOff x="5718423" y="809024"/>
            <a:chExt cx="830071" cy="94500"/>
          </a:xfrm>
        </p:grpSpPr>
        <p:sp>
          <p:nvSpPr>
            <p:cNvPr id="184" name="Google Shape;184;p13"/>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
            <p:cNvSpPr/>
            <p:nvPr/>
          </p:nvSpPr>
          <p:spPr>
            <a:xfrm>
              <a:off x="5963614" y="809024"/>
              <a:ext cx="94500" cy="94500"/>
            </a:xfrm>
            <a:prstGeom prst="ellipse">
              <a:avLst/>
            </a:prstGeom>
            <a:solidFill>
              <a:schemeClr val="lt1">
                <a:alpha val="8973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a:off x="6208804" y="809024"/>
              <a:ext cx="94500" cy="94500"/>
            </a:xfrm>
            <a:prstGeom prst="ellipse">
              <a:avLst/>
            </a:prstGeom>
            <a:solidFill>
              <a:schemeClr val="lt1">
                <a:alpha val="665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p:nvPr/>
          </p:nvSpPr>
          <p:spPr>
            <a:xfrm>
              <a:off x="6453994" y="809024"/>
              <a:ext cx="94500" cy="94500"/>
            </a:xfrm>
            <a:prstGeom prst="ellipse">
              <a:avLst/>
            </a:prstGeom>
            <a:solidFill>
              <a:schemeClr val="lt1">
                <a:alpha val="540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13"/>
          <p:cNvGrpSpPr/>
          <p:nvPr/>
        </p:nvGrpSpPr>
        <p:grpSpPr>
          <a:xfrm flipH="1" rot="-5400000">
            <a:off x="131141" y="4126299"/>
            <a:ext cx="825589" cy="93999"/>
            <a:chOff x="5718423" y="809024"/>
            <a:chExt cx="830071" cy="94500"/>
          </a:xfrm>
        </p:grpSpPr>
        <p:sp>
          <p:nvSpPr>
            <p:cNvPr id="189" name="Google Shape;189;p13"/>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3"/>
            <p:cNvSpPr/>
            <p:nvPr/>
          </p:nvSpPr>
          <p:spPr>
            <a:xfrm>
              <a:off x="5963614" y="809024"/>
              <a:ext cx="94500" cy="94500"/>
            </a:xfrm>
            <a:prstGeom prst="ellipse">
              <a:avLst/>
            </a:prstGeom>
            <a:solidFill>
              <a:schemeClr val="lt1">
                <a:alpha val="8973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
            <p:cNvSpPr/>
            <p:nvPr/>
          </p:nvSpPr>
          <p:spPr>
            <a:xfrm>
              <a:off x="6208804" y="809024"/>
              <a:ext cx="94500" cy="94500"/>
            </a:xfrm>
            <a:prstGeom prst="ellipse">
              <a:avLst/>
            </a:prstGeom>
            <a:solidFill>
              <a:schemeClr val="lt1">
                <a:alpha val="665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
            <p:cNvSpPr/>
            <p:nvPr/>
          </p:nvSpPr>
          <p:spPr>
            <a:xfrm>
              <a:off x="6453994" y="809024"/>
              <a:ext cx="94500" cy="94500"/>
            </a:xfrm>
            <a:prstGeom prst="ellipse">
              <a:avLst/>
            </a:prstGeom>
            <a:solidFill>
              <a:schemeClr val="lt1">
                <a:alpha val="540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BLANK_1_1_1_1_1_1_1">
    <p:spTree>
      <p:nvGrpSpPr>
        <p:cNvPr id="193" name="Shape 193"/>
        <p:cNvGrpSpPr/>
        <p:nvPr/>
      </p:nvGrpSpPr>
      <p:grpSpPr>
        <a:xfrm>
          <a:off x="0" y="0"/>
          <a:ext cx="0" cy="0"/>
          <a:chOff x="0" y="0"/>
          <a:chExt cx="0" cy="0"/>
        </a:xfrm>
      </p:grpSpPr>
      <p:sp>
        <p:nvSpPr>
          <p:cNvPr id="194" name="Google Shape;194;p14"/>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6" name="Google Shape;196;p14"/>
          <p:cNvSpPr txBox="1"/>
          <p:nvPr>
            <p:ph idx="2" type="title"/>
          </p:nvPr>
        </p:nvSpPr>
        <p:spPr>
          <a:xfrm>
            <a:off x="3419250" y="1822350"/>
            <a:ext cx="2305500" cy="25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7" name="Google Shape;197;p14"/>
          <p:cNvSpPr txBox="1"/>
          <p:nvPr>
            <p:ph idx="1" type="subTitle"/>
          </p:nvPr>
        </p:nvSpPr>
        <p:spPr>
          <a:xfrm>
            <a:off x="3638850" y="2104073"/>
            <a:ext cx="1866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8" name="Google Shape;198;p14"/>
          <p:cNvSpPr txBox="1"/>
          <p:nvPr>
            <p:ph idx="3" type="title"/>
          </p:nvPr>
        </p:nvSpPr>
        <p:spPr>
          <a:xfrm>
            <a:off x="6122283" y="1822342"/>
            <a:ext cx="2305500" cy="251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9" name="Google Shape;199;p14"/>
          <p:cNvSpPr txBox="1"/>
          <p:nvPr>
            <p:ph idx="4" type="subTitle"/>
          </p:nvPr>
        </p:nvSpPr>
        <p:spPr>
          <a:xfrm>
            <a:off x="6341883" y="2104067"/>
            <a:ext cx="1866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0" name="Google Shape;200;p14"/>
          <p:cNvSpPr txBox="1"/>
          <p:nvPr>
            <p:ph idx="5" type="title"/>
          </p:nvPr>
        </p:nvSpPr>
        <p:spPr>
          <a:xfrm>
            <a:off x="716213" y="3434058"/>
            <a:ext cx="2305500" cy="25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1" name="Google Shape;201;p14"/>
          <p:cNvSpPr txBox="1"/>
          <p:nvPr>
            <p:ph idx="6" type="subTitle"/>
          </p:nvPr>
        </p:nvSpPr>
        <p:spPr>
          <a:xfrm>
            <a:off x="935813" y="3730363"/>
            <a:ext cx="1866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2" name="Google Shape;202;p14"/>
          <p:cNvSpPr txBox="1"/>
          <p:nvPr>
            <p:ph idx="7" type="title"/>
          </p:nvPr>
        </p:nvSpPr>
        <p:spPr>
          <a:xfrm>
            <a:off x="716213" y="1822342"/>
            <a:ext cx="2305500" cy="251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3" name="Google Shape;203;p14"/>
          <p:cNvSpPr txBox="1"/>
          <p:nvPr>
            <p:ph idx="8" type="subTitle"/>
          </p:nvPr>
        </p:nvSpPr>
        <p:spPr>
          <a:xfrm>
            <a:off x="935813" y="2104067"/>
            <a:ext cx="1866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4" name="Google Shape;204;p14"/>
          <p:cNvSpPr txBox="1"/>
          <p:nvPr>
            <p:ph idx="9" type="title"/>
          </p:nvPr>
        </p:nvSpPr>
        <p:spPr>
          <a:xfrm>
            <a:off x="3419250" y="3434050"/>
            <a:ext cx="2305500" cy="25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5" name="Google Shape;205;p14"/>
          <p:cNvSpPr txBox="1"/>
          <p:nvPr>
            <p:ph idx="13" type="subTitle"/>
          </p:nvPr>
        </p:nvSpPr>
        <p:spPr>
          <a:xfrm>
            <a:off x="3638850" y="3730363"/>
            <a:ext cx="1866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6" name="Google Shape;206;p14"/>
          <p:cNvSpPr txBox="1"/>
          <p:nvPr>
            <p:ph idx="14" type="title"/>
          </p:nvPr>
        </p:nvSpPr>
        <p:spPr>
          <a:xfrm>
            <a:off x="6122287" y="3434058"/>
            <a:ext cx="2305500" cy="25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7" name="Google Shape;207;p14"/>
          <p:cNvSpPr txBox="1"/>
          <p:nvPr>
            <p:ph idx="15" type="subTitle"/>
          </p:nvPr>
        </p:nvSpPr>
        <p:spPr>
          <a:xfrm>
            <a:off x="6341887" y="3730363"/>
            <a:ext cx="18663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8" name="Google Shape;208;p14"/>
          <p:cNvSpPr txBox="1"/>
          <p:nvPr>
            <p:ph hasCustomPrompt="1" idx="16" type="title"/>
          </p:nvPr>
        </p:nvSpPr>
        <p:spPr>
          <a:xfrm>
            <a:off x="6838375" y="1212584"/>
            <a:ext cx="873300" cy="25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209" name="Google Shape;209;p14"/>
          <p:cNvSpPr txBox="1"/>
          <p:nvPr>
            <p:ph hasCustomPrompt="1" idx="17" type="title"/>
          </p:nvPr>
        </p:nvSpPr>
        <p:spPr>
          <a:xfrm>
            <a:off x="6838363" y="2823758"/>
            <a:ext cx="873300" cy="25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210" name="Google Shape;210;p14"/>
          <p:cNvSpPr txBox="1"/>
          <p:nvPr>
            <p:ph hasCustomPrompt="1" idx="18" type="title"/>
          </p:nvPr>
        </p:nvSpPr>
        <p:spPr>
          <a:xfrm>
            <a:off x="4135338" y="2823750"/>
            <a:ext cx="873300" cy="25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211" name="Google Shape;211;p14"/>
          <p:cNvSpPr txBox="1"/>
          <p:nvPr>
            <p:ph hasCustomPrompt="1" idx="19" type="title"/>
          </p:nvPr>
        </p:nvSpPr>
        <p:spPr>
          <a:xfrm>
            <a:off x="1432325" y="2823742"/>
            <a:ext cx="873300" cy="251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212" name="Google Shape;212;p14"/>
          <p:cNvSpPr txBox="1"/>
          <p:nvPr>
            <p:ph hasCustomPrompt="1" idx="20" type="title"/>
          </p:nvPr>
        </p:nvSpPr>
        <p:spPr>
          <a:xfrm>
            <a:off x="4135338" y="1212584"/>
            <a:ext cx="873300" cy="25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213" name="Google Shape;213;p14"/>
          <p:cNvSpPr txBox="1"/>
          <p:nvPr>
            <p:ph hasCustomPrompt="1" idx="21" type="title"/>
          </p:nvPr>
        </p:nvSpPr>
        <p:spPr>
          <a:xfrm>
            <a:off x="1432313" y="1212584"/>
            <a:ext cx="873300" cy="251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214" name="Google Shape;214;p14"/>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5" name="Google Shape;215;p14"/>
          <p:cNvGrpSpPr/>
          <p:nvPr/>
        </p:nvGrpSpPr>
        <p:grpSpPr>
          <a:xfrm flipH="1" rot="10800000">
            <a:off x="498549" y="419474"/>
            <a:ext cx="429322" cy="93999"/>
            <a:chOff x="5795037" y="809024"/>
            <a:chExt cx="431653" cy="94500"/>
          </a:xfrm>
        </p:grpSpPr>
        <p:sp>
          <p:nvSpPr>
            <p:cNvPr id="216" name="Google Shape;216;p14"/>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4"/>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4"/>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4"/>
          <p:cNvGrpSpPr/>
          <p:nvPr/>
        </p:nvGrpSpPr>
        <p:grpSpPr>
          <a:xfrm flipH="1" rot="-5400000">
            <a:off x="8191799" y="905324"/>
            <a:ext cx="825589" cy="93999"/>
            <a:chOff x="5718423" y="809024"/>
            <a:chExt cx="830071" cy="94500"/>
          </a:xfrm>
        </p:grpSpPr>
        <p:sp>
          <p:nvSpPr>
            <p:cNvPr id="220" name="Google Shape;220;p14"/>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4"/>
            <p:cNvSpPr/>
            <p:nvPr/>
          </p:nvSpPr>
          <p:spPr>
            <a:xfrm>
              <a:off x="5963614" y="809024"/>
              <a:ext cx="94500" cy="94500"/>
            </a:xfrm>
            <a:prstGeom prst="ellipse">
              <a:avLst/>
            </a:prstGeom>
            <a:solidFill>
              <a:schemeClr val="lt1">
                <a:alpha val="8973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4"/>
            <p:cNvSpPr/>
            <p:nvPr/>
          </p:nvSpPr>
          <p:spPr>
            <a:xfrm>
              <a:off x="6208804" y="809024"/>
              <a:ext cx="94500" cy="94500"/>
            </a:xfrm>
            <a:prstGeom prst="ellipse">
              <a:avLst/>
            </a:prstGeom>
            <a:solidFill>
              <a:schemeClr val="lt1">
                <a:alpha val="665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4"/>
            <p:cNvSpPr/>
            <p:nvPr/>
          </p:nvSpPr>
          <p:spPr>
            <a:xfrm>
              <a:off x="6453994" y="809024"/>
              <a:ext cx="94500" cy="94500"/>
            </a:xfrm>
            <a:prstGeom prst="ellipse">
              <a:avLst/>
            </a:prstGeom>
            <a:solidFill>
              <a:schemeClr val="lt1">
                <a:alpha val="540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14"/>
          <p:cNvGrpSpPr/>
          <p:nvPr/>
        </p:nvGrpSpPr>
        <p:grpSpPr>
          <a:xfrm flipH="1" rot="-5400000">
            <a:off x="131141" y="4126299"/>
            <a:ext cx="825589" cy="93999"/>
            <a:chOff x="5718423" y="809024"/>
            <a:chExt cx="830071" cy="94500"/>
          </a:xfrm>
        </p:grpSpPr>
        <p:sp>
          <p:nvSpPr>
            <p:cNvPr id="225" name="Google Shape;225;p14"/>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4"/>
            <p:cNvSpPr/>
            <p:nvPr/>
          </p:nvSpPr>
          <p:spPr>
            <a:xfrm>
              <a:off x="5963614" y="809024"/>
              <a:ext cx="94500" cy="94500"/>
            </a:xfrm>
            <a:prstGeom prst="ellipse">
              <a:avLst/>
            </a:prstGeom>
            <a:solidFill>
              <a:schemeClr val="lt1">
                <a:alpha val="8973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4"/>
            <p:cNvSpPr/>
            <p:nvPr/>
          </p:nvSpPr>
          <p:spPr>
            <a:xfrm>
              <a:off x="6208804" y="809024"/>
              <a:ext cx="94500" cy="94500"/>
            </a:xfrm>
            <a:prstGeom prst="ellipse">
              <a:avLst/>
            </a:prstGeom>
            <a:solidFill>
              <a:schemeClr val="lt1">
                <a:alpha val="665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4"/>
            <p:cNvSpPr/>
            <p:nvPr/>
          </p:nvSpPr>
          <p:spPr>
            <a:xfrm>
              <a:off x="6453994" y="809024"/>
              <a:ext cx="94500" cy="94500"/>
            </a:xfrm>
            <a:prstGeom prst="ellipse">
              <a:avLst/>
            </a:prstGeom>
            <a:solidFill>
              <a:schemeClr val="lt1">
                <a:alpha val="540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229" name="Shape 229"/>
        <p:cNvGrpSpPr/>
        <p:nvPr/>
      </p:nvGrpSpPr>
      <p:grpSpPr>
        <a:xfrm>
          <a:off x="0" y="0"/>
          <a:ext cx="0" cy="0"/>
          <a:chOff x="0" y="0"/>
          <a:chExt cx="0" cy="0"/>
        </a:xfrm>
      </p:grpSpPr>
      <p:sp>
        <p:nvSpPr>
          <p:cNvPr id="230" name="Google Shape;230;p15"/>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5"/>
          <p:cNvSpPr txBox="1"/>
          <p:nvPr>
            <p:ph type="title"/>
          </p:nvPr>
        </p:nvSpPr>
        <p:spPr>
          <a:xfrm>
            <a:off x="720000" y="1578350"/>
            <a:ext cx="3324900" cy="11376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9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32" name="Google Shape;232;p15"/>
          <p:cNvSpPr txBox="1"/>
          <p:nvPr>
            <p:ph idx="1" type="subTitle"/>
          </p:nvPr>
        </p:nvSpPr>
        <p:spPr>
          <a:xfrm>
            <a:off x="720000" y="2715950"/>
            <a:ext cx="3091500" cy="801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33" name="Google Shape;233;p15"/>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4" name="Google Shape;234;p15"/>
          <p:cNvGrpSpPr/>
          <p:nvPr/>
        </p:nvGrpSpPr>
        <p:grpSpPr>
          <a:xfrm flipH="1" rot="10800000">
            <a:off x="498549" y="419474"/>
            <a:ext cx="429322" cy="93999"/>
            <a:chOff x="5795037" y="809024"/>
            <a:chExt cx="431653" cy="94500"/>
          </a:xfrm>
        </p:grpSpPr>
        <p:sp>
          <p:nvSpPr>
            <p:cNvPr id="235" name="Google Shape;235;p1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 name="Google Shape;238;p15"/>
          <p:cNvGrpSpPr/>
          <p:nvPr/>
        </p:nvGrpSpPr>
        <p:grpSpPr>
          <a:xfrm flipH="1" rot="-5400000">
            <a:off x="131141" y="4126299"/>
            <a:ext cx="825589" cy="93999"/>
            <a:chOff x="5718423" y="809024"/>
            <a:chExt cx="830071" cy="94500"/>
          </a:xfrm>
        </p:grpSpPr>
        <p:sp>
          <p:nvSpPr>
            <p:cNvPr id="239" name="Google Shape;239;p15"/>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
            <p:cNvSpPr/>
            <p:nvPr/>
          </p:nvSpPr>
          <p:spPr>
            <a:xfrm>
              <a:off x="5963614" y="809024"/>
              <a:ext cx="94500" cy="94500"/>
            </a:xfrm>
            <a:prstGeom prst="ellipse">
              <a:avLst/>
            </a:prstGeom>
            <a:solidFill>
              <a:schemeClr val="lt1">
                <a:alpha val="8973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5"/>
            <p:cNvSpPr/>
            <p:nvPr/>
          </p:nvSpPr>
          <p:spPr>
            <a:xfrm>
              <a:off x="6208804" y="809024"/>
              <a:ext cx="94500" cy="94500"/>
            </a:xfrm>
            <a:prstGeom prst="ellipse">
              <a:avLst/>
            </a:prstGeom>
            <a:solidFill>
              <a:schemeClr val="lt1">
                <a:alpha val="665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5"/>
            <p:cNvSpPr/>
            <p:nvPr/>
          </p:nvSpPr>
          <p:spPr>
            <a:xfrm>
              <a:off x="6453994" y="809024"/>
              <a:ext cx="94500" cy="94500"/>
            </a:xfrm>
            <a:prstGeom prst="ellipse">
              <a:avLst/>
            </a:prstGeom>
            <a:solidFill>
              <a:schemeClr val="lt1">
                <a:alpha val="540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43" name="Shape 243"/>
        <p:cNvGrpSpPr/>
        <p:nvPr/>
      </p:nvGrpSpPr>
      <p:grpSpPr>
        <a:xfrm>
          <a:off x="0" y="0"/>
          <a:ext cx="0" cy="0"/>
          <a:chOff x="0" y="0"/>
          <a:chExt cx="0" cy="0"/>
        </a:xfrm>
      </p:grpSpPr>
      <p:sp>
        <p:nvSpPr>
          <p:cNvPr id="244" name="Google Shape;244;p16"/>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6"/>
          <p:cNvSpPr txBox="1"/>
          <p:nvPr>
            <p:ph type="title"/>
          </p:nvPr>
        </p:nvSpPr>
        <p:spPr>
          <a:xfrm>
            <a:off x="5277495" y="3445970"/>
            <a:ext cx="2994600" cy="2541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3000"/>
              <a:buNone/>
              <a:defRPr sz="1600">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46" name="Google Shape;246;p16"/>
          <p:cNvSpPr txBox="1"/>
          <p:nvPr>
            <p:ph idx="1" type="subTitle"/>
          </p:nvPr>
        </p:nvSpPr>
        <p:spPr>
          <a:xfrm>
            <a:off x="1833445" y="1819588"/>
            <a:ext cx="5502000" cy="1478400"/>
          </a:xfrm>
          <a:prstGeom prst="rect">
            <a:avLst/>
          </a:prstGeom>
          <a:solidFill>
            <a:schemeClr val="lt1"/>
          </a:solidFill>
        </p:spPr>
        <p:txBody>
          <a:bodyPr anchorCtr="0" anchor="ctr" bIns="91425" lIns="91425" spcFirstLastPara="1" rIns="91425" wrap="square" tIns="91425">
            <a:noAutofit/>
          </a:bodyPr>
          <a:lstStyle>
            <a:lvl1pPr lvl="0" rtl="0">
              <a:lnSpc>
                <a:spcPct val="100000"/>
              </a:lnSpc>
              <a:spcBef>
                <a:spcPts val="0"/>
              </a:spcBef>
              <a:spcAft>
                <a:spcPts val="0"/>
              </a:spcAft>
              <a:buSzPts val="3000"/>
              <a:buNone/>
              <a:defRPr sz="30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grpSp>
        <p:nvGrpSpPr>
          <p:cNvPr id="247" name="Google Shape;247;p16"/>
          <p:cNvGrpSpPr/>
          <p:nvPr/>
        </p:nvGrpSpPr>
        <p:grpSpPr>
          <a:xfrm flipH="1" rot="-5400000">
            <a:off x="8191799" y="905324"/>
            <a:ext cx="825589" cy="93999"/>
            <a:chOff x="5718423" y="809024"/>
            <a:chExt cx="830071" cy="94500"/>
          </a:xfrm>
        </p:grpSpPr>
        <p:sp>
          <p:nvSpPr>
            <p:cNvPr id="248" name="Google Shape;248;p16"/>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6"/>
            <p:cNvSpPr/>
            <p:nvPr/>
          </p:nvSpPr>
          <p:spPr>
            <a:xfrm>
              <a:off x="5963614" y="809024"/>
              <a:ext cx="94500" cy="94500"/>
            </a:xfrm>
            <a:prstGeom prst="ellipse">
              <a:avLst/>
            </a:prstGeom>
            <a:solidFill>
              <a:schemeClr val="lt1">
                <a:alpha val="8973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6"/>
            <p:cNvSpPr/>
            <p:nvPr/>
          </p:nvSpPr>
          <p:spPr>
            <a:xfrm>
              <a:off x="6208804" y="809024"/>
              <a:ext cx="94500" cy="94500"/>
            </a:xfrm>
            <a:prstGeom prst="ellipse">
              <a:avLst/>
            </a:prstGeom>
            <a:solidFill>
              <a:schemeClr val="lt1">
                <a:alpha val="665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6"/>
            <p:cNvSpPr/>
            <p:nvPr/>
          </p:nvSpPr>
          <p:spPr>
            <a:xfrm>
              <a:off x="6453994" y="809024"/>
              <a:ext cx="94500" cy="94500"/>
            </a:xfrm>
            <a:prstGeom prst="ellipse">
              <a:avLst/>
            </a:prstGeom>
            <a:solidFill>
              <a:schemeClr val="lt1">
                <a:alpha val="540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 name="Google Shape;252;p16"/>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16"/>
          <p:cNvGrpSpPr/>
          <p:nvPr/>
        </p:nvGrpSpPr>
        <p:grpSpPr>
          <a:xfrm flipH="1" rot="10800000">
            <a:off x="498549" y="419474"/>
            <a:ext cx="429322" cy="93999"/>
            <a:chOff x="5795037" y="809024"/>
            <a:chExt cx="431653" cy="94500"/>
          </a:xfrm>
        </p:grpSpPr>
        <p:sp>
          <p:nvSpPr>
            <p:cNvPr id="254" name="Google Shape;254;p16"/>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6"/>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BLANK_1_1_1">
    <p:spTree>
      <p:nvGrpSpPr>
        <p:cNvPr id="257" name="Shape 257"/>
        <p:cNvGrpSpPr/>
        <p:nvPr/>
      </p:nvGrpSpPr>
      <p:grpSpPr>
        <a:xfrm>
          <a:off x="0" y="0"/>
          <a:ext cx="0" cy="0"/>
          <a:chOff x="0" y="0"/>
          <a:chExt cx="0" cy="0"/>
        </a:xfrm>
      </p:grpSpPr>
      <p:sp>
        <p:nvSpPr>
          <p:cNvPr id="258" name="Google Shape;258;p17"/>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7"/>
          <p:cNvSpPr txBox="1"/>
          <p:nvPr>
            <p:ph type="title"/>
          </p:nvPr>
        </p:nvSpPr>
        <p:spPr>
          <a:xfrm flipH="1">
            <a:off x="5106280" y="3445970"/>
            <a:ext cx="2994600" cy="254100"/>
          </a:xfrm>
          <a:prstGeom prst="rect">
            <a:avLst/>
          </a:prstGeom>
          <a:solidFill>
            <a:schemeClr val="accent6"/>
          </a:solidFill>
        </p:spPr>
        <p:txBody>
          <a:bodyPr anchorCtr="0" anchor="ctr" bIns="91425" lIns="91425" spcFirstLastPara="1" rIns="91425" wrap="square" tIns="91425">
            <a:noAutofit/>
          </a:bodyPr>
          <a:lstStyle>
            <a:lvl1pPr lvl="0" rtl="0" algn="r">
              <a:spcBef>
                <a:spcPts val="0"/>
              </a:spcBef>
              <a:spcAft>
                <a:spcPts val="0"/>
              </a:spcAft>
              <a:buSzPts val="3000"/>
              <a:buNone/>
              <a:defRPr sz="1600">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60" name="Google Shape;260;p17"/>
          <p:cNvSpPr txBox="1"/>
          <p:nvPr>
            <p:ph idx="1" type="subTitle"/>
          </p:nvPr>
        </p:nvSpPr>
        <p:spPr>
          <a:xfrm flipH="1">
            <a:off x="2762580" y="1819588"/>
            <a:ext cx="5502000" cy="1478400"/>
          </a:xfrm>
          <a:prstGeom prst="rect">
            <a:avLst/>
          </a:prstGeom>
          <a:solidFill>
            <a:schemeClr val="lt1"/>
          </a:solidFill>
        </p:spPr>
        <p:txBody>
          <a:bodyPr anchorCtr="0" anchor="ctr" bIns="91425" lIns="91425" spcFirstLastPara="1" rIns="91425" wrap="square" tIns="91425">
            <a:noAutofit/>
          </a:bodyPr>
          <a:lstStyle>
            <a:lvl1pPr lvl="0" rtl="0" algn="r">
              <a:lnSpc>
                <a:spcPct val="100000"/>
              </a:lnSpc>
              <a:spcBef>
                <a:spcPts val="0"/>
              </a:spcBef>
              <a:spcAft>
                <a:spcPts val="0"/>
              </a:spcAft>
              <a:buSzPts val="3000"/>
              <a:buNone/>
              <a:defRPr sz="30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grpSp>
        <p:nvGrpSpPr>
          <p:cNvPr id="261" name="Google Shape;261;p17"/>
          <p:cNvGrpSpPr/>
          <p:nvPr/>
        </p:nvGrpSpPr>
        <p:grpSpPr>
          <a:xfrm flipH="1" rot="-5400000">
            <a:off x="8191799" y="905324"/>
            <a:ext cx="825589" cy="93999"/>
            <a:chOff x="5718423" y="809024"/>
            <a:chExt cx="830071" cy="94500"/>
          </a:xfrm>
        </p:grpSpPr>
        <p:sp>
          <p:nvSpPr>
            <p:cNvPr id="262" name="Google Shape;262;p17"/>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7"/>
            <p:cNvSpPr/>
            <p:nvPr/>
          </p:nvSpPr>
          <p:spPr>
            <a:xfrm>
              <a:off x="5963614" y="809024"/>
              <a:ext cx="94500" cy="94500"/>
            </a:xfrm>
            <a:prstGeom prst="ellipse">
              <a:avLst/>
            </a:prstGeom>
            <a:solidFill>
              <a:schemeClr val="lt1">
                <a:alpha val="8973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7"/>
            <p:cNvSpPr/>
            <p:nvPr/>
          </p:nvSpPr>
          <p:spPr>
            <a:xfrm>
              <a:off x="6208804" y="809024"/>
              <a:ext cx="94500" cy="94500"/>
            </a:xfrm>
            <a:prstGeom prst="ellipse">
              <a:avLst/>
            </a:prstGeom>
            <a:solidFill>
              <a:schemeClr val="lt1">
                <a:alpha val="665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7"/>
            <p:cNvSpPr/>
            <p:nvPr/>
          </p:nvSpPr>
          <p:spPr>
            <a:xfrm>
              <a:off x="6453994" y="809024"/>
              <a:ext cx="94500" cy="94500"/>
            </a:xfrm>
            <a:prstGeom prst="ellipse">
              <a:avLst/>
            </a:prstGeom>
            <a:solidFill>
              <a:schemeClr val="lt1">
                <a:alpha val="540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6" name="Google Shape;266;p17"/>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7" name="Google Shape;267;p17"/>
          <p:cNvGrpSpPr/>
          <p:nvPr/>
        </p:nvGrpSpPr>
        <p:grpSpPr>
          <a:xfrm flipH="1" rot="10800000">
            <a:off x="498549" y="419474"/>
            <a:ext cx="429322" cy="93999"/>
            <a:chOff x="5795037" y="809024"/>
            <a:chExt cx="431653" cy="94500"/>
          </a:xfrm>
        </p:grpSpPr>
        <p:sp>
          <p:nvSpPr>
            <p:cNvPr id="268" name="Google Shape;268;p1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CUSTOM_11">
    <p:spTree>
      <p:nvGrpSpPr>
        <p:cNvPr id="271" name="Shape 271"/>
        <p:cNvGrpSpPr/>
        <p:nvPr/>
      </p:nvGrpSpPr>
      <p:grpSpPr>
        <a:xfrm>
          <a:off x="0" y="0"/>
          <a:ext cx="0" cy="0"/>
          <a:chOff x="0" y="0"/>
          <a:chExt cx="0" cy="0"/>
        </a:xfrm>
      </p:grpSpPr>
      <p:sp>
        <p:nvSpPr>
          <p:cNvPr id="272" name="Google Shape;272;p18"/>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8"/>
          <p:cNvSpPr txBox="1"/>
          <p:nvPr>
            <p:ph idx="1" type="subTitle"/>
          </p:nvPr>
        </p:nvSpPr>
        <p:spPr>
          <a:xfrm>
            <a:off x="865100" y="2107125"/>
            <a:ext cx="3311400" cy="1218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4" name="Google Shape;274;p18"/>
          <p:cNvSpPr txBox="1"/>
          <p:nvPr>
            <p:ph type="title"/>
          </p:nvPr>
        </p:nvSpPr>
        <p:spPr>
          <a:xfrm>
            <a:off x="764300" y="1359000"/>
            <a:ext cx="34122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5" name="Google Shape;275;p18"/>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6" name="Google Shape;276;p18"/>
          <p:cNvGrpSpPr/>
          <p:nvPr/>
        </p:nvGrpSpPr>
        <p:grpSpPr>
          <a:xfrm flipH="1" rot="10800000">
            <a:off x="498549" y="419474"/>
            <a:ext cx="429322" cy="93999"/>
            <a:chOff x="5795037" y="809024"/>
            <a:chExt cx="431653" cy="94500"/>
          </a:xfrm>
        </p:grpSpPr>
        <p:sp>
          <p:nvSpPr>
            <p:cNvPr id="277" name="Google Shape;277;p18"/>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8"/>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8"/>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0" name="Google Shape;280;p18"/>
          <p:cNvSpPr/>
          <p:nvPr/>
        </p:nvSpPr>
        <p:spPr>
          <a:xfrm flipH="1">
            <a:off x="7851885"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1" name="Google Shape;281;p18"/>
          <p:cNvGrpSpPr/>
          <p:nvPr/>
        </p:nvGrpSpPr>
        <p:grpSpPr>
          <a:xfrm rot="10800000">
            <a:off x="8230513" y="4466049"/>
            <a:ext cx="429322" cy="93999"/>
            <a:chOff x="5795037" y="809024"/>
            <a:chExt cx="431653" cy="94500"/>
          </a:xfrm>
        </p:grpSpPr>
        <p:sp>
          <p:nvSpPr>
            <p:cNvPr id="282" name="Google Shape;282;p18"/>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8"/>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8"/>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18"/>
          <p:cNvGrpSpPr/>
          <p:nvPr/>
        </p:nvGrpSpPr>
        <p:grpSpPr>
          <a:xfrm flipH="1" rot="-5400000">
            <a:off x="8191799" y="905324"/>
            <a:ext cx="825589" cy="93999"/>
            <a:chOff x="5718423" y="809024"/>
            <a:chExt cx="830071" cy="94500"/>
          </a:xfrm>
        </p:grpSpPr>
        <p:sp>
          <p:nvSpPr>
            <p:cNvPr id="286" name="Google Shape;286;p18"/>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8"/>
            <p:cNvSpPr/>
            <p:nvPr/>
          </p:nvSpPr>
          <p:spPr>
            <a:xfrm>
              <a:off x="5963614" y="809024"/>
              <a:ext cx="94500" cy="94500"/>
            </a:xfrm>
            <a:prstGeom prst="ellipse">
              <a:avLst/>
            </a:prstGeom>
            <a:solidFill>
              <a:schemeClr val="lt1">
                <a:alpha val="8973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8"/>
            <p:cNvSpPr/>
            <p:nvPr/>
          </p:nvSpPr>
          <p:spPr>
            <a:xfrm>
              <a:off x="6208804" y="809024"/>
              <a:ext cx="94500" cy="94500"/>
            </a:xfrm>
            <a:prstGeom prst="ellipse">
              <a:avLst/>
            </a:prstGeom>
            <a:solidFill>
              <a:schemeClr val="lt1">
                <a:alpha val="665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8"/>
            <p:cNvSpPr/>
            <p:nvPr/>
          </p:nvSpPr>
          <p:spPr>
            <a:xfrm>
              <a:off x="6453994" y="809024"/>
              <a:ext cx="94500" cy="94500"/>
            </a:xfrm>
            <a:prstGeom prst="ellipse">
              <a:avLst/>
            </a:prstGeom>
            <a:solidFill>
              <a:schemeClr val="lt1">
                <a:alpha val="540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290" name="Shape 290"/>
        <p:cNvGrpSpPr/>
        <p:nvPr/>
      </p:nvGrpSpPr>
      <p:grpSpPr>
        <a:xfrm>
          <a:off x="0" y="0"/>
          <a:ext cx="0" cy="0"/>
          <a:chOff x="0" y="0"/>
          <a:chExt cx="0" cy="0"/>
        </a:xfrm>
      </p:grpSpPr>
      <p:sp>
        <p:nvSpPr>
          <p:cNvPr id="291" name="Google Shape;291;p19"/>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9"/>
          <p:cNvSpPr txBox="1"/>
          <p:nvPr>
            <p:ph type="title"/>
          </p:nvPr>
        </p:nvSpPr>
        <p:spPr>
          <a:xfrm>
            <a:off x="4368900" y="1893300"/>
            <a:ext cx="4053900" cy="1295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93" name="Google Shape;293;p19"/>
          <p:cNvSpPr txBox="1"/>
          <p:nvPr>
            <p:ph hasCustomPrompt="1" idx="2" type="title"/>
          </p:nvPr>
        </p:nvSpPr>
        <p:spPr>
          <a:xfrm>
            <a:off x="6945300" y="1101725"/>
            <a:ext cx="1477500" cy="486300"/>
          </a:xfrm>
          <a:prstGeom prst="rect">
            <a:avLst/>
          </a:prstGeom>
          <a:effectLst>
            <a:outerShdw blurRad="57150" rotWithShape="0" algn="bl" dir="5400000" dist="19050">
              <a:schemeClr val="dk1">
                <a:alpha val="50000"/>
              </a:schemeClr>
            </a:outerShdw>
          </a:effectLst>
        </p:spPr>
        <p:txBody>
          <a:bodyPr anchorCtr="0" anchor="b" bIns="91425" lIns="91425" spcFirstLastPara="1" rIns="91425" wrap="square" tIns="91425">
            <a:noAutofit/>
          </a:bodyPr>
          <a:lstStyle>
            <a:lvl1pPr lvl="0" rtl="0" algn="r">
              <a:spcBef>
                <a:spcPts val="0"/>
              </a:spcBef>
              <a:spcAft>
                <a:spcPts val="0"/>
              </a:spcAft>
              <a:buSzPts val="6000"/>
              <a:buNone/>
              <a:defRPr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94" name="Google Shape;294;p19"/>
          <p:cNvSpPr txBox="1"/>
          <p:nvPr>
            <p:ph idx="1" type="subTitle"/>
          </p:nvPr>
        </p:nvSpPr>
        <p:spPr>
          <a:xfrm>
            <a:off x="4368900" y="3441973"/>
            <a:ext cx="4053900" cy="344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5" name="Google Shape;295;p19"/>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6" name="Google Shape;296;p19"/>
          <p:cNvGrpSpPr/>
          <p:nvPr/>
        </p:nvGrpSpPr>
        <p:grpSpPr>
          <a:xfrm flipH="1" rot="10800000">
            <a:off x="498549" y="419474"/>
            <a:ext cx="429322" cy="93999"/>
            <a:chOff x="5795037" y="809024"/>
            <a:chExt cx="431653" cy="94500"/>
          </a:xfrm>
        </p:grpSpPr>
        <p:sp>
          <p:nvSpPr>
            <p:cNvPr id="297" name="Google Shape;297;p19"/>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9"/>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9"/>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0" name="Google Shape;300;p19"/>
          <p:cNvSpPr/>
          <p:nvPr/>
        </p:nvSpPr>
        <p:spPr>
          <a:xfrm flipH="1">
            <a:off x="7851885"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1" name="Google Shape;301;p19"/>
          <p:cNvGrpSpPr/>
          <p:nvPr/>
        </p:nvGrpSpPr>
        <p:grpSpPr>
          <a:xfrm rot="10800000">
            <a:off x="8230513" y="4466049"/>
            <a:ext cx="429322" cy="93999"/>
            <a:chOff x="5795037" y="809024"/>
            <a:chExt cx="431653" cy="94500"/>
          </a:xfrm>
        </p:grpSpPr>
        <p:sp>
          <p:nvSpPr>
            <p:cNvPr id="302" name="Google Shape;302;p19"/>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9"/>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9"/>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spTree>
      <p:nvGrpSpPr>
        <p:cNvPr id="305" name="Shape 305"/>
        <p:cNvGrpSpPr/>
        <p:nvPr/>
      </p:nvGrpSpPr>
      <p:grpSpPr>
        <a:xfrm>
          <a:off x="0" y="0"/>
          <a:ext cx="0" cy="0"/>
          <a:chOff x="0" y="0"/>
          <a:chExt cx="0" cy="0"/>
        </a:xfrm>
      </p:grpSpPr>
      <p:sp>
        <p:nvSpPr>
          <p:cNvPr id="306" name="Google Shape;306;p20"/>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0"/>
          <p:cNvSpPr txBox="1"/>
          <p:nvPr>
            <p:ph type="title"/>
          </p:nvPr>
        </p:nvSpPr>
        <p:spPr>
          <a:xfrm>
            <a:off x="4794400" y="1893300"/>
            <a:ext cx="3457500" cy="129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08" name="Google Shape;308;p20"/>
          <p:cNvSpPr txBox="1"/>
          <p:nvPr>
            <p:ph hasCustomPrompt="1" idx="2" type="title"/>
          </p:nvPr>
        </p:nvSpPr>
        <p:spPr>
          <a:xfrm>
            <a:off x="6077500" y="1101725"/>
            <a:ext cx="891300" cy="486300"/>
          </a:xfrm>
          <a:prstGeom prst="rect">
            <a:avLst/>
          </a:prstGeom>
          <a:effectLst>
            <a:outerShdw blurRad="57150" rotWithShape="0" algn="bl" dir="5400000" dist="19050">
              <a:schemeClr val="dk1">
                <a:alpha val="50000"/>
              </a:schemeClr>
            </a:outerShdw>
          </a:effectLst>
        </p:spPr>
        <p:txBody>
          <a:bodyPr anchorCtr="0" anchor="b" bIns="91425" lIns="91425" spcFirstLastPara="1" rIns="91425" wrap="square" tIns="91425">
            <a:noAutofit/>
          </a:bodyPr>
          <a:lstStyle>
            <a:lvl1pPr lvl="0" rtl="0" algn="ctr">
              <a:spcBef>
                <a:spcPts val="0"/>
              </a:spcBef>
              <a:spcAft>
                <a:spcPts val="0"/>
              </a:spcAft>
              <a:buSzPts val="6000"/>
              <a:buNone/>
              <a:defRPr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09" name="Google Shape;309;p20"/>
          <p:cNvSpPr txBox="1"/>
          <p:nvPr>
            <p:ph idx="1" type="subTitle"/>
          </p:nvPr>
        </p:nvSpPr>
        <p:spPr>
          <a:xfrm>
            <a:off x="4719400" y="3441975"/>
            <a:ext cx="3607500" cy="34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0" name="Google Shape;310;p20"/>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1" name="Google Shape;311;p20"/>
          <p:cNvGrpSpPr/>
          <p:nvPr/>
        </p:nvGrpSpPr>
        <p:grpSpPr>
          <a:xfrm flipH="1" rot="10800000">
            <a:off x="498549" y="419474"/>
            <a:ext cx="429322" cy="93999"/>
            <a:chOff x="5795037" y="809024"/>
            <a:chExt cx="431653" cy="94500"/>
          </a:xfrm>
        </p:grpSpPr>
        <p:sp>
          <p:nvSpPr>
            <p:cNvPr id="312" name="Google Shape;312;p20"/>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0"/>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0"/>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5" name="Google Shape;315;p20"/>
          <p:cNvSpPr/>
          <p:nvPr/>
        </p:nvSpPr>
        <p:spPr>
          <a:xfrm flipH="1">
            <a:off x="7851885"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6" name="Google Shape;316;p20"/>
          <p:cNvGrpSpPr/>
          <p:nvPr/>
        </p:nvGrpSpPr>
        <p:grpSpPr>
          <a:xfrm rot="10800000">
            <a:off x="8230513" y="4466049"/>
            <a:ext cx="429322" cy="93999"/>
            <a:chOff x="5795037" y="809024"/>
            <a:chExt cx="431653" cy="94500"/>
          </a:xfrm>
        </p:grpSpPr>
        <p:sp>
          <p:nvSpPr>
            <p:cNvPr id="317" name="Google Shape;317;p20"/>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0"/>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0"/>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0" name="Google Shape;320;p20"/>
          <p:cNvGrpSpPr/>
          <p:nvPr/>
        </p:nvGrpSpPr>
        <p:grpSpPr>
          <a:xfrm flipH="1" rot="-5400000">
            <a:off x="8191799" y="905324"/>
            <a:ext cx="825589" cy="93999"/>
            <a:chOff x="5718423" y="809024"/>
            <a:chExt cx="830071" cy="94500"/>
          </a:xfrm>
        </p:grpSpPr>
        <p:sp>
          <p:nvSpPr>
            <p:cNvPr id="321" name="Google Shape;321;p20"/>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0"/>
            <p:cNvSpPr/>
            <p:nvPr/>
          </p:nvSpPr>
          <p:spPr>
            <a:xfrm>
              <a:off x="5963614" y="809024"/>
              <a:ext cx="94500" cy="94500"/>
            </a:xfrm>
            <a:prstGeom prst="ellipse">
              <a:avLst/>
            </a:prstGeom>
            <a:solidFill>
              <a:schemeClr val="lt1">
                <a:alpha val="8973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0"/>
            <p:cNvSpPr/>
            <p:nvPr/>
          </p:nvSpPr>
          <p:spPr>
            <a:xfrm>
              <a:off x="6208804" y="809024"/>
              <a:ext cx="94500" cy="94500"/>
            </a:xfrm>
            <a:prstGeom prst="ellipse">
              <a:avLst/>
            </a:prstGeom>
            <a:solidFill>
              <a:schemeClr val="lt1">
                <a:alpha val="665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0"/>
            <p:cNvSpPr/>
            <p:nvPr/>
          </p:nvSpPr>
          <p:spPr>
            <a:xfrm>
              <a:off x="6453994" y="809024"/>
              <a:ext cx="94500" cy="94500"/>
            </a:xfrm>
            <a:prstGeom prst="ellipse">
              <a:avLst/>
            </a:prstGeom>
            <a:solidFill>
              <a:schemeClr val="lt1">
                <a:alpha val="540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txBox="1"/>
          <p:nvPr>
            <p:ph type="title"/>
          </p:nvPr>
        </p:nvSpPr>
        <p:spPr>
          <a:xfrm>
            <a:off x="720000" y="2150850"/>
            <a:ext cx="4053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0" name="Google Shape;30;p3"/>
          <p:cNvSpPr txBox="1"/>
          <p:nvPr>
            <p:ph hasCustomPrompt="1" idx="2" type="title"/>
          </p:nvPr>
        </p:nvSpPr>
        <p:spPr>
          <a:xfrm>
            <a:off x="720000" y="1185425"/>
            <a:ext cx="1477500" cy="402600"/>
          </a:xfrm>
          <a:prstGeom prst="rect">
            <a:avLst/>
          </a:prstGeom>
          <a:effectLst>
            <a:outerShdw blurRad="57150" rotWithShape="0" algn="bl" dir="5400000" dist="19050">
              <a:schemeClr val="dk1">
                <a:alpha val="50000"/>
              </a:schemeClr>
            </a:outerShdw>
          </a:effectLst>
        </p:spPr>
        <p:txBody>
          <a:bodyPr anchorCtr="0" anchor="b" bIns="91425" lIns="91425" spcFirstLastPara="1" rIns="91425" wrap="square" tIns="91425">
            <a:noAutofit/>
          </a:bodyPr>
          <a:lstStyle>
            <a:lvl1pPr lvl="0" rtl="0">
              <a:spcBef>
                <a:spcPts val="0"/>
              </a:spcBef>
              <a:spcAft>
                <a:spcPts val="0"/>
              </a:spcAft>
              <a:buSzPts val="6000"/>
              <a:buNone/>
              <a:defRPr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1" name="Google Shape;31;p3"/>
          <p:cNvSpPr txBox="1"/>
          <p:nvPr>
            <p:ph idx="1" type="subTitle"/>
          </p:nvPr>
        </p:nvSpPr>
        <p:spPr>
          <a:xfrm>
            <a:off x="720000" y="3441967"/>
            <a:ext cx="4053900" cy="13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 name="Google Shape;32;p3"/>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3"/>
          <p:cNvGrpSpPr/>
          <p:nvPr/>
        </p:nvGrpSpPr>
        <p:grpSpPr>
          <a:xfrm flipH="1" rot="10800000">
            <a:off x="498549" y="419474"/>
            <a:ext cx="429322" cy="93999"/>
            <a:chOff x="5795037" y="809024"/>
            <a:chExt cx="431653" cy="94500"/>
          </a:xfrm>
        </p:grpSpPr>
        <p:sp>
          <p:nvSpPr>
            <p:cNvPr id="34" name="Google Shape;34;p3"/>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 name="Google Shape;37;p3"/>
          <p:cNvGrpSpPr/>
          <p:nvPr/>
        </p:nvGrpSpPr>
        <p:grpSpPr>
          <a:xfrm flipH="1" rot="-5400000">
            <a:off x="8191799" y="905324"/>
            <a:ext cx="825589" cy="93999"/>
            <a:chOff x="5718423" y="809024"/>
            <a:chExt cx="830071" cy="94500"/>
          </a:xfrm>
        </p:grpSpPr>
        <p:sp>
          <p:nvSpPr>
            <p:cNvPr id="38" name="Google Shape;38;p3"/>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5963614" y="809024"/>
              <a:ext cx="94500" cy="94500"/>
            </a:xfrm>
            <a:prstGeom prst="ellipse">
              <a:avLst/>
            </a:prstGeom>
            <a:solidFill>
              <a:schemeClr val="lt1">
                <a:alpha val="8973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6208804" y="809024"/>
              <a:ext cx="94500" cy="94500"/>
            </a:xfrm>
            <a:prstGeom prst="ellipse">
              <a:avLst/>
            </a:prstGeom>
            <a:solidFill>
              <a:schemeClr val="lt1">
                <a:alpha val="665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6453994" y="809024"/>
              <a:ext cx="94500" cy="94500"/>
            </a:xfrm>
            <a:prstGeom prst="ellipse">
              <a:avLst/>
            </a:prstGeom>
            <a:solidFill>
              <a:schemeClr val="lt1">
                <a:alpha val="540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_1">
    <p:spTree>
      <p:nvGrpSpPr>
        <p:cNvPr id="325" name="Shape 325"/>
        <p:cNvGrpSpPr/>
        <p:nvPr/>
      </p:nvGrpSpPr>
      <p:grpSpPr>
        <a:xfrm>
          <a:off x="0" y="0"/>
          <a:ext cx="0" cy="0"/>
          <a:chOff x="0" y="0"/>
          <a:chExt cx="0" cy="0"/>
        </a:xfrm>
      </p:grpSpPr>
      <p:sp>
        <p:nvSpPr>
          <p:cNvPr id="326" name="Google Shape;326;p21"/>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1"/>
          <p:cNvSpPr txBox="1"/>
          <p:nvPr>
            <p:ph type="title"/>
          </p:nvPr>
        </p:nvSpPr>
        <p:spPr>
          <a:xfrm>
            <a:off x="4965200" y="1893300"/>
            <a:ext cx="3457500" cy="129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28" name="Google Shape;328;p21"/>
          <p:cNvSpPr txBox="1"/>
          <p:nvPr>
            <p:ph hasCustomPrompt="1" idx="2" type="title"/>
          </p:nvPr>
        </p:nvSpPr>
        <p:spPr>
          <a:xfrm>
            <a:off x="6248300" y="1101725"/>
            <a:ext cx="891300" cy="486300"/>
          </a:xfrm>
          <a:prstGeom prst="rect">
            <a:avLst/>
          </a:prstGeom>
          <a:effectLst>
            <a:outerShdw blurRad="57150" rotWithShape="0" algn="bl" dir="5400000" dist="19050">
              <a:schemeClr val="dk1">
                <a:alpha val="50000"/>
              </a:schemeClr>
            </a:outerShdw>
          </a:effectLst>
        </p:spPr>
        <p:txBody>
          <a:bodyPr anchorCtr="0" anchor="b" bIns="91425" lIns="91425" spcFirstLastPara="1" rIns="91425" wrap="square" tIns="91425">
            <a:noAutofit/>
          </a:bodyPr>
          <a:lstStyle>
            <a:lvl1pPr lvl="0" rtl="0" algn="ctr">
              <a:spcBef>
                <a:spcPts val="0"/>
              </a:spcBef>
              <a:spcAft>
                <a:spcPts val="0"/>
              </a:spcAft>
              <a:buSzPts val="6000"/>
              <a:buNone/>
              <a:defRPr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29" name="Google Shape;329;p21"/>
          <p:cNvSpPr txBox="1"/>
          <p:nvPr>
            <p:ph idx="1" type="subTitle"/>
          </p:nvPr>
        </p:nvSpPr>
        <p:spPr>
          <a:xfrm>
            <a:off x="4890200" y="3441975"/>
            <a:ext cx="3607500" cy="34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30" name="Google Shape;330;p21"/>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1" name="Google Shape;331;p21"/>
          <p:cNvGrpSpPr/>
          <p:nvPr/>
        </p:nvGrpSpPr>
        <p:grpSpPr>
          <a:xfrm flipH="1" rot="10800000">
            <a:off x="498549" y="419474"/>
            <a:ext cx="429322" cy="93999"/>
            <a:chOff x="5795037" y="809024"/>
            <a:chExt cx="431653" cy="94500"/>
          </a:xfrm>
        </p:grpSpPr>
        <p:sp>
          <p:nvSpPr>
            <p:cNvPr id="332" name="Google Shape;332;p21"/>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1"/>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1"/>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5" name="Google Shape;335;p21"/>
          <p:cNvSpPr/>
          <p:nvPr/>
        </p:nvSpPr>
        <p:spPr>
          <a:xfrm flipH="1">
            <a:off x="7851885"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6" name="Google Shape;336;p21"/>
          <p:cNvGrpSpPr/>
          <p:nvPr/>
        </p:nvGrpSpPr>
        <p:grpSpPr>
          <a:xfrm rot="10800000">
            <a:off x="8230513" y="4466049"/>
            <a:ext cx="429322" cy="93999"/>
            <a:chOff x="5795037" y="809024"/>
            <a:chExt cx="431653" cy="94500"/>
          </a:xfrm>
        </p:grpSpPr>
        <p:sp>
          <p:nvSpPr>
            <p:cNvPr id="337" name="Google Shape;337;p21"/>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1"/>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0" name="Google Shape;340;p21"/>
          <p:cNvGrpSpPr/>
          <p:nvPr/>
        </p:nvGrpSpPr>
        <p:grpSpPr>
          <a:xfrm flipH="1" rot="-5400000">
            <a:off x="8191799" y="905324"/>
            <a:ext cx="825589" cy="93999"/>
            <a:chOff x="5718423" y="809024"/>
            <a:chExt cx="830071" cy="94500"/>
          </a:xfrm>
        </p:grpSpPr>
        <p:sp>
          <p:nvSpPr>
            <p:cNvPr id="341" name="Google Shape;341;p21"/>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1"/>
            <p:cNvSpPr/>
            <p:nvPr/>
          </p:nvSpPr>
          <p:spPr>
            <a:xfrm>
              <a:off x="5963614" y="809024"/>
              <a:ext cx="94500" cy="94500"/>
            </a:xfrm>
            <a:prstGeom prst="ellipse">
              <a:avLst/>
            </a:prstGeom>
            <a:solidFill>
              <a:schemeClr val="lt1">
                <a:alpha val="8973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1"/>
            <p:cNvSpPr/>
            <p:nvPr/>
          </p:nvSpPr>
          <p:spPr>
            <a:xfrm>
              <a:off x="6208804" y="809024"/>
              <a:ext cx="94500" cy="94500"/>
            </a:xfrm>
            <a:prstGeom prst="ellipse">
              <a:avLst/>
            </a:prstGeom>
            <a:solidFill>
              <a:schemeClr val="lt1">
                <a:alpha val="665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1"/>
            <p:cNvSpPr/>
            <p:nvPr/>
          </p:nvSpPr>
          <p:spPr>
            <a:xfrm>
              <a:off x="6453994" y="809024"/>
              <a:ext cx="94500" cy="94500"/>
            </a:xfrm>
            <a:prstGeom prst="ellipse">
              <a:avLst/>
            </a:prstGeom>
            <a:solidFill>
              <a:schemeClr val="lt1">
                <a:alpha val="540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1_1_1_1">
    <p:spTree>
      <p:nvGrpSpPr>
        <p:cNvPr id="345" name="Shape 345"/>
        <p:cNvGrpSpPr/>
        <p:nvPr/>
      </p:nvGrpSpPr>
      <p:grpSpPr>
        <a:xfrm>
          <a:off x="0" y="0"/>
          <a:ext cx="0" cy="0"/>
          <a:chOff x="0" y="0"/>
          <a:chExt cx="0" cy="0"/>
        </a:xfrm>
      </p:grpSpPr>
      <p:sp>
        <p:nvSpPr>
          <p:cNvPr id="346" name="Google Shape;346;p22"/>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2"/>
          <p:cNvSpPr txBox="1"/>
          <p:nvPr>
            <p:ph type="title"/>
          </p:nvPr>
        </p:nvSpPr>
        <p:spPr>
          <a:xfrm flipH="1">
            <a:off x="4901400" y="1582438"/>
            <a:ext cx="3457500" cy="1295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48" name="Google Shape;348;p22"/>
          <p:cNvSpPr txBox="1"/>
          <p:nvPr>
            <p:ph hasCustomPrompt="1" idx="2" type="title"/>
          </p:nvPr>
        </p:nvSpPr>
        <p:spPr>
          <a:xfrm flipH="1">
            <a:off x="4860800" y="1759500"/>
            <a:ext cx="891300" cy="486300"/>
          </a:xfrm>
          <a:prstGeom prst="rect">
            <a:avLst/>
          </a:prstGeom>
          <a:effectLst>
            <a:outerShdw blurRad="57150" rotWithShape="0" algn="bl" dir="5400000" dist="19050">
              <a:schemeClr val="dk1">
                <a:alpha val="50000"/>
              </a:schemeClr>
            </a:outerShdw>
          </a:effectLst>
        </p:spPr>
        <p:txBody>
          <a:bodyPr anchorCtr="0" anchor="b" bIns="91425" lIns="91425" spcFirstLastPara="1" rIns="91425" wrap="square" tIns="91425">
            <a:noAutofit/>
          </a:bodyPr>
          <a:lstStyle>
            <a:lvl1pPr lvl="0" rtl="0" algn="ctr">
              <a:spcBef>
                <a:spcPts val="0"/>
              </a:spcBef>
              <a:spcAft>
                <a:spcPts val="0"/>
              </a:spcAft>
              <a:buSzPts val="6000"/>
              <a:buNone/>
              <a:defRPr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49" name="Google Shape;349;p22"/>
          <p:cNvSpPr txBox="1"/>
          <p:nvPr>
            <p:ph idx="1" type="subTitle"/>
          </p:nvPr>
        </p:nvSpPr>
        <p:spPr>
          <a:xfrm flipH="1">
            <a:off x="4751400" y="3131213"/>
            <a:ext cx="3607500" cy="344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0" name="Google Shape;350;p22"/>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1" name="Google Shape;351;p22"/>
          <p:cNvGrpSpPr/>
          <p:nvPr/>
        </p:nvGrpSpPr>
        <p:grpSpPr>
          <a:xfrm flipH="1" rot="10800000">
            <a:off x="498549" y="419474"/>
            <a:ext cx="429322" cy="93999"/>
            <a:chOff x="5795037" y="809024"/>
            <a:chExt cx="431653" cy="94500"/>
          </a:xfrm>
        </p:grpSpPr>
        <p:sp>
          <p:nvSpPr>
            <p:cNvPr id="352" name="Google Shape;352;p22"/>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2"/>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2"/>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5" name="Google Shape;355;p22"/>
          <p:cNvSpPr/>
          <p:nvPr/>
        </p:nvSpPr>
        <p:spPr>
          <a:xfrm flipH="1">
            <a:off x="7851885"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6" name="Google Shape;356;p22"/>
          <p:cNvGrpSpPr/>
          <p:nvPr/>
        </p:nvGrpSpPr>
        <p:grpSpPr>
          <a:xfrm rot="10800000">
            <a:off x="8230513" y="4466049"/>
            <a:ext cx="429322" cy="93999"/>
            <a:chOff x="5795037" y="809024"/>
            <a:chExt cx="431653" cy="94500"/>
          </a:xfrm>
        </p:grpSpPr>
        <p:sp>
          <p:nvSpPr>
            <p:cNvPr id="357" name="Google Shape;357;p22"/>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2"/>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2"/>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0" name="Google Shape;360;p22"/>
          <p:cNvGrpSpPr/>
          <p:nvPr/>
        </p:nvGrpSpPr>
        <p:grpSpPr>
          <a:xfrm flipH="1" rot="-5400000">
            <a:off x="8191799" y="905324"/>
            <a:ext cx="825589" cy="93999"/>
            <a:chOff x="5718423" y="809024"/>
            <a:chExt cx="830071" cy="94500"/>
          </a:xfrm>
        </p:grpSpPr>
        <p:sp>
          <p:nvSpPr>
            <p:cNvPr id="361" name="Google Shape;361;p22"/>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2"/>
            <p:cNvSpPr/>
            <p:nvPr/>
          </p:nvSpPr>
          <p:spPr>
            <a:xfrm>
              <a:off x="5963614" y="809024"/>
              <a:ext cx="94500" cy="94500"/>
            </a:xfrm>
            <a:prstGeom prst="ellipse">
              <a:avLst/>
            </a:prstGeom>
            <a:solidFill>
              <a:schemeClr val="lt1">
                <a:alpha val="8973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2"/>
            <p:cNvSpPr/>
            <p:nvPr/>
          </p:nvSpPr>
          <p:spPr>
            <a:xfrm>
              <a:off x="6208804" y="809024"/>
              <a:ext cx="94500" cy="94500"/>
            </a:xfrm>
            <a:prstGeom prst="ellipse">
              <a:avLst/>
            </a:prstGeom>
            <a:solidFill>
              <a:schemeClr val="lt1">
                <a:alpha val="665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2"/>
            <p:cNvSpPr/>
            <p:nvPr/>
          </p:nvSpPr>
          <p:spPr>
            <a:xfrm>
              <a:off x="6453994" y="809024"/>
              <a:ext cx="94500" cy="94500"/>
            </a:xfrm>
            <a:prstGeom prst="ellipse">
              <a:avLst/>
            </a:prstGeom>
            <a:solidFill>
              <a:schemeClr val="lt1">
                <a:alpha val="540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SECTION_HEADER_1_1_1_1_1">
    <p:spTree>
      <p:nvGrpSpPr>
        <p:cNvPr id="365" name="Shape 365"/>
        <p:cNvGrpSpPr/>
        <p:nvPr/>
      </p:nvGrpSpPr>
      <p:grpSpPr>
        <a:xfrm>
          <a:off x="0" y="0"/>
          <a:ext cx="0" cy="0"/>
          <a:chOff x="0" y="0"/>
          <a:chExt cx="0" cy="0"/>
        </a:xfrm>
      </p:grpSpPr>
      <p:sp>
        <p:nvSpPr>
          <p:cNvPr id="366" name="Google Shape;366;p23"/>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3"/>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8" name="Google Shape;368;p23"/>
          <p:cNvGrpSpPr/>
          <p:nvPr/>
        </p:nvGrpSpPr>
        <p:grpSpPr>
          <a:xfrm flipH="1" rot="10800000">
            <a:off x="498549" y="419474"/>
            <a:ext cx="429322" cy="93999"/>
            <a:chOff x="5795037" y="809024"/>
            <a:chExt cx="431653" cy="94500"/>
          </a:xfrm>
        </p:grpSpPr>
        <p:sp>
          <p:nvSpPr>
            <p:cNvPr id="369" name="Google Shape;369;p23"/>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3"/>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3"/>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2" name="Google Shape;372;p23"/>
          <p:cNvSpPr/>
          <p:nvPr/>
        </p:nvSpPr>
        <p:spPr>
          <a:xfrm flipH="1">
            <a:off x="7851885"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3" name="Google Shape;373;p23"/>
          <p:cNvGrpSpPr/>
          <p:nvPr/>
        </p:nvGrpSpPr>
        <p:grpSpPr>
          <a:xfrm rot="10800000">
            <a:off x="8230513" y="4466049"/>
            <a:ext cx="429322" cy="93999"/>
            <a:chOff x="5795037" y="809024"/>
            <a:chExt cx="431653" cy="94500"/>
          </a:xfrm>
        </p:grpSpPr>
        <p:sp>
          <p:nvSpPr>
            <p:cNvPr id="374" name="Google Shape;374;p23"/>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3"/>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3"/>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7" name="Google Shape;377;p23"/>
          <p:cNvGrpSpPr/>
          <p:nvPr/>
        </p:nvGrpSpPr>
        <p:grpSpPr>
          <a:xfrm flipH="1" rot="-5400000">
            <a:off x="8191799" y="905324"/>
            <a:ext cx="825589" cy="93999"/>
            <a:chOff x="5718423" y="809024"/>
            <a:chExt cx="830071" cy="94500"/>
          </a:xfrm>
        </p:grpSpPr>
        <p:sp>
          <p:nvSpPr>
            <p:cNvPr id="378" name="Google Shape;378;p23"/>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3"/>
            <p:cNvSpPr/>
            <p:nvPr/>
          </p:nvSpPr>
          <p:spPr>
            <a:xfrm>
              <a:off x="5963614" y="809024"/>
              <a:ext cx="94500" cy="94500"/>
            </a:xfrm>
            <a:prstGeom prst="ellipse">
              <a:avLst/>
            </a:prstGeom>
            <a:solidFill>
              <a:schemeClr val="lt1">
                <a:alpha val="8973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3"/>
            <p:cNvSpPr/>
            <p:nvPr/>
          </p:nvSpPr>
          <p:spPr>
            <a:xfrm>
              <a:off x="6208804" y="809024"/>
              <a:ext cx="94500" cy="94500"/>
            </a:xfrm>
            <a:prstGeom prst="ellipse">
              <a:avLst/>
            </a:prstGeom>
            <a:solidFill>
              <a:schemeClr val="lt1">
                <a:alpha val="665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3"/>
            <p:cNvSpPr/>
            <p:nvPr/>
          </p:nvSpPr>
          <p:spPr>
            <a:xfrm>
              <a:off x="6453994" y="809024"/>
              <a:ext cx="94500" cy="94500"/>
            </a:xfrm>
            <a:prstGeom prst="ellipse">
              <a:avLst/>
            </a:prstGeom>
            <a:solidFill>
              <a:schemeClr val="lt1">
                <a:alpha val="540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2" name="Google Shape;382;p23"/>
          <p:cNvSpPr txBox="1"/>
          <p:nvPr>
            <p:ph type="title"/>
          </p:nvPr>
        </p:nvSpPr>
        <p:spPr>
          <a:xfrm>
            <a:off x="842475" y="1582438"/>
            <a:ext cx="3457500" cy="12954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83" name="Google Shape;383;p23"/>
          <p:cNvSpPr txBox="1"/>
          <p:nvPr>
            <p:ph hasCustomPrompt="1" idx="2" type="title"/>
          </p:nvPr>
        </p:nvSpPr>
        <p:spPr>
          <a:xfrm>
            <a:off x="3429275" y="1731500"/>
            <a:ext cx="942000" cy="486300"/>
          </a:xfrm>
          <a:prstGeom prst="rect">
            <a:avLst/>
          </a:prstGeom>
          <a:effectLst>
            <a:outerShdw blurRad="57150" rotWithShape="0" algn="bl" dir="5400000" dist="19050">
              <a:schemeClr val="dk1">
                <a:alpha val="50000"/>
              </a:schemeClr>
            </a:outerShdw>
          </a:effectLst>
        </p:spPr>
        <p:txBody>
          <a:bodyPr anchorCtr="0" anchor="b" bIns="91425" lIns="91425" spcFirstLastPara="1" rIns="91425" wrap="square" tIns="91425">
            <a:noAutofit/>
          </a:bodyPr>
          <a:lstStyle>
            <a:lvl1pPr lvl="0" rtl="0" algn="ctr">
              <a:spcBef>
                <a:spcPts val="0"/>
              </a:spcBef>
              <a:spcAft>
                <a:spcPts val="0"/>
              </a:spcAft>
              <a:buSzPts val="6000"/>
              <a:buNone/>
              <a:defRPr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84" name="Google Shape;384;p23"/>
          <p:cNvSpPr txBox="1"/>
          <p:nvPr>
            <p:ph idx="1" type="subTitle"/>
          </p:nvPr>
        </p:nvSpPr>
        <p:spPr>
          <a:xfrm>
            <a:off x="842475" y="3131213"/>
            <a:ext cx="3607500" cy="34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p:cSld name="SECTION_HEADER_1_1_1_1_1_1">
    <p:spTree>
      <p:nvGrpSpPr>
        <p:cNvPr id="385" name="Shape 385"/>
        <p:cNvGrpSpPr/>
        <p:nvPr/>
      </p:nvGrpSpPr>
      <p:grpSpPr>
        <a:xfrm>
          <a:off x="0" y="0"/>
          <a:ext cx="0" cy="0"/>
          <a:chOff x="0" y="0"/>
          <a:chExt cx="0" cy="0"/>
        </a:xfrm>
      </p:grpSpPr>
      <p:sp>
        <p:nvSpPr>
          <p:cNvPr id="386" name="Google Shape;386;p24"/>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4"/>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8" name="Google Shape;388;p24"/>
          <p:cNvGrpSpPr/>
          <p:nvPr/>
        </p:nvGrpSpPr>
        <p:grpSpPr>
          <a:xfrm flipH="1" rot="10800000">
            <a:off x="498549" y="419474"/>
            <a:ext cx="429322" cy="93999"/>
            <a:chOff x="5795037" y="809024"/>
            <a:chExt cx="431653" cy="94500"/>
          </a:xfrm>
        </p:grpSpPr>
        <p:sp>
          <p:nvSpPr>
            <p:cNvPr id="389" name="Google Shape;389;p24"/>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4"/>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4"/>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2" name="Google Shape;392;p24"/>
          <p:cNvSpPr/>
          <p:nvPr/>
        </p:nvSpPr>
        <p:spPr>
          <a:xfrm flipH="1">
            <a:off x="7851885"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3" name="Google Shape;393;p24"/>
          <p:cNvGrpSpPr/>
          <p:nvPr/>
        </p:nvGrpSpPr>
        <p:grpSpPr>
          <a:xfrm rot="10800000">
            <a:off x="8230513" y="4466049"/>
            <a:ext cx="429322" cy="93999"/>
            <a:chOff x="5795037" y="809024"/>
            <a:chExt cx="431653" cy="94500"/>
          </a:xfrm>
        </p:grpSpPr>
        <p:sp>
          <p:nvSpPr>
            <p:cNvPr id="394" name="Google Shape;394;p24"/>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4"/>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4"/>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7" name="Google Shape;397;p24"/>
          <p:cNvGrpSpPr/>
          <p:nvPr/>
        </p:nvGrpSpPr>
        <p:grpSpPr>
          <a:xfrm flipH="1" rot="-5400000">
            <a:off x="8191799" y="905324"/>
            <a:ext cx="825589" cy="93999"/>
            <a:chOff x="5718423" y="809024"/>
            <a:chExt cx="830071" cy="94500"/>
          </a:xfrm>
        </p:grpSpPr>
        <p:sp>
          <p:nvSpPr>
            <p:cNvPr id="398" name="Google Shape;398;p24"/>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4"/>
            <p:cNvSpPr/>
            <p:nvPr/>
          </p:nvSpPr>
          <p:spPr>
            <a:xfrm>
              <a:off x="5963614" y="809024"/>
              <a:ext cx="94500" cy="94500"/>
            </a:xfrm>
            <a:prstGeom prst="ellipse">
              <a:avLst/>
            </a:prstGeom>
            <a:solidFill>
              <a:schemeClr val="lt1">
                <a:alpha val="8973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4"/>
            <p:cNvSpPr/>
            <p:nvPr/>
          </p:nvSpPr>
          <p:spPr>
            <a:xfrm>
              <a:off x="6208804" y="809024"/>
              <a:ext cx="94500" cy="94500"/>
            </a:xfrm>
            <a:prstGeom prst="ellipse">
              <a:avLst/>
            </a:prstGeom>
            <a:solidFill>
              <a:schemeClr val="lt1">
                <a:alpha val="665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4"/>
            <p:cNvSpPr/>
            <p:nvPr/>
          </p:nvSpPr>
          <p:spPr>
            <a:xfrm>
              <a:off x="6453994" y="809024"/>
              <a:ext cx="94500" cy="94500"/>
            </a:xfrm>
            <a:prstGeom prst="ellipse">
              <a:avLst/>
            </a:prstGeom>
            <a:solidFill>
              <a:schemeClr val="lt1">
                <a:alpha val="540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2" name="Google Shape;402;p24"/>
          <p:cNvSpPr txBox="1"/>
          <p:nvPr>
            <p:ph type="title"/>
          </p:nvPr>
        </p:nvSpPr>
        <p:spPr>
          <a:xfrm flipH="1">
            <a:off x="3786150" y="1582450"/>
            <a:ext cx="3344100" cy="1295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03" name="Google Shape;403;p24"/>
          <p:cNvSpPr txBox="1"/>
          <p:nvPr>
            <p:ph hasCustomPrompt="1" idx="2" type="title"/>
          </p:nvPr>
        </p:nvSpPr>
        <p:spPr>
          <a:xfrm flipH="1">
            <a:off x="7491800" y="2392525"/>
            <a:ext cx="942000" cy="486300"/>
          </a:xfrm>
          <a:prstGeom prst="rect">
            <a:avLst/>
          </a:prstGeom>
          <a:effectLst>
            <a:outerShdw blurRad="57150" rotWithShape="0" algn="bl" dir="5400000" dist="19050">
              <a:schemeClr val="dk1">
                <a:alpha val="50000"/>
              </a:schemeClr>
            </a:outerShdw>
          </a:effectLst>
        </p:spPr>
        <p:txBody>
          <a:bodyPr anchorCtr="0" anchor="b" bIns="91425" lIns="91425" spcFirstLastPara="1" rIns="91425" wrap="square" tIns="91425">
            <a:noAutofit/>
          </a:bodyPr>
          <a:lstStyle>
            <a:lvl1pPr lvl="0" rtl="0" algn="ctr">
              <a:spcBef>
                <a:spcPts val="0"/>
              </a:spcBef>
              <a:spcAft>
                <a:spcPts val="0"/>
              </a:spcAft>
              <a:buSzPts val="6000"/>
              <a:buNone/>
              <a:defRPr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04" name="Google Shape;404;p24"/>
          <p:cNvSpPr txBox="1"/>
          <p:nvPr>
            <p:ph idx="1" type="subTitle"/>
          </p:nvPr>
        </p:nvSpPr>
        <p:spPr>
          <a:xfrm flipH="1">
            <a:off x="3522750" y="3131213"/>
            <a:ext cx="3607500" cy="344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7">
  <p:cSld name="SECTION_HEADER_1_1_1_1_1_1_1">
    <p:spTree>
      <p:nvGrpSpPr>
        <p:cNvPr id="405" name="Shape 405"/>
        <p:cNvGrpSpPr/>
        <p:nvPr/>
      </p:nvGrpSpPr>
      <p:grpSpPr>
        <a:xfrm>
          <a:off x="0" y="0"/>
          <a:ext cx="0" cy="0"/>
          <a:chOff x="0" y="0"/>
          <a:chExt cx="0" cy="0"/>
        </a:xfrm>
      </p:grpSpPr>
      <p:sp>
        <p:nvSpPr>
          <p:cNvPr id="406" name="Google Shape;406;p25"/>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5"/>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8" name="Google Shape;408;p25"/>
          <p:cNvGrpSpPr/>
          <p:nvPr/>
        </p:nvGrpSpPr>
        <p:grpSpPr>
          <a:xfrm flipH="1" rot="10800000">
            <a:off x="498549" y="419474"/>
            <a:ext cx="429322" cy="93999"/>
            <a:chOff x="5795037" y="809024"/>
            <a:chExt cx="431653" cy="94500"/>
          </a:xfrm>
        </p:grpSpPr>
        <p:sp>
          <p:nvSpPr>
            <p:cNvPr id="409" name="Google Shape;409;p2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2" name="Google Shape;412;p25"/>
          <p:cNvSpPr/>
          <p:nvPr/>
        </p:nvSpPr>
        <p:spPr>
          <a:xfrm flipH="1">
            <a:off x="7851885"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3" name="Google Shape;413;p25"/>
          <p:cNvGrpSpPr/>
          <p:nvPr/>
        </p:nvGrpSpPr>
        <p:grpSpPr>
          <a:xfrm rot="10800000">
            <a:off x="8230513" y="4466049"/>
            <a:ext cx="429322" cy="93999"/>
            <a:chOff x="5795037" y="809024"/>
            <a:chExt cx="431653" cy="94500"/>
          </a:xfrm>
        </p:grpSpPr>
        <p:sp>
          <p:nvSpPr>
            <p:cNvPr id="414" name="Google Shape;414;p2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7" name="Google Shape;417;p25"/>
          <p:cNvGrpSpPr/>
          <p:nvPr/>
        </p:nvGrpSpPr>
        <p:grpSpPr>
          <a:xfrm flipH="1" rot="-5400000">
            <a:off x="8191799" y="905324"/>
            <a:ext cx="825589" cy="93999"/>
            <a:chOff x="5718423" y="809024"/>
            <a:chExt cx="830071" cy="94500"/>
          </a:xfrm>
        </p:grpSpPr>
        <p:sp>
          <p:nvSpPr>
            <p:cNvPr id="418" name="Google Shape;418;p25"/>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5"/>
            <p:cNvSpPr/>
            <p:nvPr/>
          </p:nvSpPr>
          <p:spPr>
            <a:xfrm>
              <a:off x="5963614" y="809024"/>
              <a:ext cx="94500" cy="94500"/>
            </a:xfrm>
            <a:prstGeom prst="ellipse">
              <a:avLst/>
            </a:prstGeom>
            <a:solidFill>
              <a:schemeClr val="lt1">
                <a:alpha val="8973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5"/>
            <p:cNvSpPr/>
            <p:nvPr/>
          </p:nvSpPr>
          <p:spPr>
            <a:xfrm>
              <a:off x="6208804" y="809024"/>
              <a:ext cx="94500" cy="94500"/>
            </a:xfrm>
            <a:prstGeom prst="ellipse">
              <a:avLst/>
            </a:prstGeom>
            <a:solidFill>
              <a:schemeClr val="lt1">
                <a:alpha val="665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5"/>
            <p:cNvSpPr/>
            <p:nvPr/>
          </p:nvSpPr>
          <p:spPr>
            <a:xfrm>
              <a:off x="6453994" y="809024"/>
              <a:ext cx="94500" cy="94500"/>
            </a:xfrm>
            <a:prstGeom prst="ellipse">
              <a:avLst/>
            </a:prstGeom>
            <a:solidFill>
              <a:schemeClr val="lt1">
                <a:alpha val="540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2" name="Google Shape;422;p25"/>
          <p:cNvSpPr txBox="1"/>
          <p:nvPr>
            <p:ph type="title"/>
          </p:nvPr>
        </p:nvSpPr>
        <p:spPr>
          <a:xfrm>
            <a:off x="2428050" y="2387950"/>
            <a:ext cx="4287900" cy="6132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23" name="Google Shape;423;p25"/>
          <p:cNvSpPr txBox="1"/>
          <p:nvPr>
            <p:ph hasCustomPrompt="1" idx="2" type="title"/>
          </p:nvPr>
        </p:nvSpPr>
        <p:spPr>
          <a:xfrm>
            <a:off x="4101000" y="1615563"/>
            <a:ext cx="942000" cy="486300"/>
          </a:xfrm>
          <a:prstGeom prst="rect">
            <a:avLst/>
          </a:prstGeom>
          <a:effectLst>
            <a:outerShdw blurRad="57150" rotWithShape="0" algn="bl" dir="5400000" dist="19050">
              <a:schemeClr val="dk1">
                <a:alpha val="50000"/>
              </a:schemeClr>
            </a:outerShdw>
          </a:effectLst>
        </p:spPr>
        <p:txBody>
          <a:bodyPr anchorCtr="0" anchor="b" bIns="91425" lIns="91425" spcFirstLastPara="1" rIns="91425" wrap="square" tIns="91425">
            <a:noAutofit/>
          </a:bodyPr>
          <a:lstStyle>
            <a:lvl1pPr lvl="0" rtl="0" algn="ctr">
              <a:spcBef>
                <a:spcPts val="0"/>
              </a:spcBef>
              <a:spcAft>
                <a:spcPts val="0"/>
              </a:spcAft>
              <a:buSzPts val="6000"/>
              <a:buNone/>
              <a:defRPr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24" name="Google Shape;424;p25"/>
          <p:cNvSpPr txBox="1"/>
          <p:nvPr>
            <p:ph idx="1" type="subTitle"/>
          </p:nvPr>
        </p:nvSpPr>
        <p:spPr>
          <a:xfrm>
            <a:off x="2768250" y="3225913"/>
            <a:ext cx="3607500" cy="34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spTree>
      <p:nvGrpSpPr>
        <p:cNvPr id="425" name="Shape 425"/>
        <p:cNvGrpSpPr/>
        <p:nvPr/>
      </p:nvGrpSpPr>
      <p:grpSpPr>
        <a:xfrm>
          <a:off x="0" y="0"/>
          <a:ext cx="0" cy="0"/>
          <a:chOff x="0" y="0"/>
          <a:chExt cx="0" cy="0"/>
        </a:xfrm>
      </p:grpSpPr>
      <p:sp>
        <p:nvSpPr>
          <p:cNvPr id="426" name="Google Shape;426;p26"/>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6"/>
          <p:cNvSpPr txBox="1"/>
          <p:nvPr>
            <p:ph type="title"/>
          </p:nvPr>
        </p:nvSpPr>
        <p:spPr>
          <a:xfrm>
            <a:off x="720000" y="1455913"/>
            <a:ext cx="3636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8" name="Google Shape;428;p26"/>
          <p:cNvSpPr txBox="1"/>
          <p:nvPr>
            <p:ph idx="1" type="subTitle"/>
          </p:nvPr>
        </p:nvSpPr>
        <p:spPr>
          <a:xfrm>
            <a:off x="720000" y="3103025"/>
            <a:ext cx="3208200" cy="67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29" name="Google Shape;429;p26"/>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0" name="Google Shape;430;p26"/>
          <p:cNvGrpSpPr/>
          <p:nvPr/>
        </p:nvGrpSpPr>
        <p:grpSpPr>
          <a:xfrm flipH="1" rot="10800000">
            <a:off x="498549" y="419474"/>
            <a:ext cx="429322" cy="93999"/>
            <a:chOff x="5795037" y="809024"/>
            <a:chExt cx="431653" cy="94500"/>
          </a:xfrm>
        </p:grpSpPr>
        <p:sp>
          <p:nvSpPr>
            <p:cNvPr id="431" name="Google Shape;431;p26"/>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6"/>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6"/>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26"/>
          <p:cNvGrpSpPr/>
          <p:nvPr/>
        </p:nvGrpSpPr>
        <p:grpSpPr>
          <a:xfrm flipH="1">
            <a:off x="6277599" y="4539099"/>
            <a:ext cx="825589" cy="93999"/>
            <a:chOff x="5718423" y="809024"/>
            <a:chExt cx="830071" cy="94500"/>
          </a:xfrm>
        </p:grpSpPr>
        <p:sp>
          <p:nvSpPr>
            <p:cNvPr id="435" name="Google Shape;435;p26"/>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6"/>
            <p:cNvSpPr/>
            <p:nvPr/>
          </p:nvSpPr>
          <p:spPr>
            <a:xfrm>
              <a:off x="5963614" y="809024"/>
              <a:ext cx="94500" cy="94500"/>
            </a:xfrm>
            <a:prstGeom prst="ellipse">
              <a:avLst/>
            </a:prstGeom>
            <a:solidFill>
              <a:schemeClr val="lt1">
                <a:alpha val="8973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6"/>
            <p:cNvSpPr/>
            <p:nvPr/>
          </p:nvSpPr>
          <p:spPr>
            <a:xfrm>
              <a:off x="6208804" y="809024"/>
              <a:ext cx="94500" cy="94500"/>
            </a:xfrm>
            <a:prstGeom prst="ellipse">
              <a:avLst/>
            </a:prstGeom>
            <a:solidFill>
              <a:schemeClr val="lt1">
                <a:alpha val="665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6"/>
            <p:cNvSpPr/>
            <p:nvPr/>
          </p:nvSpPr>
          <p:spPr>
            <a:xfrm>
              <a:off x="6453994" y="809024"/>
              <a:ext cx="94500" cy="94500"/>
            </a:xfrm>
            <a:prstGeom prst="ellipse">
              <a:avLst/>
            </a:prstGeom>
            <a:solidFill>
              <a:schemeClr val="lt1">
                <a:alpha val="540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439" name="Shape 439"/>
        <p:cNvGrpSpPr/>
        <p:nvPr/>
      </p:nvGrpSpPr>
      <p:grpSpPr>
        <a:xfrm>
          <a:off x="0" y="0"/>
          <a:ext cx="0" cy="0"/>
          <a:chOff x="0" y="0"/>
          <a:chExt cx="0" cy="0"/>
        </a:xfrm>
      </p:grpSpPr>
      <p:sp>
        <p:nvSpPr>
          <p:cNvPr id="440" name="Google Shape;440;p27"/>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7"/>
          <p:cNvSpPr txBox="1"/>
          <p:nvPr>
            <p:ph type="title"/>
          </p:nvPr>
        </p:nvSpPr>
        <p:spPr>
          <a:xfrm>
            <a:off x="5194800" y="1642350"/>
            <a:ext cx="3228000" cy="572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42" name="Google Shape;442;p27"/>
          <p:cNvSpPr txBox="1"/>
          <p:nvPr>
            <p:ph idx="1" type="subTitle"/>
          </p:nvPr>
        </p:nvSpPr>
        <p:spPr>
          <a:xfrm>
            <a:off x="5194900" y="2215050"/>
            <a:ext cx="3228000" cy="1080300"/>
          </a:xfrm>
          <a:prstGeom prst="rect">
            <a:avLst/>
          </a:prstGeom>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43" name="Google Shape;443;p27"/>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4" name="Google Shape;444;p27"/>
          <p:cNvGrpSpPr/>
          <p:nvPr/>
        </p:nvGrpSpPr>
        <p:grpSpPr>
          <a:xfrm flipH="1" rot="10800000">
            <a:off x="498549" y="419474"/>
            <a:ext cx="429322" cy="93999"/>
            <a:chOff x="5795037" y="809024"/>
            <a:chExt cx="431653" cy="94500"/>
          </a:xfrm>
        </p:grpSpPr>
        <p:sp>
          <p:nvSpPr>
            <p:cNvPr id="445" name="Google Shape;445;p2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8" name="Google Shape;448;p27"/>
          <p:cNvGrpSpPr/>
          <p:nvPr/>
        </p:nvGrpSpPr>
        <p:grpSpPr>
          <a:xfrm flipH="1">
            <a:off x="7597199" y="4539099"/>
            <a:ext cx="825589" cy="93999"/>
            <a:chOff x="5718423" y="809024"/>
            <a:chExt cx="830071" cy="94500"/>
          </a:xfrm>
        </p:grpSpPr>
        <p:sp>
          <p:nvSpPr>
            <p:cNvPr id="449" name="Google Shape;449;p27"/>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7"/>
            <p:cNvSpPr/>
            <p:nvPr/>
          </p:nvSpPr>
          <p:spPr>
            <a:xfrm>
              <a:off x="5963614" y="809024"/>
              <a:ext cx="94500" cy="94500"/>
            </a:xfrm>
            <a:prstGeom prst="ellipse">
              <a:avLst/>
            </a:prstGeom>
            <a:solidFill>
              <a:schemeClr val="lt1">
                <a:alpha val="8973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7"/>
            <p:cNvSpPr/>
            <p:nvPr/>
          </p:nvSpPr>
          <p:spPr>
            <a:xfrm>
              <a:off x="6208804" y="809024"/>
              <a:ext cx="94500" cy="94500"/>
            </a:xfrm>
            <a:prstGeom prst="ellipse">
              <a:avLst/>
            </a:prstGeom>
            <a:solidFill>
              <a:schemeClr val="lt1">
                <a:alpha val="665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7"/>
            <p:cNvSpPr/>
            <p:nvPr/>
          </p:nvSpPr>
          <p:spPr>
            <a:xfrm>
              <a:off x="6453994" y="809024"/>
              <a:ext cx="94500" cy="94500"/>
            </a:xfrm>
            <a:prstGeom prst="ellipse">
              <a:avLst/>
            </a:prstGeom>
            <a:solidFill>
              <a:schemeClr val="lt1">
                <a:alpha val="540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2">
    <p:spTree>
      <p:nvGrpSpPr>
        <p:cNvPr id="453" name="Shape 453"/>
        <p:cNvGrpSpPr/>
        <p:nvPr/>
      </p:nvGrpSpPr>
      <p:grpSpPr>
        <a:xfrm>
          <a:off x="0" y="0"/>
          <a:ext cx="0" cy="0"/>
          <a:chOff x="0" y="0"/>
          <a:chExt cx="0" cy="0"/>
        </a:xfrm>
      </p:grpSpPr>
      <p:sp>
        <p:nvSpPr>
          <p:cNvPr id="454" name="Google Shape;454;p28"/>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8"/>
          <p:cNvSpPr txBox="1"/>
          <p:nvPr>
            <p:ph type="title"/>
          </p:nvPr>
        </p:nvSpPr>
        <p:spPr>
          <a:xfrm>
            <a:off x="5194800" y="1559725"/>
            <a:ext cx="3228000" cy="1109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56" name="Google Shape;456;p28"/>
          <p:cNvSpPr txBox="1"/>
          <p:nvPr>
            <p:ph idx="1" type="subTitle"/>
          </p:nvPr>
        </p:nvSpPr>
        <p:spPr>
          <a:xfrm>
            <a:off x="5194950" y="2669100"/>
            <a:ext cx="3228000" cy="1080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57" name="Google Shape;457;p28"/>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8" name="Google Shape;458;p28"/>
          <p:cNvGrpSpPr/>
          <p:nvPr/>
        </p:nvGrpSpPr>
        <p:grpSpPr>
          <a:xfrm flipH="1" rot="10800000">
            <a:off x="498549" y="419474"/>
            <a:ext cx="429322" cy="93999"/>
            <a:chOff x="5795037" y="809024"/>
            <a:chExt cx="431653" cy="94500"/>
          </a:xfrm>
        </p:grpSpPr>
        <p:sp>
          <p:nvSpPr>
            <p:cNvPr id="459" name="Google Shape;459;p28"/>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8"/>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8"/>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2" name="Google Shape;462;p28"/>
          <p:cNvSpPr/>
          <p:nvPr/>
        </p:nvSpPr>
        <p:spPr>
          <a:xfrm flipH="1">
            <a:off x="7851885"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3" name="Google Shape;463;p28"/>
          <p:cNvGrpSpPr/>
          <p:nvPr/>
        </p:nvGrpSpPr>
        <p:grpSpPr>
          <a:xfrm rot="10800000">
            <a:off x="8230513" y="4466049"/>
            <a:ext cx="429322" cy="93999"/>
            <a:chOff x="5795037" y="809024"/>
            <a:chExt cx="431653" cy="94500"/>
          </a:xfrm>
        </p:grpSpPr>
        <p:sp>
          <p:nvSpPr>
            <p:cNvPr id="464" name="Google Shape;464;p28"/>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8"/>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8"/>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1">
    <p:spTree>
      <p:nvGrpSpPr>
        <p:cNvPr id="467" name="Shape 467"/>
        <p:cNvGrpSpPr/>
        <p:nvPr/>
      </p:nvGrpSpPr>
      <p:grpSpPr>
        <a:xfrm>
          <a:off x="0" y="0"/>
          <a:ext cx="0" cy="0"/>
          <a:chOff x="0" y="0"/>
          <a:chExt cx="0" cy="0"/>
        </a:xfrm>
      </p:grpSpPr>
      <p:sp>
        <p:nvSpPr>
          <p:cNvPr id="468" name="Google Shape;468;p29"/>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9"/>
          <p:cNvSpPr txBox="1"/>
          <p:nvPr>
            <p:ph type="title"/>
          </p:nvPr>
        </p:nvSpPr>
        <p:spPr>
          <a:xfrm>
            <a:off x="720000" y="1642350"/>
            <a:ext cx="3228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70" name="Google Shape;470;p29"/>
          <p:cNvSpPr txBox="1"/>
          <p:nvPr>
            <p:ph idx="1" type="subTitle"/>
          </p:nvPr>
        </p:nvSpPr>
        <p:spPr>
          <a:xfrm>
            <a:off x="720000" y="2215050"/>
            <a:ext cx="3228000" cy="1080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71" name="Google Shape;471;p29"/>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2" name="Google Shape;472;p29"/>
          <p:cNvGrpSpPr/>
          <p:nvPr/>
        </p:nvGrpSpPr>
        <p:grpSpPr>
          <a:xfrm flipH="1" rot="10800000">
            <a:off x="498549" y="419474"/>
            <a:ext cx="429322" cy="93999"/>
            <a:chOff x="5795037" y="809024"/>
            <a:chExt cx="431653" cy="94500"/>
          </a:xfrm>
        </p:grpSpPr>
        <p:sp>
          <p:nvSpPr>
            <p:cNvPr id="473" name="Google Shape;473;p29"/>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9"/>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9"/>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6" name="Google Shape;476;p29"/>
          <p:cNvGrpSpPr/>
          <p:nvPr/>
        </p:nvGrpSpPr>
        <p:grpSpPr>
          <a:xfrm flipH="1">
            <a:off x="720011" y="4539099"/>
            <a:ext cx="825589" cy="93999"/>
            <a:chOff x="5718423" y="809024"/>
            <a:chExt cx="830071" cy="94500"/>
          </a:xfrm>
        </p:grpSpPr>
        <p:sp>
          <p:nvSpPr>
            <p:cNvPr id="477" name="Google Shape;477;p29"/>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9"/>
            <p:cNvSpPr/>
            <p:nvPr/>
          </p:nvSpPr>
          <p:spPr>
            <a:xfrm>
              <a:off x="5963614" y="809024"/>
              <a:ext cx="94500" cy="94500"/>
            </a:xfrm>
            <a:prstGeom prst="ellipse">
              <a:avLst/>
            </a:prstGeom>
            <a:solidFill>
              <a:schemeClr val="lt1">
                <a:alpha val="8973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9"/>
            <p:cNvSpPr/>
            <p:nvPr/>
          </p:nvSpPr>
          <p:spPr>
            <a:xfrm>
              <a:off x="6208804" y="809024"/>
              <a:ext cx="94500" cy="94500"/>
            </a:xfrm>
            <a:prstGeom prst="ellipse">
              <a:avLst/>
            </a:prstGeom>
            <a:solidFill>
              <a:schemeClr val="lt1">
                <a:alpha val="665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9"/>
            <p:cNvSpPr/>
            <p:nvPr/>
          </p:nvSpPr>
          <p:spPr>
            <a:xfrm>
              <a:off x="6453994" y="809024"/>
              <a:ext cx="94500" cy="94500"/>
            </a:xfrm>
            <a:prstGeom prst="ellipse">
              <a:avLst/>
            </a:prstGeom>
            <a:solidFill>
              <a:schemeClr val="lt1">
                <a:alpha val="540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0">
    <p:spTree>
      <p:nvGrpSpPr>
        <p:cNvPr id="481" name="Shape 481"/>
        <p:cNvGrpSpPr/>
        <p:nvPr/>
      </p:nvGrpSpPr>
      <p:grpSpPr>
        <a:xfrm>
          <a:off x="0" y="0"/>
          <a:ext cx="0" cy="0"/>
          <a:chOff x="0" y="0"/>
          <a:chExt cx="0" cy="0"/>
        </a:xfrm>
      </p:grpSpPr>
      <p:sp>
        <p:nvSpPr>
          <p:cNvPr id="482" name="Google Shape;482;p30"/>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0"/>
          <p:cNvSpPr txBox="1"/>
          <p:nvPr>
            <p:ph type="title"/>
          </p:nvPr>
        </p:nvSpPr>
        <p:spPr>
          <a:xfrm flipH="1">
            <a:off x="5108900" y="1578350"/>
            <a:ext cx="3324900" cy="1137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500"/>
              <a:buNone/>
              <a:defRPr sz="9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484" name="Google Shape;484;p30"/>
          <p:cNvSpPr txBox="1"/>
          <p:nvPr>
            <p:ph idx="1" type="subTitle"/>
          </p:nvPr>
        </p:nvSpPr>
        <p:spPr>
          <a:xfrm flipH="1">
            <a:off x="5342300" y="2715950"/>
            <a:ext cx="3091500" cy="801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85" name="Google Shape;485;p30"/>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6" name="Google Shape;486;p30"/>
          <p:cNvGrpSpPr/>
          <p:nvPr/>
        </p:nvGrpSpPr>
        <p:grpSpPr>
          <a:xfrm flipH="1" rot="10800000">
            <a:off x="498549" y="419474"/>
            <a:ext cx="429322" cy="93999"/>
            <a:chOff x="5795037" y="809024"/>
            <a:chExt cx="431653" cy="94500"/>
          </a:xfrm>
        </p:grpSpPr>
        <p:sp>
          <p:nvSpPr>
            <p:cNvPr id="487" name="Google Shape;487;p30"/>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0"/>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0"/>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0" name="Google Shape;490;p30"/>
          <p:cNvGrpSpPr/>
          <p:nvPr/>
        </p:nvGrpSpPr>
        <p:grpSpPr>
          <a:xfrm flipH="1" rot="-5400000">
            <a:off x="131141" y="4126299"/>
            <a:ext cx="825589" cy="93999"/>
            <a:chOff x="5718423" y="809024"/>
            <a:chExt cx="830071" cy="94500"/>
          </a:xfrm>
        </p:grpSpPr>
        <p:sp>
          <p:nvSpPr>
            <p:cNvPr id="491" name="Google Shape;491;p30"/>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0"/>
            <p:cNvSpPr/>
            <p:nvPr/>
          </p:nvSpPr>
          <p:spPr>
            <a:xfrm>
              <a:off x="5963614" y="809024"/>
              <a:ext cx="94500" cy="94500"/>
            </a:xfrm>
            <a:prstGeom prst="ellipse">
              <a:avLst/>
            </a:prstGeom>
            <a:solidFill>
              <a:schemeClr val="lt1">
                <a:alpha val="8973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0"/>
            <p:cNvSpPr/>
            <p:nvPr/>
          </p:nvSpPr>
          <p:spPr>
            <a:xfrm>
              <a:off x="6208804" y="809024"/>
              <a:ext cx="94500" cy="94500"/>
            </a:xfrm>
            <a:prstGeom prst="ellipse">
              <a:avLst/>
            </a:prstGeom>
            <a:solidFill>
              <a:schemeClr val="lt1">
                <a:alpha val="665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0"/>
            <p:cNvSpPr/>
            <p:nvPr/>
          </p:nvSpPr>
          <p:spPr>
            <a:xfrm>
              <a:off x="6453994" y="809024"/>
              <a:ext cx="94500" cy="94500"/>
            </a:xfrm>
            <a:prstGeom prst="ellipse">
              <a:avLst/>
            </a:prstGeom>
            <a:solidFill>
              <a:schemeClr val="lt1">
                <a:alpha val="540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2" name="Shape 42"/>
        <p:cNvGrpSpPr/>
        <p:nvPr/>
      </p:nvGrpSpPr>
      <p:grpSpPr>
        <a:xfrm>
          <a:off x="0" y="0"/>
          <a:ext cx="0" cy="0"/>
          <a:chOff x="0" y="0"/>
          <a:chExt cx="0" cy="0"/>
        </a:xfrm>
      </p:grpSpPr>
      <p:sp>
        <p:nvSpPr>
          <p:cNvPr id="43" name="Google Shape;43;p4"/>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a:off x="539400" y="1094350"/>
            <a:ext cx="8065200" cy="3491700"/>
          </a:xfrm>
          <a:prstGeom prst="roundRect">
            <a:avLst>
              <a:gd fmla="val 2775" name="adj"/>
            </a:avLst>
          </a:prstGeom>
          <a:solidFill>
            <a:schemeClr val="lt1"/>
          </a:solidFill>
          <a:ln cap="flat" cmpd="sng" w="9525">
            <a:solidFill>
              <a:schemeClr val="accent6"/>
            </a:solidFill>
            <a:prstDash val="solid"/>
            <a:round/>
            <a:headEnd len="sm" w="sm" type="none"/>
            <a:tailEnd len="sm" w="sm" type="none"/>
          </a:ln>
          <a:effectLst>
            <a:outerShdw blurRad="57150" rotWithShape="0" algn="bl" dir="5400000" dist="19050">
              <a:schemeClr val="dk1">
                <a:alpha val="50000"/>
              </a:schemeClr>
            </a:outerShdw>
            <a:reflection blurRad="0" dir="5400000" dist="38100" endA="0" endPos="30000" fadeDir="5400012" kx="0" rotWithShape="0" algn="bl" stA="9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 name="Google Shape;45;p4"/>
          <p:cNvGrpSpPr/>
          <p:nvPr/>
        </p:nvGrpSpPr>
        <p:grpSpPr>
          <a:xfrm>
            <a:off x="663300" y="1229325"/>
            <a:ext cx="1990200" cy="146100"/>
            <a:chOff x="663300" y="1229325"/>
            <a:chExt cx="1990200" cy="146100"/>
          </a:xfrm>
        </p:grpSpPr>
        <p:sp>
          <p:nvSpPr>
            <p:cNvPr id="46" name="Google Shape;46;p4"/>
            <p:cNvSpPr/>
            <p:nvPr/>
          </p:nvSpPr>
          <p:spPr>
            <a:xfrm>
              <a:off x="663300" y="1229325"/>
              <a:ext cx="1990200" cy="146100"/>
            </a:xfrm>
            <a:prstGeom prst="roundRect">
              <a:avLst>
                <a:gd fmla="val 50000" name="adj"/>
              </a:avLst>
            </a:prstGeom>
            <a:solidFill>
              <a:schemeClr val="lt1"/>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 name="Google Shape;47;p4"/>
            <p:cNvGrpSpPr/>
            <p:nvPr/>
          </p:nvGrpSpPr>
          <p:grpSpPr>
            <a:xfrm flipH="1" rot="10800000">
              <a:off x="728649" y="1255372"/>
              <a:ext cx="429322" cy="93999"/>
              <a:chOff x="5795037" y="809024"/>
              <a:chExt cx="431653" cy="94500"/>
            </a:xfrm>
          </p:grpSpPr>
          <p:sp>
            <p:nvSpPr>
              <p:cNvPr id="48" name="Google Shape;48;p4"/>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a:off x="5963614" y="809024"/>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 name="Google Shape;51;p4"/>
          <p:cNvSpPr txBox="1"/>
          <p:nvPr>
            <p:ph idx="1" type="body"/>
          </p:nvPr>
        </p:nvSpPr>
        <p:spPr>
          <a:xfrm>
            <a:off x="720000" y="1444275"/>
            <a:ext cx="7704000" cy="30117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AutoNum type="arabicPeriod"/>
              <a:defRPr sz="1150">
                <a:solidFill>
                  <a:schemeClr val="dk1"/>
                </a:solidFill>
              </a:defRPr>
            </a:lvl1pPr>
            <a:lvl2pPr indent="-304800" lvl="1" marL="914400" rtl="0">
              <a:lnSpc>
                <a:spcPct val="115000"/>
              </a:lnSpc>
              <a:spcBef>
                <a:spcPts val="1600"/>
              </a:spcBef>
              <a:spcAft>
                <a:spcPts val="0"/>
              </a:spcAft>
              <a:buClr>
                <a:schemeClr val="dk1"/>
              </a:buClr>
              <a:buSzPts val="1200"/>
              <a:buFont typeface="Roboto Condensed Light"/>
              <a:buAutoNum type="alphaLcPeriod"/>
              <a:defRPr>
                <a:solidFill>
                  <a:schemeClr val="dk1"/>
                </a:solidFill>
              </a:defRPr>
            </a:lvl2pPr>
            <a:lvl3pPr indent="-304800" lvl="2" marL="1371600" rtl="0">
              <a:lnSpc>
                <a:spcPct val="115000"/>
              </a:lnSpc>
              <a:spcBef>
                <a:spcPts val="1600"/>
              </a:spcBef>
              <a:spcAft>
                <a:spcPts val="0"/>
              </a:spcAft>
              <a:buClr>
                <a:schemeClr val="dk1"/>
              </a:buClr>
              <a:buSzPts val="1200"/>
              <a:buFont typeface="Roboto Condensed Light"/>
              <a:buAutoNum type="romanLcPeriod"/>
              <a:defRPr>
                <a:solidFill>
                  <a:schemeClr val="dk1"/>
                </a:solidFill>
              </a:defRPr>
            </a:lvl3pPr>
            <a:lvl4pPr indent="-304800" lvl="3" marL="1828800" rtl="0">
              <a:lnSpc>
                <a:spcPct val="115000"/>
              </a:lnSpc>
              <a:spcBef>
                <a:spcPts val="1600"/>
              </a:spcBef>
              <a:spcAft>
                <a:spcPts val="0"/>
              </a:spcAft>
              <a:buClr>
                <a:schemeClr val="dk1"/>
              </a:buClr>
              <a:buSzPts val="1200"/>
              <a:buFont typeface="Roboto Condensed Light"/>
              <a:buAutoNum type="arabicPeriod"/>
              <a:defRPr>
                <a:solidFill>
                  <a:schemeClr val="dk1"/>
                </a:solidFill>
              </a:defRPr>
            </a:lvl4pPr>
            <a:lvl5pPr indent="-304800" lvl="4" marL="2286000" rtl="0">
              <a:lnSpc>
                <a:spcPct val="115000"/>
              </a:lnSpc>
              <a:spcBef>
                <a:spcPts val="1600"/>
              </a:spcBef>
              <a:spcAft>
                <a:spcPts val="0"/>
              </a:spcAft>
              <a:buClr>
                <a:schemeClr val="dk1"/>
              </a:buClr>
              <a:buSzPts val="1200"/>
              <a:buFont typeface="Roboto Condensed Light"/>
              <a:buAutoNum type="alphaLcPeriod"/>
              <a:defRPr>
                <a:solidFill>
                  <a:schemeClr val="dk1"/>
                </a:solidFill>
              </a:defRPr>
            </a:lvl5pPr>
            <a:lvl6pPr indent="-304800" lvl="5" marL="2743200" rtl="0">
              <a:lnSpc>
                <a:spcPct val="115000"/>
              </a:lnSpc>
              <a:spcBef>
                <a:spcPts val="1600"/>
              </a:spcBef>
              <a:spcAft>
                <a:spcPts val="0"/>
              </a:spcAft>
              <a:buClr>
                <a:schemeClr val="dk1"/>
              </a:buClr>
              <a:buSzPts val="1200"/>
              <a:buFont typeface="Roboto Condensed Light"/>
              <a:buAutoNum type="romanLcPeriod"/>
              <a:defRPr>
                <a:solidFill>
                  <a:schemeClr val="dk1"/>
                </a:solidFill>
              </a:defRPr>
            </a:lvl6pPr>
            <a:lvl7pPr indent="-304800" lvl="6" marL="3200400" rtl="0">
              <a:lnSpc>
                <a:spcPct val="115000"/>
              </a:lnSpc>
              <a:spcBef>
                <a:spcPts val="1600"/>
              </a:spcBef>
              <a:spcAft>
                <a:spcPts val="0"/>
              </a:spcAft>
              <a:buClr>
                <a:schemeClr val="dk1"/>
              </a:buClr>
              <a:buSzPts val="1200"/>
              <a:buFont typeface="Roboto Condensed Light"/>
              <a:buAutoNum type="arabicPeriod"/>
              <a:defRPr>
                <a:solidFill>
                  <a:schemeClr val="dk1"/>
                </a:solidFill>
              </a:defRPr>
            </a:lvl7pPr>
            <a:lvl8pPr indent="-304800" lvl="7" marL="3657600" rtl="0">
              <a:lnSpc>
                <a:spcPct val="115000"/>
              </a:lnSpc>
              <a:spcBef>
                <a:spcPts val="1600"/>
              </a:spcBef>
              <a:spcAft>
                <a:spcPts val="0"/>
              </a:spcAft>
              <a:buClr>
                <a:schemeClr val="dk1"/>
              </a:buClr>
              <a:buSzPts val="1200"/>
              <a:buFont typeface="Roboto Condensed Light"/>
              <a:buAutoNum type="alphaLcPeriod"/>
              <a:defRPr>
                <a:solidFill>
                  <a:schemeClr val="dk1"/>
                </a:solidFill>
              </a:defRPr>
            </a:lvl8pPr>
            <a:lvl9pPr indent="-304800" lvl="8" marL="4114800" rtl="0">
              <a:lnSpc>
                <a:spcPct val="115000"/>
              </a:lnSpc>
              <a:spcBef>
                <a:spcPts val="1600"/>
              </a:spcBef>
              <a:spcAft>
                <a:spcPts val="1600"/>
              </a:spcAft>
              <a:buClr>
                <a:schemeClr val="dk1"/>
              </a:buClr>
              <a:buSzPts val="1200"/>
              <a:buFont typeface="Roboto Condensed Light"/>
              <a:buAutoNum type="romanLcPeriod"/>
              <a:defRPr>
                <a:solidFill>
                  <a:schemeClr val="dk1"/>
                </a:solidFill>
              </a:defRPr>
            </a:lvl9pPr>
          </a:lstStyle>
          <a:p/>
        </p:txBody>
      </p:sp>
      <p:sp>
        <p:nvSpPr>
          <p:cNvPr id="52" name="Google Shape;52;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6"/>
              </a:buClr>
              <a:buSzPts val="3500"/>
              <a:buNone/>
              <a:defRPr sz="3000">
                <a:solidFill>
                  <a:schemeClr val="accent6"/>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495" name="Shape 495"/>
        <p:cNvGrpSpPr/>
        <p:nvPr/>
      </p:nvGrpSpPr>
      <p:grpSpPr>
        <a:xfrm>
          <a:off x="0" y="0"/>
          <a:ext cx="0" cy="0"/>
          <a:chOff x="0" y="0"/>
          <a:chExt cx="0" cy="0"/>
        </a:xfrm>
      </p:grpSpPr>
      <p:sp>
        <p:nvSpPr>
          <p:cNvPr id="496" name="Google Shape;496;p31"/>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1"/>
          <p:cNvSpPr txBox="1"/>
          <p:nvPr>
            <p:ph idx="1" type="subTitle"/>
          </p:nvPr>
        </p:nvSpPr>
        <p:spPr>
          <a:xfrm>
            <a:off x="6240302" y="3209425"/>
            <a:ext cx="2122200" cy="10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accent6"/>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8" name="Google Shape;498;p31"/>
          <p:cNvSpPr txBox="1"/>
          <p:nvPr>
            <p:ph idx="2" type="subTitle"/>
          </p:nvPr>
        </p:nvSpPr>
        <p:spPr>
          <a:xfrm>
            <a:off x="774689" y="3209425"/>
            <a:ext cx="2122200" cy="10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accent6"/>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9" name="Google Shape;499;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00" name="Google Shape;500;p31"/>
          <p:cNvSpPr txBox="1"/>
          <p:nvPr>
            <p:ph idx="3" type="title"/>
          </p:nvPr>
        </p:nvSpPr>
        <p:spPr>
          <a:xfrm>
            <a:off x="1020650" y="2906850"/>
            <a:ext cx="1662000" cy="196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3500"/>
              <a:buNone/>
              <a:defRPr sz="18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01" name="Google Shape;501;p31"/>
          <p:cNvSpPr txBox="1"/>
          <p:nvPr>
            <p:ph idx="4" type="title"/>
          </p:nvPr>
        </p:nvSpPr>
        <p:spPr>
          <a:xfrm>
            <a:off x="6470401" y="2906850"/>
            <a:ext cx="1662000" cy="196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3500"/>
              <a:buNone/>
              <a:defRPr sz="18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02" name="Google Shape;502;p31"/>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3" name="Google Shape;503;p31"/>
          <p:cNvGrpSpPr/>
          <p:nvPr/>
        </p:nvGrpSpPr>
        <p:grpSpPr>
          <a:xfrm flipH="1" rot="10800000">
            <a:off x="498549" y="419474"/>
            <a:ext cx="429322" cy="93999"/>
            <a:chOff x="5795037" y="809024"/>
            <a:chExt cx="431653" cy="94500"/>
          </a:xfrm>
        </p:grpSpPr>
        <p:sp>
          <p:nvSpPr>
            <p:cNvPr id="504" name="Google Shape;504;p31"/>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1"/>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1"/>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7" name="Google Shape;507;p31"/>
          <p:cNvGrpSpPr/>
          <p:nvPr/>
        </p:nvGrpSpPr>
        <p:grpSpPr>
          <a:xfrm flipH="1">
            <a:off x="4166374" y="4536144"/>
            <a:ext cx="825589" cy="93999"/>
            <a:chOff x="5718423" y="809024"/>
            <a:chExt cx="830071" cy="94500"/>
          </a:xfrm>
        </p:grpSpPr>
        <p:sp>
          <p:nvSpPr>
            <p:cNvPr id="508" name="Google Shape;508;p31"/>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1"/>
            <p:cNvSpPr/>
            <p:nvPr/>
          </p:nvSpPr>
          <p:spPr>
            <a:xfrm>
              <a:off x="5963614" y="809024"/>
              <a:ext cx="94500" cy="94500"/>
            </a:xfrm>
            <a:prstGeom prst="ellipse">
              <a:avLst/>
            </a:prstGeom>
            <a:solidFill>
              <a:schemeClr val="lt1">
                <a:alpha val="8973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1"/>
            <p:cNvSpPr/>
            <p:nvPr/>
          </p:nvSpPr>
          <p:spPr>
            <a:xfrm>
              <a:off x="6208804" y="809024"/>
              <a:ext cx="94500" cy="94500"/>
            </a:xfrm>
            <a:prstGeom prst="ellipse">
              <a:avLst/>
            </a:prstGeom>
            <a:solidFill>
              <a:schemeClr val="lt1">
                <a:alpha val="665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1"/>
            <p:cNvSpPr/>
            <p:nvPr/>
          </p:nvSpPr>
          <p:spPr>
            <a:xfrm>
              <a:off x="6453994" y="809024"/>
              <a:ext cx="94500" cy="94500"/>
            </a:xfrm>
            <a:prstGeom prst="ellipse">
              <a:avLst/>
            </a:prstGeom>
            <a:solidFill>
              <a:schemeClr val="lt1">
                <a:alpha val="540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BODY_1">
    <p:spTree>
      <p:nvGrpSpPr>
        <p:cNvPr id="512" name="Shape 512"/>
        <p:cNvGrpSpPr/>
        <p:nvPr/>
      </p:nvGrpSpPr>
      <p:grpSpPr>
        <a:xfrm>
          <a:off x="0" y="0"/>
          <a:ext cx="0" cy="0"/>
          <a:chOff x="0" y="0"/>
          <a:chExt cx="0" cy="0"/>
        </a:xfrm>
      </p:grpSpPr>
      <p:sp>
        <p:nvSpPr>
          <p:cNvPr id="513" name="Google Shape;513;p32"/>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6"/>
              </a:buClr>
              <a:buSzPts val="3500"/>
              <a:buNone/>
              <a:defRPr sz="3000">
                <a:solidFill>
                  <a:schemeClr val="accent6"/>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15" name="Google Shape;515;p32"/>
          <p:cNvSpPr txBox="1"/>
          <p:nvPr>
            <p:ph idx="1" type="body"/>
          </p:nvPr>
        </p:nvSpPr>
        <p:spPr>
          <a:xfrm>
            <a:off x="720000" y="1444275"/>
            <a:ext cx="3702300" cy="3011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sz="1150"/>
            </a:lvl1pPr>
            <a:lvl2pPr indent="-304800" lvl="1" marL="914400" rtl="0">
              <a:lnSpc>
                <a:spcPct val="115000"/>
              </a:lnSpc>
              <a:spcBef>
                <a:spcPts val="1600"/>
              </a:spcBef>
              <a:spcAft>
                <a:spcPts val="0"/>
              </a:spcAft>
              <a:buSzPts val="1200"/>
              <a:buFont typeface="Roboto Condensed Light"/>
              <a:buChar char="○"/>
              <a:defRPr/>
            </a:lvl2pPr>
            <a:lvl3pPr indent="-304800" lvl="2" marL="1371600" rtl="0">
              <a:lnSpc>
                <a:spcPct val="115000"/>
              </a:lnSpc>
              <a:spcBef>
                <a:spcPts val="1600"/>
              </a:spcBef>
              <a:spcAft>
                <a:spcPts val="0"/>
              </a:spcAft>
              <a:buSzPts val="1200"/>
              <a:buFont typeface="Roboto Condensed Light"/>
              <a:buChar char="■"/>
              <a:defRPr/>
            </a:lvl3pPr>
            <a:lvl4pPr indent="-304800" lvl="3" marL="1828800" rtl="0">
              <a:lnSpc>
                <a:spcPct val="115000"/>
              </a:lnSpc>
              <a:spcBef>
                <a:spcPts val="1600"/>
              </a:spcBef>
              <a:spcAft>
                <a:spcPts val="0"/>
              </a:spcAft>
              <a:buSzPts val="1200"/>
              <a:buFont typeface="Roboto Condensed Light"/>
              <a:buChar char="●"/>
              <a:defRPr/>
            </a:lvl4pPr>
            <a:lvl5pPr indent="-304800" lvl="4" marL="2286000" rtl="0">
              <a:lnSpc>
                <a:spcPct val="115000"/>
              </a:lnSpc>
              <a:spcBef>
                <a:spcPts val="1600"/>
              </a:spcBef>
              <a:spcAft>
                <a:spcPts val="0"/>
              </a:spcAft>
              <a:buSzPts val="1200"/>
              <a:buFont typeface="Roboto Condensed Light"/>
              <a:buChar char="○"/>
              <a:defRPr/>
            </a:lvl5pPr>
            <a:lvl6pPr indent="-304800" lvl="5" marL="2743200" rtl="0">
              <a:lnSpc>
                <a:spcPct val="115000"/>
              </a:lnSpc>
              <a:spcBef>
                <a:spcPts val="1600"/>
              </a:spcBef>
              <a:spcAft>
                <a:spcPts val="0"/>
              </a:spcAft>
              <a:buSzPts val="1200"/>
              <a:buFont typeface="Roboto Condensed Light"/>
              <a:buChar char="■"/>
              <a:defRPr/>
            </a:lvl6pPr>
            <a:lvl7pPr indent="-304800" lvl="6" marL="3200400" rtl="0">
              <a:lnSpc>
                <a:spcPct val="115000"/>
              </a:lnSpc>
              <a:spcBef>
                <a:spcPts val="1600"/>
              </a:spcBef>
              <a:spcAft>
                <a:spcPts val="0"/>
              </a:spcAft>
              <a:buSzPts val="1200"/>
              <a:buFont typeface="Roboto Condensed Light"/>
              <a:buChar char="●"/>
              <a:defRPr/>
            </a:lvl7pPr>
            <a:lvl8pPr indent="-304800" lvl="7" marL="3657600" rtl="0">
              <a:lnSpc>
                <a:spcPct val="115000"/>
              </a:lnSpc>
              <a:spcBef>
                <a:spcPts val="1600"/>
              </a:spcBef>
              <a:spcAft>
                <a:spcPts val="0"/>
              </a:spcAft>
              <a:buSzPts val="1200"/>
              <a:buFont typeface="Roboto Condensed Light"/>
              <a:buChar char="○"/>
              <a:defRPr/>
            </a:lvl8pPr>
            <a:lvl9pPr indent="-304800" lvl="8" marL="4114800" rtl="0">
              <a:lnSpc>
                <a:spcPct val="115000"/>
              </a:lnSpc>
              <a:spcBef>
                <a:spcPts val="1600"/>
              </a:spcBef>
              <a:spcAft>
                <a:spcPts val="1600"/>
              </a:spcAft>
              <a:buSzPts val="1200"/>
              <a:buFont typeface="Roboto Condensed Light"/>
              <a:buChar char="■"/>
              <a:defRPr/>
            </a:lvl9pPr>
          </a:lstStyle>
          <a:p/>
        </p:txBody>
      </p:sp>
      <p:sp>
        <p:nvSpPr>
          <p:cNvPr id="516" name="Google Shape;516;p32"/>
          <p:cNvSpPr txBox="1"/>
          <p:nvPr>
            <p:ph idx="2" type="body"/>
          </p:nvPr>
        </p:nvSpPr>
        <p:spPr>
          <a:xfrm>
            <a:off x="4579175" y="1444275"/>
            <a:ext cx="3843600" cy="3011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sz="1150"/>
            </a:lvl1pPr>
            <a:lvl2pPr indent="-304800" lvl="1" marL="914400" rtl="0">
              <a:lnSpc>
                <a:spcPct val="115000"/>
              </a:lnSpc>
              <a:spcBef>
                <a:spcPts val="1600"/>
              </a:spcBef>
              <a:spcAft>
                <a:spcPts val="0"/>
              </a:spcAft>
              <a:buSzPts val="1200"/>
              <a:buFont typeface="Roboto Condensed Light"/>
              <a:buChar char="○"/>
              <a:defRPr/>
            </a:lvl2pPr>
            <a:lvl3pPr indent="-304800" lvl="2" marL="1371600" rtl="0">
              <a:lnSpc>
                <a:spcPct val="115000"/>
              </a:lnSpc>
              <a:spcBef>
                <a:spcPts val="1600"/>
              </a:spcBef>
              <a:spcAft>
                <a:spcPts val="0"/>
              </a:spcAft>
              <a:buSzPts val="1200"/>
              <a:buFont typeface="Roboto Condensed Light"/>
              <a:buChar char="■"/>
              <a:defRPr/>
            </a:lvl3pPr>
            <a:lvl4pPr indent="-304800" lvl="3" marL="1828800" rtl="0">
              <a:lnSpc>
                <a:spcPct val="115000"/>
              </a:lnSpc>
              <a:spcBef>
                <a:spcPts val="1600"/>
              </a:spcBef>
              <a:spcAft>
                <a:spcPts val="0"/>
              </a:spcAft>
              <a:buSzPts val="1200"/>
              <a:buFont typeface="Roboto Condensed Light"/>
              <a:buChar char="●"/>
              <a:defRPr/>
            </a:lvl4pPr>
            <a:lvl5pPr indent="-304800" lvl="4" marL="2286000" rtl="0">
              <a:lnSpc>
                <a:spcPct val="115000"/>
              </a:lnSpc>
              <a:spcBef>
                <a:spcPts val="1600"/>
              </a:spcBef>
              <a:spcAft>
                <a:spcPts val="0"/>
              </a:spcAft>
              <a:buSzPts val="1200"/>
              <a:buFont typeface="Roboto Condensed Light"/>
              <a:buChar char="○"/>
              <a:defRPr/>
            </a:lvl5pPr>
            <a:lvl6pPr indent="-304800" lvl="5" marL="2743200" rtl="0">
              <a:lnSpc>
                <a:spcPct val="115000"/>
              </a:lnSpc>
              <a:spcBef>
                <a:spcPts val="1600"/>
              </a:spcBef>
              <a:spcAft>
                <a:spcPts val="0"/>
              </a:spcAft>
              <a:buSzPts val="1200"/>
              <a:buFont typeface="Roboto Condensed Light"/>
              <a:buChar char="■"/>
              <a:defRPr/>
            </a:lvl6pPr>
            <a:lvl7pPr indent="-304800" lvl="6" marL="3200400" rtl="0">
              <a:lnSpc>
                <a:spcPct val="115000"/>
              </a:lnSpc>
              <a:spcBef>
                <a:spcPts val="1600"/>
              </a:spcBef>
              <a:spcAft>
                <a:spcPts val="0"/>
              </a:spcAft>
              <a:buSzPts val="1200"/>
              <a:buFont typeface="Roboto Condensed Light"/>
              <a:buChar char="●"/>
              <a:defRPr/>
            </a:lvl7pPr>
            <a:lvl8pPr indent="-304800" lvl="7" marL="3657600" rtl="0">
              <a:lnSpc>
                <a:spcPct val="115000"/>
              </a:lnSpc>
              <a:spcBef>
                <a:spcPts val="1600"/>
              </a:spcBef>
              <a:spcAft>
                <a:spcPts val="0"/>
              </a:spcAft>
              <a:buSzPts val="1200"/>
              <a:buFont typeface="Roboto Condensed Light"/>
              <a:buChar char="○"/>
              <a:defRPr/>
            </a:lvl8pPr>
            <a:lvl9pPr indent="-304800" lvl="8" marL="4114800" rtl="0">
              <a:lnSpc>
                <a:spcPct val="115000"/>
              </a:lnSpc>
              <a:spcBef>
                <a:spcPts val="1600"/>
              </a:spcBef>
              <a:spcAft>
                <a:spcPts val="1600"/>
              </a:spcAft>
              <a:buSzPts val="1200"/>
              <a:buFont typeface="Roboto Condensed Light"/>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BODY_1_1">
    <p:spTree>
      <p:nvGrpSpPr>
        <p:cNvPr id="517" name="Shape 517"/>
        <p:cNvGrpSpPr/>
        <p:nvPr/>
      </p:nvGrpSpPr>
      <p:grpSpPr>
        <a:xfrm>
          <a:off x="0" y="0"/>
          <a:ext cx="0" cy="0"/>
          <a:chOff x="0" y="0"/>
          <a:chExt cx="0" cy="0"/>
        </a:xfrm>
      </p:grpSpPr>
      <p:sp>
        <p:nvSpPr>
          <p:cNvPr id="518" name="Google Shape;518;p33"/>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20" name="Google Shape;520;p33"/>
          <p:cNvSpPr txBox="1"/>
          <p:nvPr>
            <p:ph idx="2" type="title"/>
          </p:nvPr>
        </p:nvSpPr>
        <p:spPr>
          <a:xfrm>
            <a:off x="1769790" y="2497359"/>
            <a:ext cx="2082900" cy="196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3500"/>
              <a:buNone/>
              <a:defRPr sz="18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21" name="Google Shape;521;p33"/>
          <p:cNvSpPr txBox="1"/>
          <p:nvPr>
            <p:ph idx="3" type="title"/>
          </p:nvPr>
        </p:nvSpPr>
        <p:spPr>
          <a:xfrm>
            <a:off x="5291263" y="2508350"/>
            <a:ext cx="2082900" cy="196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3500"/>
              <a:buNone/>
              <a:defRPr sz="18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22" name="Google Shape;522;p33"/>
          <p:cNvSpPr txBox="1"/>
          <p:nvPr>
            <p:ph idx="1" type="subTitle"/>
          </p:nvPr>
        </p:nvSpPr>
        <p:spPr>
          <a:xfrm>
            <a:off x="4948388" y="2875872"/>
            <a:ext cx="2768700" cy="8097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23" name="Google Shape;523;p33"/>
          <p:cNvSpPr txBox="1"/>
          <p:nvPr>
            <p:ph idx="4" type="subTitle"/>
          </p:nvPr>
        </p:nvSpPr>
        <p:spPr>
          <a:xfrm>
            <a:off x="1426888" y="2864888"/>
            <a:ext cx="2768700" cy="8097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24" name="Google Shape;524;p33"/>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5" name="Google Shape;525;p33"/>
          <p:cNvGrpSpPr/>
          <p:nvPr/>
        </p:nvGrpSpPr>
        <p:grpSpPr>
          <a:xfrm flipH="1" rot="10800000">
            <a:off x="498549" y="419474"/>
            <a:ext cx="429322" cy="93999"/>
            <a:chOff x="5795037" y="809024"/>
            <a:chExt cx="431653" cy="94500"/>
          </a:xfrm>
        </p:grpSpPr>
        <p:sp>
          <p:nvSpPr>
            <p:cNvPr id="526" name="Google Shape;526;p33"/>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3"/>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3"/>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9" name="Google Shape;529;p33"/>
          <p:cNvGrpSpPr/>
          <p:nvPr/>
        </p:nvGrpSpPr>
        <p:grpSpPr>
          <a:xfrm flipH="1" rot="-5400000">
            <a:off x="8191799" y="905324"/>
            <a:ext cx="825589" cy="93999"/>
            <a:chOff x="5718423" y="809024"/>
            <a:chExt cx="830071" cy="94500"/>
          </a:xfrm>
        </p:grpSpPr>
        <p:sp>
          <p:nvSpPr>
            <p:cNvPr id="530" name="Google Shape;530;p33"/>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3"/>
            <p:cNvSpPr/>
            <p:nvPr/>
          </p:nvSpPr>
          <p:spPr>
            <a:xfrm>
              <a:off x="5963614" y="809024"/>
              <a:ext cx="94500" cy="94500"/>
            </a:xfrm>
            <a:prstGeom prst="ellipse">
              <a:avLst/>
            </a:prstGeom>
            <a:solidFill>
              <a:schemeClr val="lt1">
                <a:alpha val="8973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3"/>
            <p:cNvSpPr/>
            <p:nvPr/>
          </p:nvSpPr>
          <p:spPr>
            <a:xfrm>
              <a:off x="6208804" y="809024"/>
              <a:ext cx="94500" cy="94500"/>
            </a:xfrm>
            <a:prstGeom prst="ellipse">
              <a:avLst/>
            </a:prstGeom>
            <a:solidFill>
              <a:schemeClr val="lt1">
                <a:alpha val="665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3"/>
            <p:cNvSpPr/>
            <p:nvPr/>
          </p:nvSpPr>
          <p:spPr>
            <a:xfrm>
              <a:off x="6453994" y="809024"/>
              <a:ext cx="94500" cy="94500"/>
            </a:xfrm>
            <a:prstGeom prst="ellipse">
              <a:avLst/>
            </a:prstGeom>
            <a:solidFill>
              <a:schemeClr val="lt1">
                <a:alpha val="540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TITLE_AND_BODY_1_1_1">
    <p:spTree>
      <p:nvGrpSpPr>
        <p:cNvPr id="534" name="Shape 534"/>
        <p:cNvGrpSpPr/>
        <p:nvPr/>
      </p:nvGrpSpPr>
      <p:grpSpPr>
        <a:xfrm>
          <a:off x="0" y="0"/>
          <a:ext cx="0" cy="0"/>
          <a:chOff x="0" y="0"/>
          <a:chExt cx="0" cy="0"/>
        </a:xfrm>
      </p:grpSpPr>
      <p:sp>
        <p:nvSpPr>
          <p:cNvPr id="535" name="Google Shape;535;p34"/>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37" name="Google Shape;537;p34"/>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8" name="Google Shape;538;p34"/>
          <p:cNvGrpSpPr/>
          <p:nvPr/>
        </p:nvGrpSpPr>
        <p:grpSpPr>
          <a:xfrm flipH="1" rot="10800000">
            <a:off x="498549" y="419474"/>
            <a:ext cx="429322" cy="93999"/>
            <a:chOff x="5795037" y="809024"/>
            <a:chExt cx="431653" cy="94500"/>
          </a:xfrm>
        </p:grpSpPr>
        <p:sp>
          <p:nvSpPr>
            <p:cNvPr id="539" name="Google Shape;539;p34"/>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4"/>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4"/>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2" name="Google Shape;542;p34"/>
          <p:cNvGrpSpPr/>
          <p:nvPr/>
        </p:nvGrpSpPr>
        <p:grpSpPr>
          <a:xfrm flipH="1" rot="-5400000">
            <a:off x="8191799" y="905324"/>
            <a:ext cx="825589" cy="93999"/>
            <a:chOff x="5718423" y="809024"/>
            <a:chExt cx="830071" cy="94500"/>
          </a:xfrm>
        </p:grpSpPr>
        <p:sp>
          <p:nvSpPr>
            <p:cNvPr id="543" name="Google Shape;543;p34"/>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4"/>
            <p:cNvSpPr/>
            <p:nvPr/>
          </p:nvSpPr>
          <p:spPr>
            <a:xfrm>
              <a:off x="5963614" y="809024"/>
              <a:ext cx="94500" cy="94500"/>
            </a:xfrm>
            <a:prstGeom prst="ellipse">
              <a:avLst/>
            </a:prstGeom>
            <a:solidFill>
              <a:schemeClr val="lt1">
                <a:alpha val="8973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4"/>
            <p:cNvSpPr/>
            <p:nvPr/>
          </p:nvSpPr>
          <p:spPr>
            <a:xfrm>
              <a:off x="6208804" y="809024"/>
              <a:ext cx="94500" cy="94500"/>
            </a:xfrm>
            <a:prstGeom prst="ellipse">
              <a:avLst/>
            </a:prstGeom>
            <a:solidFill>
              <a:schemeClr val="lt1">
                <a:alpha val="665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4"/>
            <p:cNvSpPr/>
            <p:nvPr/>
          </p:nvSpPr>
          <p:spPr>
            <a:xfrm>
              <a:off x="6453994" y="809024"/>
              <a:ext cx="94500" cy="94500"/>
            </a:xfrm>
            <a:prstGeom prst="ellipse">
              <a:avLst/>
            </a:prstGeom>
            <a:solidFill>
              <a:schemeClr val="lt1">
                <a:alpha val="540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7" name="Google Shape;547;p34"/>
          <p:cNvSpPr txBox="1"/>
          <p:nvPr>
            <p:ph idx="2" type="title"/>
          </p:nvPr>
        </p:nvSpPr>
        <p:spPr>
          <a:xfrm>
            <a:off x="2213238" y="3275500"/>
            <a:ext cx="1909500" cy="17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48" name="Google Shape;548;p34"/>
          <p:cNvSpPr txBox="1"/>
          <p:nvPr>
            <p:ph idx="1" type="subTitle"/>
          </p:nvPr>
        </p:nvSpPr>
        <p:spPr>
          <a:xfrm>
            <a:off x="2080338" y="3568805"/>
            <a:ext cx="2175300" cy="5727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49" name="Google Shape;549;p34"/>
          <p:cNvSpPr txBox="1"/>
          <p:nvPr>
            <p:ph idx="3" type="title"/>
          </p:nvPr>
        </p:nvSpPr>
        <p:spPr>
          <a:xfrm>
            <a:off x="5006213" y="1801975"/>
            <a:ext cx="1909500" cy="17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50" name="Google Shape;550;p34"/>
          <p:cNvSpPr txBox="1"/>
          <p:nvPr>
            <p:ph idx="4" type="subTitle"/>
          </p:nvPr>
        </p:nvSpPr>
        <p:spPr>
          <a:xfrm>
            <a:off x="4873313" y="2095280"/>
            <a:ext cx="2175300" cy="5727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5">
  <p:cSld name="CUSTOM_15">
    <p:spTree>
      <p:nvGrpSpPr>
        <p:cNvPr id="551" name="Shape 551"/>
        <p:cNvGrpSpPr/>
        <p:nvPr/>
      </p:nvGrpSpPr>
      <p:grpSpPr>
        <a:xfrm>
          <a:off x="0" y="0"/>
          <a:ext cx="0" cy="0"/>
          <a:chOff x="0" y="0"/>
          <a:chExt cx="0" cy="0"/>
        </a:xfrm>
      </p:grpSpPr>
      <p:sp>
        <p:nvSpPr>
          <p:cNvPr id="552" name="Google Shape;552;p35"/>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5"/>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4" name="Google Shape;554;p35"/>
          <p:cNvGrpSpPr/>
          <p:nvPr/>
        </p:nvGrpSpPr>
        <p:grpSpPr>
          <a:xfrm flipH="1" rot="10800000">
            <a:off x="498549" y="419474"/>
            <a:ext cx="429322" cy="93999"/>
            <a:chOff x="5795037" y="809024"/>
            <a:chExt cx="431653" cy="94500"/>
          </a:xfrm>
        </p:grpSpPr>
        <p:sp>
          <p:nvSpPr>
            <p:cNvPr id="555" name="Google Shape;555;p3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8" name="Google Shape;558;p35"/>
          <p:cNvGrpSpPr/>
          <p:nvPr/>
        </p:nvGrpSpPr>
        <p:grpSpPr>
          <a:xfrm flipH="1">
            <a:off x="6329422" y="4535409"/>
            <a:ext cx="825589" cy="93999"/>
            <a:chOff x="5718423" y="809024"/>
            <a:chExt cx="830071" cy="94500"/>
          </a:xfrm>
        </p:grpSpPr>
        <p:sp>
          <p:nvSpPr>
            <p:cNvPr id="559" name="Google Shape;559;p35"/>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5"/>
            <p:cNvSpPr/>
            <p:nvPr/>
          </p:nvSpPr>
          <p:spPr>
            <a:xfrm>
              <a:off x="5963614" y="809024"/>
              <a:ext cx="94500" cy="94500"/>
            </a:xfrm>
            <a:prstGeom prst="ellipse">
              <a:avLst/>
            </a:prstGeom>
            <a:solidFill>
              <a:schemeClr val="lt1">
                <a:alpha val="8973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5"/>
            <p:cNvSpPr/>
            <p:nvPr/>
          </p:nvSpPr>
          <p:spPr>
            <a:xfrm>
              <a:off x="6208804" y="809024"/>
              <a:ext cx="94500" cy="94500"/>
            </a:xfrm>
            <a:prstGeom prst="ellipse">
              <a:avLst/>
            </a:prstGeom>
            <a:solidFill>
              <a:schemeClr val="lt1">
                <a:alpha val="665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5"/>
            <p:cNvSpPr/>
            <p:nvPr/>
          </p:nvSpPr>
          <p:spPr>
            <a:xfrm>
              <a:off x="6453994" y="809024"/>
              <a:ext cx="94500" cy="94500"/>
            </a:xfrm>
            <a:prstGeom prst="ellipse">
              <a:avLst/>
            </a:prstGeom>
            <a:solidFill>
              <a:schemeClr val="lt1">
                <a:alpha val="540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3" name="Google Shape;563;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6"/>
              </a:buClr>
              <a:buSzPts val="3500"/>
              <a:buNone/>
              <a:defRPr sz="3000">
                <a:solidFill>
                  <a:schemeClr val="accent6"/>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64" name="Google Shape;564;p35"/>
          <p:cNvSpPr txBox="1"/>
          <p:nvPr>
            <p:ph idx="1" type="body"/>
          </p:nvPr>
        </p:nvSpPr>
        <p:spPr>
          <a:xfrm>
            <a:off x="720000" y="1444275"/>
            <a:ext cx="3702300" cy="3011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sz="1150"/>
            </a:lvl1pPr>
            <a:lvl2pPr indent="-304800" lvl="1" marL="914400" rtl="0">
              <a:lnSpc>
                <a:spcPct val="115000"/>
              </a:lnSpc>
              <a:spcBef>
                <a:spcPts val="1600"/>
              </a:spcBef>
              <a:spcAft>
                <a:spcPts val="0"/>
              </a:spcAft>
              <a:buSzPts val="1200"/>
              <a:buFont typeface="Roboto Condensed Light"/>
              <a:buChar char="○"/>
              <a:defRPr/>
            </a:lvl2pPr>
            <a:lvl3pPr indent="-304800" lvl="2" marL="1371600" rtl="0">
              <a:lnSpc>
                <a:spcPct val="115000"/>
              </a:lnSpc>
              <a:spcBef>
                <a:spcPts val="1600"/>
              </a:spcBef>
              <a:spcAft>
                <a:spcPts val="0"/>
              </a:spcAft>
              <a:buSzPts val="1200"/>
              <a:buFont typeface="Roboto Condensed Light"/>
              <a:buChar char="■"/>
              <a:defRPr/>
            </a:lvl3pPr>
            <a:lvl4pPr indent="-304800" lvl="3" marL="1828800" rtl="0">
              <a:lnSpc>
                <a:spcPct val="115000"/>
              </a:lnSpc>
              <a:spcBef>
                <a:spcPts val="1600"/>
              </a:spcBef>
              <a:spcAft>
                <a:spcPts val="0"/>
              </a:spcAft>
              <a:buSzPts val="1200"/>
              <a:buFont typeface="Roboto Condensed Light"/>
              <a:buChar char="●"/>
              <a:defRPr/>
            </a:lvl4pPr>
            <a:lvl5pPr indent="-304800" lvl="4" marL="2286000" rtl="0">
              <a:lnSpc>
                <a:spcPct val="115000"/>
              </a:lnSpc>
              <a:spcBef>
                <a:spcPts val="1600"/>
              </a:spcBef>
              <a:spcAft>
                <a:spcPts val="0"/>
              </a:spcAft>
              <a:buSzPts val="1200"/>
              <a:buFont typeface="Roboto Condensed Light"/>
              <a:buChar char="○"/>
              <a:defRPr/>
            </a:lvl5pPr>
            <a:lvl6pPr indent="-304800" lvl="5" marL="2743200" rtl="0">
              <a:lnSpc>
                <a:spcPct val="115000"/>
              </a:lnSpc>
              <a:spcBef>
                <a:spcPts val="1600"/>
              </a:spcBef>
              <a:spcAft>
                <a:spcPts val="0"/>
              </a:spcAft>
              <a:buSzPts val="1200"/>
              <a:buFont typeface="Roboto Condensed Light"/>
              <a:buChar char="■"/>
              <a:defRPr/>
            </a:lvl6pPr>
            <a:lvl7pPr indent="-304800" lvl="6" marL="3200400" rtl="0">
              <a:lnSpc>
                <a:spcPct val="115000"/>
              </a:lnSpc>
              <a:spcBef>
                <a:spcPts val="1600"/>
              </a:spcBef>
              <a:spcAft>
                <a:spcPts val="0"/>
              </a:spcAft>
              <a:buSzPts val="1200"/>
              <a:buFont typeface="Roboto Condensed Light"/>
              <a:buChar char="●"/>
              <a:defRPr/>
            </a:lvl7pPr>
            <a:lvl8pPr indent="-304800" lvl="7" marL="3657600" rtl="0">
              <a:lnSpc>
                <a:spcPct val="115000"/>
              </a:lnSpc>
              <a:spcBef>
                <a:spcPts val="1600"/>
              </a:spcBef>
              <a:spcAft>
                <a:spcPts val="0"/>
              </a:spcAft>
              <a:buSzPts val="1200"/>
              <a:buFont typeface="Roboto Condensed Light"/>
              <a:buChar char="○"/>
              <a:defRPr/>
            </a:lvl8pPr>
            <a:lvl9pPr indent="-304800" lvl="8" marL="4114800" rtl="0">
              <a:lnSpc>
                <a:spcPct val="115000"/>
              </a:lnSpc>
              <a:spcBef>
                <a:spcPts val="1600"/>
              </a:spcBef>
              <a:spcAft>
                <a:spcPts val="1600"/>
              </a:spcAft>
              <a:buSzPts val="1200"/>
              <a:buFont typeface="Roboto Condensed Light"/>
              <a:buChar char="■"/>
              <a:defRPr/>
            </a:lvl9pPr>
          </a:lstStyle>
          <a:p/>
        </p:txBody>
      </p:sp>
      <p:sp>
        <p:nvSpPr>
          <p:cNvPr id="565" name="Google Shape;565;p35"/>
          <p:cNvSpPr txBox="1"/>
          <p:nvPr>
            <p:ph idx="2" type="body"/>
          </p:nvPr>
        </p:nvSpPr>
        <p:spPr>
          <a:xfrm>
            <a:off x="4579175" y="1444275"/>
            <a:ext cx="3843600" cy="3011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sz="1150"/>
            </a:lvl1pPr>
            <a:lvl2pPr indent="-304800" lvl="1" marL="914400" rtl="0">
              <a:lnSpc>
                <a:spcPct val="115000"/>
              </a:lnSpc>
              <a:spcBef>
                <a:spcPts val="1600"/>
              </a:spcBef>
              <a:spcAft>
                <a:spcPts val="0"/>
              </a:spcAft>
              <a:buSzPts val="1200"/>
              <a:buFont typeface="Roboto Condensed Light"/>
              <a:buChar char="○"/>
              <a:defRPr/>
            </a:lvl2pPr>
            <a:lvl3pPr indent="-304800" lvl="2" marL="1371600" rtl="0">
              <a:lnSpc>
                <a:spcPct val="115000"/>
              </a:lnSpc>
              <a:spcBef>
                <a:spcPts val="1600"/>
              </a:spcBef>
              <a:spcAft>
                <a:spcPts val="0"/>
              </a:spcAft>
              <a:buSzPts val="1200"/>
              <a:buFont typeface="Roboto Condensed Light"/>
              <a:buChar char="■"/>
              <a:defRPr/>
            </a:lvl3pPr>
            <a:lvl4pPr indent="-304800" lvl="3" marL="1828800" rtl="0">
              <a:lnSpc>
                <a:spcPct val="115000"/>
              </a:lnSpc>
              <a:spcBef>
                <a:spcPts val="1600"/>
              </a:spcBef>
              <a:spcAft>
                <a:spcPts val="0"/>
              </a:spcAft>
              <a:buSzPts val="1200"/>
              <a:buFont typeface="Roboto Condensed Light"/>
              <a:buChar char="●"/>
              <a:defRPr/>
            </a:lvl4pPr>
            <a:lvl5pPr indent="-304800" lvl="4" marL="2286000" rtl="0">
              <a:lnSpc>
                <a:spcPct val="115000"/>
              </a:lnSpc>
              <a:spcBef>
                <a:spcPts val="1600"/>
              </a:spcBef>
              <a:spcAft>
                <a:spcPts val="0"/>
              </a:spcAft>
              <a:buSzPts val="1200"/>
              <a:buFont typeface="Roboto Condensed Light"/>
              <a:buChar char="○"/>
              <a:defRPr/>
            </a:lvl5pPr>
            <a:lvl6pPr indent="-304800" lvl="5" marL="2743200" rtl="0">
              <a:lnSpc>
                <a:spcPct val="115000"/>
              </a:lnSpc>
              <a:spcBef>
                <a:spcPts val="1600"/>
              </a:spcBef>
              <a:spcAft>
                <a:spcPts val="0"/>
              </a:spcAft>
              <a:buSzPts val="1200"/>
              <a:buFont typeface="Roboto Condensed Light"/>
              <a:buChar char="■"/>
              <a:defRPr/>
            </a:lvl6pPr>
            <a:lvl7pPr indent="-304800" lvl="6" marL="3200400" rtl="0">
              <a:lnSpc>
                <a:spcPct val="115000"/>
              </a:lnSpc>
              <a:spcBef>
                <a:spcPts val="1600"/>
              </a:spcBef>
              <a:spcAft>
                <a:spcPts val="0"/>
              </a:spcAft>
              <a:buSzPts val="1200"/>
              <a:buFont typeface="Roboto Condensed Light"/>
              <a:buChar char="●"/>
              <a:defRPr/>
            </a:lvl7pPr>
            <a:lvl8pPr indent="-304800" lvl="7" marL="3657600" rtl="0">
              <a:lnSpc>
                <a:spcPct val="115000"/>
              </a:lnSpc>
              <a:spcBef>
                <a:spcPts val="1600"/>
              </a:spcBef>
              <a:spcAft>
                <a:spcPts val="0"/>
              </a:spcAft>
              <a:buSzPts val="1200"/>
              <a:buFont typeface="Roboto Condensed Light"/>
              <a:buChar char="○"/>
              <a:defRPr/>
            </a:lvl8pPr>
            <a:lvl9pPr indent="-304800" lvl="8" marL="4114800" rtl="0">
              <a:lnSpc>
                <a:spcPct val="115000"/>
              </a:lnSpc>
              <a:spcBef>
                <a:spcPts val="1600"/>
              </a:spcBef>
              <a:spcAft>
                <a:spcPts val="1600"/>
              </a:spcAft>
              <a:buSzPts val="1200"/>
              <a:buFont typeface="Roboto Condensed Light"/>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566" name="Shape 566"/>
        <p:cNvGrpSpPr/>
        <p:nvPr/>
      </p:nvGrpSpPr>
      <p:grpSpPr>
        <a:xfrm>
          <a:off x="0" y="0"/>
          <a:ext cx="0" cy="0"/>
          <a:chOff x="0" y="0"/>
          <a:chExt cx="0" cy="0"/>
        </a:xfrm>
      </p:grpSpPr>
      <p:sp>
        <p:nvSpPr>
          <p:cNvPr id="567" name="Google Shape;567;p36"/>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69" name="Google Shape;569;p36"/>
          <p:cNvSpPr txBox="1"/>
          <p:nvPr>
            <p:ph idx="2" type="title"/>
          </p:nvPr>
        </p:nvSpPr>
        <p:spPr>
          <a:xfrm>
            <a:off x="1227350" y="3431500"/>
            <a:ext cx="1596000" cy="178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70" name="Google Shape;570;p36"/>
          <p:cNvSpPr txBox="1"/>
          <p:nvPr>
            <p:ph idx="1" type="subTitle"/>
          </p:nvPr>
        </p:nvSpPr>
        <p:spPr>
          <a:xfrm>
            <a:off x="937700" y="3644100"/>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71" name="Google Shape;571;p36"/>
          <p:cNvSpPr txBox="1"/>
          <p:nvPr>
            <p:ph idx="3" type="title"/>
          </p:nvPr>
        </p:nvSpPr>
        <p:spPr>
          <a:xfrm>
            <a:off x="3774099" y="3431500"/>
            <a:ext cx="1596000" cy="178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72" name="Google Shape;572;p36"/>
          <p:cNvSpPr txBox="1"/>
          <p:nvPr>
            <p:ph idx="4" type="subTitle"/>
          </p:nvPr>
        </p:nvSpPr>
        <p:spPr>
          <a:xfrm>
            <a:off x="3484421" y="3644100"/>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73" name="Google Shape;573;p36"/>
          <p:cNvSpPr txBox="1"/>
          <p:nvPr>
            <p:ph idx="5" type="title"/>
          </p:nvPr>
        </p:nvSpPr>
        <p:spPr>
          <a:xfrm>
            <a:off x="6320804" y="3431500"/>
            <a:ext cx="1596000" cy="178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74" name="Google Shape;574;p36"/>
          <p:cNvSpPr txBox="1"/>
          <p:nvPr>
            <p:ph idx="6" type="subTitle"/>
          </p:nvPr>
        </p:nvSpPr>
        <p:spPr>
          <a:xfrm>
            <a:off x="6031149" y="3644100"/>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75" name="Google Shape;575;p36"/>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6" name="Google Shape;576;p36"/>
          <p:cNvGrpSpPr/>
          <p:nvPr/>
        </p:nvGrpSpPr>
        <p:grpSpPr>
          <a:xfrm flipH="1" rot="10800000">
            <a:off x="498549" y="419474"/>
            <a:ext cx="429322" cy="93999"/>
            <a:chOff x="5795037" y="809024"/>
            <a:chExt cx="431653" cy="94500"/>
          </a:xfrm>
        </p:grpSpPr>
        <p:sp>
          <p:nvSpPr>
            <p:cNvPr id="577" name="Google Shape;577;p36"/>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6"/>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6"/>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0" name="Google Shape;580;p36"/>
          <p:cNvGrpSpPr/>
          <p:nvPr/>
        </p:nvGrpSpPr>
        <p:grpSpPr>
          <a:xfrm flipH="1" rot="-5400000">
            <a:off x="8191799" y="905324"/>
            <a:ext cx="825589" cy="93999"/>
            <a:chOff x="5718423" y="809024"/>
            <a:chExt cx="830071" cy="94500"/>
          </a:xfrm>
        </p:grpSpPr>
        <p:sp>
          <p:nvSpPr>
            <p:cNvPr id="581" name="Google Shape;581;p36"/>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6"/>
            <p:cNvSpPr/>
            <p:nvPr/>
          </p:nvSpPr>
          <p:spPr>
            <a:xfrm>
              <a:off x="5963614" y="809024"/>
              <a:ext cx="94500" cy="94500"/>
            </a:xfrm>
            <a:prstGeom prst="ellipse">
              <a:avLst/>
            </a:prstGeom>
            <a:solidFill>
              <a:schemeClr val="lt1">
                <a:alpha val="8973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6"/>
            <p:cNvSpPr/>
            <p:nvPr/>
          </p:nvSpPr>
          <p:spPr>
            <a:xfrm>
              <a:off x="6208804" y="809024"/>
              <a:ext cx="94500" cy="94500"/>
            </a:xfrm>
            <a:prstGeom prst="ellipse">
              <a:avLst/>
            </a:prstGeom>
            <a:solidFill>
              <a:schemeClr val="lt1">
                <a:alpha val="665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6"/>
            <p:cNvSpPr/>
            <p:nvPr/>
          </p:nvSpPr>
          <p:spPr>
            <a:xfrm>
              <a:off x="6453994" y="809024"/>
              <a:ext cx="94500" cy="94500"/>
            </a:xfrm>
            <a:prstGeom prst="ellipse">
              <a:avLst/>
            </a:prstGeom>
            <a:solidFill>
              <a:schemeClr val="lt1">
                <a:alpha val="540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585" name="Shape 585"/>
        <p:cNvGrpSpPr/>
        <p:nvPr/>
      </p:nvGrpSpPr>
      <p:grpSpPr>
        <a:xfrm>
          <a:off x="0" y="0"/>
          <a:ext cx="0" cy="0"/>
          <a:chOff x="0" y="0"/>
          <a:chExt cx="0" cy="0"/>
        </a:xfrm>
      </p:grpSpPr>
      <p:sp>
        <p:nvSpPr>
          <p:cNvPr id="586" name="Google Shape;586;p37"/>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88" name="Google Shape;588;p37"/>
          <p:cNvSpPr txBox="1"/>
          <p:nvPr>
            <p:ph idx="2" type="title"/>
          </p:nvPr>
        </p:nvSpPr>
        <p:spPr>
          <a:xfrm>
            <a:off x="1055550" y="3275500"/>
            <a:ext cx="1909500" cy="17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89" name="Google Shape;589;p37"/>
          <p:cNvSpPr txBox="1"/>
          <p:nvPr>
            <p:ph idx="1" type="subTitle"/>
          </p:nvPr>
        </p:nvSpPr>
        <p:spPr>
          <a:xfrm>
            <a:off x="937700" y="3568805"/>
            <a:ext cx="2175300" cy="5727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90" name="Google Shape;590;p37"/>
          <p:cNvSpPr txBox="1"/>
          <p:nvPr>
            <p:ph idx="3" type="title"/>
          </p:nvPr>
        </p:nvSpPr>
        <p:spPr>
          <a:xfrm>
            <a:off x="3617306" y="1801975"/>
            <a:ext cx="1909500" cy="17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91" name="Google Shape;591;p37"/>
          <p:cNvSpPr txBox="1"/>
          <p:nvPr>
            <p:ph idx="4" type="subTitle"/>
          </p:nvPr>
        </p:nvSpPr>
        <p:spPr>
          <a:xfrm>
            <a:off x="3484425" y="2101056"/>
            <a:ext cx="2175300" cy="5727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92" name="Google Shape;592;p37"/>
          <p:cNvSpPr txBox="1"/>
          <p:nvPr>
            <p:ph idx="5" type="title"/>
          </p:nvPr>
        </p:nvSpPr>
        <p:spPr>
          <a:xfrm>
            <a:off x="6179093" y="3275500"/>
            <a:ext cx="1909500" cy="17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93" name="Google Shape;593;p37"/>
          <p:cNvSpPr txBox="1"/>
          <p:nvPr>
            <p:ph idx="6" type="subTitle"/>
          </p:nvPr>
        </p:nvSpPr>
        <p:spPr>
          <a:xfrm>
            <a:off x="6031150" y="3568805"/>
            <a:ext cx="2175300" cy="5727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94" name="Google Shape;594;p37"/>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5" name="Google Shape;595;p37"/>
          <p:cNvGrpSpPr/>
          <p:nvPr/>
        </p:nvGrpSpPr>
        <p:grpSpPr>
          <a:xfrm flipH="1" rot="10800000">
            <a:off x="498549" y="419474"/>
            <a:ext cx="429322" cy="93999"/>
            <a:chOff x="5795037" y="809024"/>
            <a:chExt cx="431653" cy="94500"/>
          </a:xfrm>
        </p:grpSpPr>
        <p:sp>
          <p:nvSpPr>
            <p:cNvPr id="596" name="Google Shape;596;p3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9" name="Google Shape;599;p37"/>
          <p:cNvGrpSpPr/>
          <p:nvPr/>
        </p:nvGrpSpPr>
        <p:grpSpPr>
          <a:xfrm flipH="1">
            <a:off x="4166374" y="4536144"/>
            <a:ext cx="825589" cy="93999"/>
            <a:chOff x="5718423" y="809024"/>
            <a:chExt cx="830071" cy="94500"/>
          </a:xfrm>
        </p:grpSpPr>
        <p:sp>
          <p:nvSpPr>
            <p:cNvPr id="600" name="Google Shape;600;p37"/>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7"/>
            <p:cNvSpPr/>
            <p:nvPr/>
          </p:nvSpPr>
          <p:spPr>
            <a:xfrm>
              <a:off x="5963614" y="809024"/>
              <a:ext cx="94500" cy="94500"/>
            </a:xfrm>
            <a:prstGeom prst="ellipse">
              <a:avLst/>
            </a:prstGeom>
            <a:solidFill>
              <a:schemeClr val="lt1">
                <a:alpha val="8973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7"/>
            <p:cNvSpPr/>
            <p:nvPr/>
          </p:nvSpPr>
          <p:spPr>
            <a:xfrm>
              <a:off x="6208804" y="809024"/>
              <a:ext cx="94500" cy="94500"/>
            </a:xfrm>
            <a:prstGeom prst="ellipse">
              <a:avLst/>
            </a:prstGeom>
            <a:solidFill>
              <a:schemeClr val="lt1">
                <a:alpha val="665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7"/>
            <p:cNvSpPr/>
            <p:nvPr/>
          </p:nvSpPr>
          <p:spPr>
            <a:xfrm>
              <a:off x="6453994" y="809024"/>
              <a:ext cx="94500" cy="94500"/>
            </a:xfrm>
            <a:prstGeom prst="ellipse">
              <a:avLst/>
            </a:prstGeom>
            <a:solidFill>
              <a:schemeClr val="lt1">
                <a:alpha val="540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
    <p:spTree>
      <p:nvGrpSpPr>
        <p:cNvPr id="604" name="Shape 604"/>
        <p:cNvGrpSpPr/>
        <p:nvPr/>
      </p:nvGrpSpPr>
      <p:grpSpPr>
        <a:xfrm>
          <a:off x="0" y="0"/>
          <a:ext cx="0" cy="0"/>
          <a:chOff x="0" y="0"/>
          <a:chExt cx="0" cy="0"/>
        </a:xfrm>
      </p:grpSpPr>
      <p:sp>
        <p:nvSpPr>
          <p:cNvPr id="605" name="Google Shape;605;p38"/>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07" name="Google Shape;607;p38"/>
          <p:cNvSpPr txBox="1"/>
          <p:nvPr>
            <p:ph idx="1" type="subTitle"/>
          </p:nvPr>
        </p:nvSpPr>
        <p:spPr>
          <a:xfrm>
            <a:off x="1321100" y="2180143"/>
            <a:ext cx="1750800" cy="6393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08" name="Google Shape;608;p38"/>
          <p:cNvSpPr txBox="1"/>
          <p:nvPr>
            <p:ph idx="2" type="subTitle"/>
          </p:nvPr>
        </p:nvSpPr>
        <p:spPr>
          <a:xfrm>
            <a:off x="3702600" y="3069467"/>
            <a:ext cx="1750800" cy="6393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09" name="Google Shape;609;p38"/>
          <p:cNvSpPr txBox="1"/>
          <p:nvPr>
            <p:ph idx="3" type="subTitle"/>
          </p:nvPr>
        </p:nvSpPr>
        <p:spPr>
          <a:xfrm>
            <a:off x="6072250" y="2180143"/>
            <a:ext cx="1750800" cy="6393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10" name="Google Shape;610;p38"/>
          <p:cNvSpPr/>
          <p:nvPr/>
        </p:nvSpPr>
        <p:spPr>
          <a:xfrm flipH="1">
            <a:off x="7839315"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1" name="Google Shape;611;p38"/>
          <p:cNvGrpSpPr/>
          <p:nvPr/>
        </p:nvGrpSpPr>
        <p:grpSpPr>
          <a:xfrm rot="10800000">
            <a:off x="8217944" y="419474"/>
            <a:ext cx="429322" cy="93999"/>
            <a:chOff x="5795037" y="809024"/>
            <a:chExt cx="431653" cy="94500"/>
          </a:xfrm>
        </p:grpSpPr>
        <p:sp>
          <p:nvSpPr>
            <p:cNvPr id="612" name="Google Shape;612;p38"/>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8"/>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8"/>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5" name="Google Shape;615;p38"/>
          <p:cNvSpPr/>
          <p:nvPr/>
        </p:nvSpPr>
        <p:spPr>
          <a:xfrm>
            <a:off x="429430"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6" name="Google Shape;616;p38"/>
          <p:cNvGrpSpPr/>
          <p:nvPr/>
        </p:nvGrpSpPr>
        <p:grpSpPr>
          <a:xfrm flipH="1" rot="10800000">
            <a:off x="494779" y="4466049"/>
            <a:ext cx="429322" cy="93999"/>
            <a:chOff x="5795037" y="809024"/>
            <a:chExt cx="431653" cy="94500"/>
          </a:xfrm>
        </p:grpSpPr>
        <p:sp>
          <p:nvSpPr>
            <p:cNvPr id="617" name="Google Shape;617;p38"/>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8"/>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8"/>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_1">
    <p:spTree>
      <p:nvGrpSpPr>
        <p:cNvPr id="620" name="Shape 620"/>
        <p:cNvGrpSpPr/>
        <p:nvPr/>
      </p:nvGrpSpPr>
      <p:grpSpPr>
        <a:xfrm>
          <a:off x="0" y="0"/>
          <a:ext cx="0" cy="0"/>
          <a:chOff x="0" y="0"/>
          <a:chExt cx="0" cy="0"/>
        </a:xfrm>
      </p:grpSpPr>
      <p:sp>
        <p:nvSpPr>
          <p:cNvPr id="621" name="Google Shape;621;p39"/>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23" name="Google Shape;623;p39"/>
          <p:cNvSpPr txBox="1"/>
          <p:nvPr>
            <p:ph idx="2" type="title"/>
          </p:nvPr>
        </p:nvSpPr>
        <p:spPr>
          <a:xfrm>
            <a:off x="976800" y="1629657"/>
            <a:ext cx="1438800" cy="1902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4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24" name="Google Shape;624;p39"/>
          <p:cNvSpPr txBox="1"/>
          <p:nvPr>
            <p:ph idx="1" type="subTitle"/>
          </p:nvPr>
        </p:nvSpPr>
        <p:spPr>
          <a:xfrm>
            <a:off x="877500" y="1892455"/>
            <a:ext cx="16374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25" name="Google Shape;625;p39"/>
          <p:cNvSpPr txBox="1"/>
          <p:nvPr>
            <p:ph idx="3" type="title"/>
          </p:nvPr>
        </p:nvSpPr>
        <p:spPr>
          <a:xfrm>
            <a:off x="6727200" y="1629657"/>
            <a:ext cx="1438800" cy="1902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4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26" name="Google Shape;626;p39"/>
          <p:cNvSpPr txBox="1"/>
          <p:nvPr>
            <p:ph idx="4" type="subTitle"/>
          </p:nvPr>
        </p:nvSpPr>
        <p:spPr>
          <a:xfrm>
            <a:off x="6627900" y="1892455"/>
            <a:ext cx="16374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27" name="Google Shape;627;p39"/>
          <p:cNvSpPr txBox="1"/>
          <p:nvPr>
            <p:ph idx="5" type="title"/>
          </p:nvPr>
        </p:nvSpPr>
        <p:spPr>
          <a:xfrm>
            <a:off x="976800" y="3723261"/>
            <a:ext cx="1438800" cy="1902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4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28" name="Google Shape;628;p39"/>
          <p:cNvSpPr txBox="1"/>
          <p:nvPr>
            <p:ph idx="6" type="subTitle"/>
          </p:nvPr>
        </p:nvSpPr>
        <p:spPr>
          <a:xfrm>
            <a:off x="877500" y="2990187"/>
            <a:ext cx="16374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29" name="Google Shape;629;p39"/>
          <p:cNvSpPr txBox="1"/>
          <p:nvPr>
            <p:ph idx="7" type="title"/>
          </p:nvPr>
        </p:nvSpPr>
        <p:spPr>
          <a:xfrm>
            <a:off x="6727200" y="3723261"/>
            <a:ext cx="1438800" cy="1902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4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30" name="Google Shape;630;p39"/>
          <p:cNvSpPr txBox="1"/>
          <p:nvPr>
            <p:ph idx="8" type="subTitle"/>
          </p:nvPr>
        </p:nvSpPr>
        <p:spPr>
          <a:xfrm>
            <a:off x="6627900" y="2990186"/>
            <a:ext cx="16374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31" name="Google Shape;631;p39"/>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2" name="Google Shape;632;p39"/>
          <p:cNvGrpSpPr/>
          <p:nvPr/>
        </p:nvGrpSpPr>
        <p:grpSpPr>
          <a:xfrm flipH="1" rot="10800000">
            <a:off x="498549" y="419474"/>
            <a:ext cx="429322" cy="93999"/>
            <a:chOff x="5795037" y="809024"/>
            <a:chExt cx="431653" cy="94500"/>
          </a:xfrm>
        </p:grpSpPr>
        <p:sp>
          <p:nvSpPr>
            <p:cNvPr id="633" name="Google Shape;633;p39"/>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9"/>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9"/>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6" name="Google Shape;636;p39"/>
          <p:cNvGrpSpPr/>
          <p:nvPr/>
        </p:nvGrpSpPr>
        <p:grpSpPr>
          <a:xfrm flipH="1">
            <a:off x="4158122" y="4535409"/>
            <a:ext cx="825589" cy="93999"/>
            <a:chOff x="5718423" y="809024"/>
            <a:chExt cx="830071" cy="94500"/>
          </a:xfrm>
        </p:grpSpPr>
        <p:sp>
          <p:nvSpPr>
            <p:cNvPr id="637" name="Google Shape;637;p39"/>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9"/>
            <p:cNvSpPr/>
            <p:nvPr/>
          </p:nvSpPr>
          <p:spPr>
            <a:xfrm>
              <a:off x="5963614" y="809024"/>
              <a:ext cx="94500" cy="94500"/>
            </a:xfrm>
            <a:prstGeom prst="ellipse">
              <a:avLst/>
            </a:prstGeom>
            <a:solidFill>
              <a:schemeClr val="lt1">
                <a:alpha val="8973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9"/>
            <p:cNvSpPr/>
            <p:nvPr/>
          </p:nvSpPr>
          <p:spPr>
            <a:xfrm>
              <a:off x="6208804" y="809024"/>
              <a:ext cx="94500" cy="94500"/>
            </a:xfrm>
            <a:prstGeom prst="ellipse">
              <a:avLst/>
            </a:prstGeom>
            <a:solidFill>
              <a:schemeClr val="lt1">
                <a:alpha val="665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9"/>
            <p:cNvSpPr/>
            <p:nvPr/>
          </p:nvSpPr>
          <p:spPr>
            <a:xfrm>
              <a:off x="6453994" y="809024"/>
              <a:ext cx="94500" cy="94500"/>
            </a:xfrm>
            <a:prstGeom prst="ellipse">
              <a:avLst/>
            </a:prstGeom>
            <a:solidFill>
              <a:schemeClr val="lt1">
                <a:alpha val="540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_1">
    <p:spTree>
      <p:nvGrpSpPr>
        <p:cNvPr id="641" name="Shape 641"/>
        <p:cNvGrpSpPr/>
        <p:nvPr/>
      </p:nvGrpSpPr>
      <p:grpSpPr>
        <a:xfrm>
          <a:off x="0" y="0"/>
          <a:ext cx="0" cy="0"/>
          <a:chOff x="0" y="0"/>
          <a:chExt cx="0" cy="0"/>
        </a:xfrm>
      </p:grpSpPr>
      <p:sp>
        <p:nvSpPr>
          <p:cNvPr id="642" name="Google Shape;642;p40"/>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44" name="Google Shape;644;p40"/>
          <p:cNvSpPr txBox="1"/>
          <p:nvPr>
            <p:ph idx="2" type="title"/>
          </p:nvPr>
        </p:nvSpPr>
        <p:spPr>
          <a:xfrm>
            <a:off x="2826788" y="1647207"/>
            <a:ext cx="1438800" cy="1902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45" name="Google Shape;645;p40"/>
          <p:cNvSpPr txBox="1"/>
          <p:nvPr>
            <p:ph idx="1" type="subTitle"/>
          </p:nvPr>
        </p:nvSpPr>
        <p:spPr>
          <a:xfrm>
            <a:off x="2727488" y="1910005"/>
            <a:ext cx="16374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46" name="Google Shape;646;p40"/>
          <p:cNvSpPr txBox="1"/>
          <p:nvPr>
            <p:ph idx="3" type="title"/>
          </p:nvPr>
        </p:nvSpPr>
        <p:spPr>
          <a:xfrm>
            <a:off x="6727200" y="1647207"/>
            <a:ext cx="1438800" cy="1902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47" name="Google Shape;647;p40"/>
          <p:cNvSpPr txBox="1"/>
          <p:nvPr>
            <p:ph idx="4" type="subTitle"/>
          </p:nvPr>
        </p:nvSpPr>
        <p:spPr>
          <a:xfrm>
            <a:off x="6627900" y="1910005"/>
            <a:ext cx="16374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48" name="Google Shape;648;p40"/>
          <p:cNvSpPr txBox="1"/>
          <p:nvPr>
            <p:ph idx="5" type="title"/>
          </p:nvPr>
        </p:nvSpPr>
        <p:spPr>
          <a:xfrm>
            <a:off x="2826788" y="3110323"/>
            <a:ext cx="1438800" cy="1902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49" name="Google Shape;649;p40"/>
          <p:cNvSpPr txBox="1"/>
          <p:nvPr>
            <p:ph idx="6" type="subTitle"/>
          </p:nvPr>
        </p:nvSpPr>
        <p:spPr>
          <a:xfrm>
            <a:off x="2727488" y="3380774"/>
            <a:ext cx="16374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50" name="Google Shape;650;p40"/>
          <p:cNvSpPr txBox="1"/>
          <p:nvPr>
            <p:ph idx="7" type="title"/>
          </p:nvPr>
        </p:nvSpPr>
        <p:spPr>
          <a:xfrm>
            <a:off x="6727200" y="3110323"/>
            <a:ext cx="1438800" cy="1902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51" name="Google Shape;651;p40"/>
          <p:cNvSpPr txBox="1"/>
          <p:nvPr>
            <p:ph idx="8" type="subTitle"/>
          </p:nvPr>
        </p:nvSpPr>
        <p:spPr>
          <a:xfrm>
            <a:off x="6627900" y="3380773"/>
            <a:ext cx="16374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52" name="Google Shape;652;p40"/>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3" name="Google Shape;653;p40"/>
          <p:cNvGrpSpPr/>
          <p:nvPr/>
        </p:nvGrpSpPr>
        <p:grpSpPr>
          <a:xfrm flipH="1" rot="10800000">
            <a:off x="498549" y="419474"/>
            <a:ext cx="429322" cy="93999"/>
            <a:chOff x="5795037" y="809024"/>
            <a:chExt cx="431653" cy="94500"/>
          </a:xfrm>
        </p:grpSpPr>
        <p:sp>
          <p:nvSpPr>
            <p:cNvPr id="654" name="Google Shape;654;p40"/>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0"/>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0"/>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7" name="Google Shape;657;p40"/>
          <p:cNvGrpSpPr/>
          <p:nvPr/>
        </p:nvGrpSpPr>
        <p:grpSpPr>
          <a:xfrm flipH="1">
            <a:off x="4158122" y="4535409"/>
            <a:ext cx="825589" cy="93999"/>
            <a:chOff x="5718423" y="809024"/>
            <a:chExt cx="830071" cy="94500"/>
          </a:xfrm>
        </p:grpSpPr>
        <p:sp>
          <p:nvSpPr>
            <p:cNvPr id="658" name="Google Shape;658;p40"/>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0"/>
            <p:cNvSpPr/>
            <p:nvPr/>
          </p:nvSpPr>
          <p:spPr>
            <a:xfrm>
              <a:off x="5963614" y="809024"/>
              <a:ext cx="94500" cy="94500"/>
            </a:xfrm>
            <a:prstGeom prst="ellipse">
              <a:avLst/>
            </a:prstGeom>
            <a:solidFill>
              <a:schemeClr val="lt1">
                <a:alpha val="8973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0"/>
            <p:cNvSpPr/>
            <p:nvPr/>
          </p:nvSpPr>
          <p:spPr>
            <a:xfrm>
              <a:off x="6208804" y="809024"/>
              <a:ext cx="94500" cy="94500"/>
            </a:xfrm>
            <a:prstGeom prst="ellipse">
              <a:avLst/>
            </a:prstGeom>
            <a:solidFill>
              <a:schemeClr val="lt1">
                <a:alpha val="665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0"/>
            <p:cNvSpPr/>
            <p:nvPr/>
          </p:nvSpPr>
          <p:spPr>
            <a:xfrm>
              <a:off x="6453994" y="809024"/>
              <a:ext cx="94500" cy="94500"/>
            </a:xfrm>
            <a:prstGeom prst="ellipse">
              <a:avLst/>
            </a:prstGeom>
            <a:solidFill>
              <a:schemeClr val="lt1">
                <a:alpha val="540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3" name="Shape 53"/>
        <p:cNvGrpSpPr/>
        <p:nvPr/>
      </p:nvGrpSpPr>
      <p:grpSpPr>
        <a:xfrm>
          <a:off x="0" y="0"/>
          <a:ext cx="0" cy="0"/>
          <a:chOff x="0" y="0"/>
          <a:chExt cx="0" cy="0"/>
        </a:xfrm>
      </p:grpSpPr>
      <p:sp>
        <p:nvSpPr>
          <p:cNvPr id="54" name="Google Shape;54;p5"/>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6" name="Google Shape;56;p5"/>
          <p:cNvSpPr txBox="1"/>
          <p:nvPr>
            <p:ph idx="2" type="title"/>
          </p:nvPr>
        </p:nvSpPr>
        <p:spPr>
          <a:xfrm>
            <a:off x="2123450" y="2841909"/>
            <a:ext cx="1596600" cy="196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3500"/>
              <a:buNone/>
              <a:defRPr sz="18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7" name="Google Shape;57;p5"/>
          <p:cNvSpPr txBox="1"/>
          <p:nvPr>
            <p:ph idx="3" type="title"/>
          </p:nvPr>
        </p:nvSpPr>
        <p:spPr>
          <a:xfrm>
            <a:off x="5423338" y="2841909"/>
            <a:ext cx="1596600" cy="196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3500"/>
              <a:buNone/>
              <a:defRPr sz="18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8" name="Google Shape;58;p5"/>
          <p:cNvSpPr txBox="1"/>
          <p:nvPr>
            <p:ph idx="1" type="subTitle"/>
          </p:nvPr>
        </p:nvSpPr>
        <p:spPr>
          <a:xfrm>
            <a:off x="5160527" y="3209425"/>
            <a:ext cx="2122200" cy="10107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9" name="Google Shape;59;p5"/>
          <p:cNvSpPr txBox="1"/>
          <p:nvPr>
            <p:ph idx="4" type="subTitle"/>
          </p:nvPr>
        </p:nvSpPr>
        <p:spPr>
          <a:xfrm>
            <a:off x="1860602" y="3209425"/>
            <a:ext cx="2122200" cy="10107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0" name="Google Shape;60;p5"/>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5"/>
          <p:cNvGrpSpPr/>
          <p:nvPr/>
        </p:nvGrpSpPr>
        <p:grpSpPr>
          <a:xfrm flipH="1" rot="10800000">
            <a:off x="498549" y="419474"/>
            <a:ext cx="429322" cy="93999"/>
            <a:chOff x="5795037" y="809024"/>
            <a:chExt cx="431653" cy="94500"/>
          </a:xfrm>
        </p:grpSpPr>
        <p:sp>
          <p:nvSpPr>
            <p:cNvPr id="62" name="Google Shape;62;p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 name="Google Shape;65;p5"/>
          <p:cNvGrpSpPr/>
          <p:nvPr/>
        </p:nvGrpSpPr>
        <p:grpSpPr>
          <a:xfrm flipH="1" rot="-5400000">
            <a:off x="8191799" y="4126299"/>
            <a:ext cx="825589" cy="93999"/>
            <a:chOff x="5718423" y="809024"/>
            <a:chExt cx="830071" cy="94500"/>
          </a:xfrm>
        </p:grpSpPr>
        <p:sp>
          <p:nvSpPr>
            <p:cNvPr id="66" name="Google Shape;66;p5"/>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p:nvPr/>
          </p:nvSpPr>
          <p:spPr>
            <a:xfrm>
              <a:off x="5963614" y="809024"/>
              <a:ext cx="94500" cy="94500"/>
            </a:xfrm>
            <a:prstGeom prst="ellipse">
              <a:avLst/>
            </a:prstGeom>
            <a:solidFill>
              <a:schemeClr val="lt1">
                <a:alpha val="8973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a:off x="6208804" y="809024"/>
              <a:ext cx="94500" cy="94500"/>
            </a:xfrm>
            <a:prstGeom prst="ellipse">
              <a:avLst/>
            </a:prstGeom>
            <a:solidFill>
              <a:schemeClr val="lt1">
                <a:alpha val="665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6453994" y="809024"/>
              <a:ext cx="94500" cy="94500"/>
            </a:xfrm>
            <a:prstGeom prst="ellipse">
              <a:avLst/>
            </a:prstGeom>
            <a:solidFill>
              <a:schemeClr val="lt1">
                <a:alpha val="540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662" name="Shape 662"/>
        <p:cNvGrpSpPr/>
        <p:nvPr/>
      </p:nvGrpSpPr>
      <p:grpSpPr>
        <a:xfrm>
          <a:off x="0" y="0"/>
          <a:ext cx="0" cy="0"/>
          <a:chOff x="0" y="0"/>
          <a:chExt cx="0" cy="0"/>
        </a:xfrm>
      </p:grpSpPr>
      <p:sp>
        <p:nvSpPr>
          <p:cNvPr id="663" name="Google Shape;663;p41"/>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65" name="Google Shape;665;p41"/>
          <p:cNvSpPr txBox="1"/>
          <p:nvPr>
            <p:ph idx="2" type="title"/>
          </p:nvPr>
        </p:nvSpPr>
        <p:spPr>
          <a:xfrm>
            <a:off x="1030575" y="20170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66" name="Google Shape;666;p41"/>
          <p:cNvSpPr txBox="1"/>
          <p:nvPr>
            <p:ph idx="1" type="subTitle"/>
          </p:nvPr>
        </p:nvSpPr>
        <p:spPr>
          <a:xfrm>
            <a:off x="1030575" y="23386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67" name="Google Shape;667;p41"/>
          <p:cNvSpPr txBox="1"/>
          <p:nvPr>
            <p:ph idx="3" type="title"/>
          </p:nvPr>
        </p:nvSpPr>
        <p:spPr>
          <a:xfrm>
            <a:off x="3740225" y="20170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68" name="Google Shape;668;p41"/>
          <p:cNvSpPr txBox="1"/>
          <p:nvPr>
            <p:ph idx="4" type="subTitle"/>
          </p:nvPr>
        </p:nvSpPr>
        <p:spPr>
          <a:xfrm>
            <a:off x="3740225" y="23386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69" name="Google Shape;669;p41"/>
          <p:cNvSpPr txBox="1"/>
          <p:nvPr>
            <p:ph idx="5" type="title"/>
          </p:nvPr>
        </p:nvSpPr>
        <p:spPr>
          <a:xfrm>
            <a:off x="1030575" y="34575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70" name="Google Shape;670;p41"/>
          <p:cNvSpPr txBox="1"/>
          <p:nvPr>
            <p:ph idx="6" type="subTitle"/>
          </p:nvPr>
        </p:nvSpPr>
        <p:spPr>
          <a:xfrm>
            <a:off x="1030575" y="37791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71" name="Google Shape;671;p41"/>
          <p:cNvSpPr txBox="1"/>
          <p:nvPr>
            <p:ph idx="7" type="title"/>
          </p:nvPr>
        </p:nvSpPr>
        <p:spPr>
          <a:xfrm>
            <a:off x="3740225" y="34575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72" name="Google Shape;672;p41"/>
          <p:cNvSpPr txBox="1"/>
          <p:nvPr>
            <p:ph idx="8" type="subTitle"/>
          </p:nvPr>
        </p:nvSpPr>
        <p:spPr>
          <a:xfrm>
            <a:off x="3740225" y="37791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73" name="Google Shape;673;p41"/>
          <p:cNvSpPr txBox="1"/>
          <p:nvPr>
            <p:ph idx="9" type="title"/>
          </p:nvPr>
        </p:nvSpPr>
        <p:spPr>
          <a:xfrm>
            <a:off x="6449875" y="20170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74" name="Google Shape;674;p41"/>
          <p:cNvSpPr txBox="1"/>
          <p:nvPr>
            <p:ph idx="13" type="subTitle"/>
          </p:nvPr>
        </p:nvSpPr>
        <p:spPr>
          <a:xfrm>
            <a:off x="6449875" y="23386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75" name="Google Shape;675;p41"/>
          <p:cNvSpPr txBox="1"/>
          <p:nvPr>
            <p:ph idx="14" type="title"/>
          </p:nvPr>
        </p:nvSpPr>
        <p:spPr>
          <a:xfrm>
            <a:off x="6458425" y="34575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76" name="Google Shape;676;p41"/>
          <p:cNvSpPr txBox="1"/>
          <p:nvPr>
            <p:ph idx="15" type="subTitle"/>
          </p:nvPr>
        </p:nvSpPr>
        <p:spPr>
          <a:xfrm>
            <a:off x="6458425" y="37791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77" name="Google Shape;677;p41"/>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8" name="Google Shape;678;p41"/>
          <p:cNvGrpSpPr/>
          <p:nvPr/>
        </p:nvGrpSpPr>
        <p:grpSpPr>
          <a:xfrm flipH="1" rot="10800000">
            <a:off x="498549" y="419474"/>
            <a:ext cx="429322" cy="93999"/>
            <a:chOff x="5795037" y="809024"/>
            <a:chExt cx="431653" cy="94500"/>
          </a:xfrm>
        </p:grpSpPr>
        <p:sp>
          <p:nvSpPr>
            <p:cNvPr id="679" name="Google Shape;679;p41"/>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1"/>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1"/>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2" name="Google Shape;682;p41"/>
          <p:cNvGrpSpPr/>
          <p:nvPr/>
        </p:nvGrpSpPr>
        <p:grpSpPr>
          <a:xfrm flipH="1" rot="-5400000">
            <a:off x="8191799" y="905324"/>
            <a:ext cx="825589" cy="93999"/>
            <a:chOff x="5718423" y="809024"/>
            <a:chExt cx="830071" cy="94500"/>
          </a:xfrm>
        </p:grpSpPr>
        <p:sp>
          <p:nvSpPr>
            <p:cNvPr id="683" name="Google Shape;683;p41"/>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1"/>
            <p:cNvSpPr/>
            <p:nvPr/>
          </p:nvSpPr>
          <p:spPr>
            <a:xfrm>
              <a:off x="5963614" y="809024"/>
              <a:ext cx="94500" cy="94500"/>
            </a:xfrm>
            <a:prstGeom prst="ellipse">
              <a:avLst/>
            </a:prstGeom>
            <a:solidFill>
              <a:schemeClr val="lt1">
                <a:alpha val="8973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1"/>
            <p:cNvSpPr/>
            <p:nvPr/>
          </p:nvSpPr>
          <p:spPr>
            <a:xfrm>
              <a:off x="6208804" y="809024"/>
              <a:ext cx="94500" cy="94500"/>
            </a:xfrm>
            <a:prstGeom prst="ellipse">
              <a:avLst/>
            </a:prstGeom>
            <a:solidFill>
              <a:schemeClr val="lt1">
                <a:alpha val="665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1"/>
            <p:cNvSpPr/>
            <p:nvPr/>
          </p:nvSpPr>
          <p:spPr>
            <a:xfrm>
              <a:off x="6453994" y="809024"/>
              <a:ext cx="94500" cy="94500"/>
            </a:xfrm>
            <a:prstGeom prst="ellipse">
              <a:avLst/>
            </a:prstGeom>
            <a:solidFill>
              <a:schemeClr val="lt1">
                <a:alpha val="540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1">
  <p:cSld name="TITLE_ONLY_1_1">
    <p:spTree>
      <p:nvGrpSpPr>
        <p:cNvPr id="687" name="Shape 687"/>
        <p:cNvGrpSpPr/>
        <p:nvPr/>
      </p:nvGrpSpPr>
      <p:grpSpPr>
        <a:xfrm>
          <a:off x="0" y="0"/>
          <a:ext cx="0" cy="0"/>
          <a:chOff x="0" y="0"/>
          <a:chExt cx="0" cy="0"/>
        </a:xfrm>
      </p:grpSpPr>
      <p:sp>
        <p:nvSpPr>
          <p:cNvPr id="688" name="Google Shape;688;p42"/>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90" name="Google Shape;690;p42"/>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1" name="Google Shape;691;p42"/>
          <p:cNvGrpSpPr/>
          <p:nvPr/>
        </p:nvGrpSpPr>
        <p:grpSpPr>
          <a:xfrm flipH="1" rot="10800000">
            <a:off x="498549" y="419474"/>
            <a:ext cx="429322" cy="93999"/>
            <a:chOff x="5795037" y="809024"/>
            <a:chExt cx="431653" cy="94500"/>
          </a:xfrm>
        </p:grpSpPr>
        <p:sp>
          <p:nvSpPr>
            <p:cNvPr id="692" name="Google Shape;692;p42"/>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2"/>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2"/>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5" name="Google Shape;695;p42"/>
          <p:cNvGrpSpPr/>
          <p:nvPr/>
        </p:nvGrpSpPr>
        <p:grpSpPr>
          <a:xfrm flipH="1">
            <a:off x="1988847" y="4535409"/>
            <a:ext cx="825589" cy="93999"/>
            <a:chOff x="5718423" y="809024"/>
            <a:chExt cx="830071" cy="94500"/>
          </a:xfrm>
        </p:grpSpPr>
        <p:sp>
          <p:nvSpPr>
            <p:cNvPr id="696" name="Google Shape;696;p42"/>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2"/>
            <p:cNvSpPr/>
            <p:nvPr/>
          </p:nvSpPr>
          <p:spPr>
            <a:xfrm>
              <a:off x="5963614" y="809024"/>
              <a:ext cx="94500" cy="94500"/>
            </a:xfrm>
            <a:prstGeom prst="ellipse">
              <a:avLst/>
            </a:prstGeom>
            <a:solidFill>
              <a:schemeClr val="lt1">
                <a:alpha val="8973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2"/>
            <p:cNvSpPr/>
            <p:nvPr/>
          </p:nvSpPr>
          <p:spPr>
            <a:xfrm>
              <a:off x="6208804" y="809024"/>
              <a:ext cx="94500" cy="94500"/>
            </a:xfrm>
            <a:prstGeom prst="ellipse">
              <a:avLst/>
            </a:prstGeom>
            <a:solidFill>
              <a:schemeClr val="lt1">
                <a:alpha val="665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2"/>
            <p:cNvSpPr/>
            <p:nvPr/>
          </p:nvSpPr>
          <p:spPr>
            <a:xfrm>
              <a:off x="6453994" y="809024"/>
              <a:ext cx="94500" cy="94500"/>
            </a:xfrm>
            <a:prstGeom prst="ellipse">
              <a:avLst/>
            </a:prstGeom>
            <a:solidFill>
              <a:schemeClr val="lt1">
                <a:alpha val="540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TITLE_ONLY_1_1_1">
    <p:spTree>
      <p:nvGrpSpPr>
        <p:cNvPr id="700" name="Shape 700"/>
        <p:cNvGrpSpPr/>
        <p:nvPr/>
      </p:nvGrpSpPr>
      <p:grpSpPr>
        <a:xfrm>
          <a:off x="0" y="0"/>
          <a:ext cx="0" cy="0"/>
          <a:chOff x="0" y="0"/>
          <a:chExt cx="0" cy="0"/>
        </a:xfrm>
      </p:grpSpPr>
      <p:sp>
        <p:nvSpPr>
          <p:cNvPr id="701" name="Google Shape;701;p43"/>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03" name="Google Shape;703;p43"/>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4" name="Google Shape;704;p43"/>
          <p:cNvGrpSpPr/>
          <p:nvPr/>
        </p:nvGrpSpPr>
        <p:grpSpPr>
          <a:xfrm flipH="1" rot="10800000">
            <a:off x="498549" y="419474"/>
            <a:ext cx="429322" cy="93999"/>
            <a:chOff x="5795037" y="809024"/>
            <a:chExt cx="431653" cy="94500"/>
          </a:xfrm>
        </p:grpSpPr>
        <p:sp>
          <p:nvSpPr>
            <p:cNvPr id="705" name="Google Shape;705;p43"/>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3"/>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3"/>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8" name="Google Shape;708;p43"/>
          <p:cNvGrpSpPr/>
          <p:nvPr/>
        </p:nvGrpSpPr>
        <p:grpSpPr>
          <a:xfrm flipH="1" rot="-5400000">
            <a:off x="131141" y="4126299"/>
            <a:ext cx="825589" cy="93999"/>
            <a:chOff x="5718423" y="809024"/>
            <a:chExt cx="830071" cy="94500"/>
          </a:xfrm>
        </p:grpSpPr>
        <p:sp>
          <p:nvSpPr>
            <p:cNvPr id="709" name="Google Shape;709;p43"/>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3"/>
            <p:cNvSpPr/>
            <p:nvPr/>
          </p:nvSpPr>
          <p:spPr>
            <a:xfrm>
              <a:off x="5963614" y="809024"/>
              <a:ext cx="94500" cy="94500"/>
            </a:xfrm>
            <a:prstGeom prst="ellipse">
              <a:avLst/>
            </a:prstGeom>
            <a:solidFill>
              <a:schemeClr val="lt1">
                <a:alpha val="8973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3"/>
            <p:cNvSpPr/>
            <p:nvPr/>
          </p:nvSpPr>
          <p:spPr>
            <a:xfrm>
              <a:off x="6208804" y="809024"/>
              <a:ext cx="94500" cy="94500"/>
            </a:xfrm>
            <a:prstGeom prst="ellipse">
              <a:avLst/>
            </a:prstGeom>
            <a:solidFill>
              <a:schemeClr val="lt1">
                <a:alpha val="665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3"/>
            <p:cNvSpPr/>
            <p:nvPr/>
          </p:nvSpPr>
          <p:spPr>
            <a:xfrm>
              <a:off x="6453994" y="809024"/>
              <a:ext cx="94500" cy="94500"/>
            </a:xfrm>
            <a:prstGeom prst="ellipse">
              <a:avLst/>
            </a:prstGeom>
            <a:solidFill>
              <a:schemeClr val="lt1">
                <a:alpha val="540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3">
  <p:cSld name="TITLE_ONLY_2">
    <p:spTree>
      <p:nvGrpSpPr>
        <p:cNvPr id="713" name="Shape 713"/>
        <p:cNvGrpSpPr/>
        <p:nvPr/>
      </p:nvGrpSpPr>
      <p:grpSpPr>
        <a:xfrm>
          <a:off x="0" y="0"/>
          <a:ext cx="0" cy="0"/>
          <a:chOff x="0" y="0"/>
          <a:chExt cx="0" cy="0"/>
        </a:xfrm>
      </p:grpSpPr>
      <p:sp>
        <p:nvSpPr>
          <p:cNvPr id="714" name="Google Shape;714;p44"/>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16" name="Google Shape;716;p44"/>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7" name="Google Shape;717;p44"/>
          <p:cNvGrpSpPr/>
          <p:nvPr/>
        </p:nvGrpSpPr>
        <p:grpSpPr>
          <a:xfrm flipH="1" rot="10800000">
            <a:off x="498549" y="419474"/>
            <a:ext cx="429322" cy="93999"/>
            <a:chOff x="5795037" y="809024"/>
            <a:chExt cx="431653" cy="94500"/>
          </a:xfrm>
        </p:grpSpPr>
        <p:sp>
          <p:nvSpPr>
            <p:cNvPr id="718" name="Google Shape;718;p44"/>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4"/>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4"/>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1" name="Google Shape;721;p44"/>
          <p:cNvGrpSpPr/>
          <p:nvPr/>
        </p:nvGrpSpPr>
        <p:grpSpPr>
          <a:xfrm flipH="1" rot="-5400000">
            <a:off x="8191799" y="905324"/>
            <a:ext cx="825589" cy="93999"/>
            <a:chOff x="5718423" y="809024"/>
            <a:chExt cx="830071" cy="94500"/>
          </a:xfrm>
        </p:grpSpPr>
        <p:sp>
          <p:nvSpPr>
            <p:cNvPr id="722" name="Google Shape;722;p44"/>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4"/>
            <p:cNvSpPr/>
            <p:nvPr/>
          </p:nvSpPr>
          <p:spPr>
            <a:xfrm>
              <a:off x="5963614" y="809024"/>
              <a:ext cx="94500" cy="94500"/>
            </a:xfrm>
            <a:prstGeom prst="ellipse">
              <a:avLst/>
            </a:prstGeom>
            <a:solidFill>
              <a:schemeClr val="lt1">
                <a:alpha val="8973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4"/>
            <p:cNvSpPr/>
            <p:nvPr/>
          </p:nvSpPr>
          <p:spPr>
            <a:xfrm>
              <a:off x="6208804" y="809024"/>
              <a:ext cx="94500" cy="94500"/>
            </a:xfrm>
            <a:prstGeom prst="ellipse">
              <a:avLst/>
            </a:prstGeom>
            <a:solidFill>
              <a:schemeClr val="lt1">
                <a:alpha val="665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4"/>
            <p:cNvSpPr/>
            <p:nvPr/>
          </p:nvSpPr>
          <p:spPr>
            <a:xfrm>
              <a:off x="6453994" y="809024"/>
              <a:ext cx="94500" cy="94500"/>
            </a:xfrm>
            <a:prstGeom prst="ellipse">
              <a:avLst/>
            </a:prstGeom>
            <a:solidFill>
              <a:schemeClr val="lt1">
                <a:alpha val="540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6" name="Google Shape;726;p44"/>
          <p:cNvGrpSpPr/>
          <p:nvPr/>
        </p:nvGrpSpPr>
        <p:grpSpPr>
          <a:xfrm flipH="1" rot="-5400000">
            <a:off x="131141" y="4126299"/>
            <a:ext cx="825589" cy="93999"/>
            <a:chOff x="5718423" y="809024"/>
            <a:chExt cx="830071" cy="94500"/>
          </a:xfrm>
        </p:grpSpPr>
        <p:sp>
          <p:nvSpPr>
            <p:cNvPr id="727" name="Google Shape;727;p44"/>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4"/>
            <p:cNvSpPr/>
            <p:nvPr/>
          </p:nvSpPr>
          <p:spPr>
            <a:xfrm>
              <a:off x="5963614" y="809024"/>
              <a:ext cx="94500" cy="94500"/>
            </a:xfrm>
            <a:prstGeom prst="ellipse">
              <a:avLst/>
            </a:prstGeom>
            <a:solidFill>
              <a:schemeClr val="lt1">
                <a:alpha val="8973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4"/>
            <p:cNvSpPr/>
            <p:nvPr/>
          </p:nvSpPr>
          <p:spPr>
            <a:xfrm>
              <a:off x="6208804" y="809024"/>
              <a:ext cx="94500" cy="94500"/>
            </a:xfrm>
            <a:prstGeom prst="ellipse">
              <a:avLst/>
            </a:prstGeom>
            <a:solidFill>
              <a:schemeClr val="lt1">
                <a:alpha val="665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4"/>
            <p:cNvSpPr/>
            <p:nvPr/>
          </p:nvSpPr>
          <p:spPr>
            <a:xfrm>
              <a:off x="6453994" y="809024"/>
              <a:ext cx="94500" cy="94500"/>
            </a:xfrm>
            <a:prstGeom prst="ellipse">
              <a:avLst/>
            </a:prstGeom>
            <a:solidFill>
              <a:schemeClr val="lt1">
                <a:alpha val="540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4">
  <p:cSld name="TITLE_ONLY_2_1">
    <p:spTree>
      <p:nvGrpSpPr>
        <p:cNvPr id="731" name="Shape 731"/>
        <p:cNvGrpSpPr/>
        <p:nvPr/>
      </p:nvGrpSpPr>
      <p:grpSpPr>
        <a:xfrm>
          <a:off x="0" y="0"/>
          <a:ext cx="0" cy="0"/>
          <a:chOff x="0" y="0"/>
          <a:chExt cx="0" cy="0"/>
        </a:xfrm>
      </p:grpSpPr>
      <p:sp>
        <p:nvSpPr>
          <p:cNvPr id="732" name="Google Shape;732;p45"/>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34" name="Google Shape;734;p45"/>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5" name="Google Shape;735;p45"/>
          <p:cNvGrpSpPr/>
          <p:nvPr/>
        </p:nvGrpSpPr>
        <p:grpSpPr>
          <a:xfrm flipH="1" rot="10800000">
            <a:off x="498549" y="419474"/>
            <a:ext cx="429322" cy="93999"/>
            <a:chOff x="5795037" y="809024"/>
            <a:chExt cx="431653" cy="94500"/>
          </a:xfrm>
        </p:grpSpPr>
        <p:sp>
          <p:nvSpPr>
            <p:cNvPr id="736" name="Google Shape;736;p4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9" name="Google Shape;739;p45"/>
          <p:cNvSpPr/>
          <p:nvPr/>
        </p:nvSpPr>
        <p:spPr>
          <a:xfrm flipH="1">
            <a:off x="7841279"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0" name="Google Shape;740;p45"/>
          <p:cNvGrpSpPr/>
          <p:nvPr/>
        </p:nvGrpSpPr>
        <p:grpSpPr>
          <a:xfrm rot="10800000">
            <a:off x="8219908" y="419474"/>
            <a:ext cx="429322" cy="93999"/>
            <a:chOff x="5795037" y="809024"/>
            <a:chExt cx="431653" cy="94500"/>
          </a:xfrm>
        </p:grpSpPr>
        <p:sp>
          <p:nvSpPr>
            <p:cNvPr id="741" name="Google Shape;741;p4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5">
  <p:cSld name="CUSTOM_12">
    <p:spTree>
      <p:nvGrpSpPr>
        <p:cNvPr id="744" name="Shape 744"/>
        <p:cNvGrpSpPr/>
        <p:nvPr/>
      </p:nvGrpSpPr>
      <p:grpSpPr>
        <a:xfrm>
          <a:off x="0" y="0"/>
          <a:ext cx="0" cy="0"/>
          <a:chOff x="0" y="0"/>
          <a:chExt cx="0" cy="0"/>
        </a:xfrm>
      </p:grpSpPr>
      <p:sp>
        <p:nvSpPr>
          <p:cNvPr id="745" name="Google Shape;745;p46"/>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6"/>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7" name="Google Shape;747;p46"/>
          <p:cNvGrpSpPr/>
          <p:nvPr/>
        </p:nvGrpSpPr>
        <p:grpSpPr>
          <a:xfrm flipH="1" rot="-5400000">
            <a:off x="8191799" y="4126299"/>
            <a:ext cx="825589" cy="93999"/>
            <a:chOff x="5718423" y="809024"/>
            <a:chExt cx="830071" cy="94500"/>
          </a:xfrm>
        </p:grpSpPr>
        <p:sp>
          <p:nvSpPr>
            <p:cNvPr id="748" name="Google Shape;748;p46"/>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6"/>
            <p:cNvSpPr/>
            <p:nvPr/>
          </p:nvSpPr>
          <p:spPr>
            <a:xfrm>
              <a:off x="5963614" y="809024"/>
              <a:ext cx="94500" cy="94500"/>
            </a:xfrm>
            <a:prstGeom prst="ellipse">
              <a:avLst/>
            </a:prstGeom>
            <a:solidFill>
              <a:schemeClr val="lt1">
                <a:alpha val="8973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6"/>
            <p:cNvSpPr/>
            <p:nvPr/>
          </p:nvSpPr>
          <p:spPr>
            <a:xfrm>
              <a:off x="6208804" y="809024"/>
              <a:ext cx="94500" cy="94500"/>
            </a:xfrm>
            <a:prstGeom prst="ellipse">
              <a:avLst/>
            </a:prstGeom>
            <a:solidFill>
              <a:schemeClr val="lt1">
                <a:alpha val="665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6"/>
            <p:cNvSpPr/>
            <p:nvPr/>
          </p:nvSpPr>
          <p:spPr>
            <a:xfrm>
              <a:off x="6453994" y="809024"/>
              <a:ext cx="94500" cy="94500"/>
            </a:xfrm>
            <a:prstGeom prst="ellipse">
              <a:avLst/>
            </a:prstGeom>
            <a:solidFill>
              <a:schemeClr val="lt1">
                <a:alpha val="540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2" name="Google Shape;752;p46"/>
          <p:cNvGrpSpPr/>
          <p:nvPr/>
        </p:nvGrpSpPr>
        <p:grpSpPr>
          <a:xfrm flipH="1" rot="10800000">
            <a:off x="498549" y="419474"/>
            <a:ext cx="429322" cy="93999"/>
            <a:chOff x="5795037" y="809024"/>
            <a:chExt cx="431653" cy="94500"/>
          </a:xfrm>
        </p:grpSpPr>
        <p:sp>
          <p:nvSpPr>
            <p:cNvPr id="753" name="Google Shape;753;p46"/>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6"/>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6"/>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6" name="Google Shape;756;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6">
  <p:cSld name="CUSTOM_12_1">
    <p:spTree>
      <p:nvGrpSpPr>
        <p:cNvPr id="757" name="Shape 757"/>
        <p:cNvGrpSpPr/>
        <p:nvPr/>
      </p:nvGrpSpPr>
      <p:grpSpPr>
        <a:xfrm>
          <a:off x="0" y="0"/>
          <a:ext cx="0" cy="0"/>
          <a:chOff x="0" y="0"/>
          <a:chExt cx="0" cy="0"/>
        </a:xfrm>
      </p:grpSpPr>
      <p:sp>
        <p:nvSpPr>
          <p:cNvPr id="758" name="Google Shape;758;p47"/>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7"/>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0" name="Google Shape;760;p47"/>
          <p:cNvGrpSpPr/>
          <p:nvPr/>
        </p:nvGrpSpPr>
        <p:grpSpPr>
          <a:xfrm flipH="1" rot="10800000">
            <a:off x="498549" y="419474"/>
            <a:ext cx="429322" cy="93999"/>
            <a:chOff x="5795037" y="809024"/>
            <a:chExt cx="431653" cy="94500"/>
          </a:xfrm>
        </p:grpSpPr>
        <p:sp>
          <p:nvSpPr>
            <p:cNvPr id="761" name="Google Shape;761;p4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4" name="Google Shape;764;p4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765" name="Google Shape;765;p47"/>
          <p:cNvGrpSpPr/>
          <p:nvPr/>
        </p:nvGrpSpPr>
        <p:grpSpPr>
          <a:xfrm flipH="1">
            <a:off x="4166374" y="4536144"/>
            <a:ext cx="825589" cy="93999"/>
            <a:chOff x="5718423" y="809024"/>
            <a:chExt cx="830071" cy="94500"/>
          </a:xfrm>
        </p:grpSpPr>
        <p:sp>
          <p:nvSpPr>
            <p:cNvPr id="766" name="Google Shape;766;p47"/>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7"/>
            <p:cNvSpPr/>
            <p:nvPr/>
          </p:nvSpPr>
          <p:spPr>
            <a:xfrm>
              <a:off x="5963614" y="809024"/>
              <a:ext cx="94500" cy="94500"/>
            </a:xfrm>
            <a:prstGeom prst="ellipse">
              <a:avLst/>
            </a:prstGeom>
            <a:solidFill>
              <a:schemeClr val="lt1">
                <a:alpha val="8973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7"/>
            <p:cNvSpPr/>
            <p:nvPr/>
          </p:nvSpPr>
          <p:spPr>
            <a:xfrm>
              <a:off x="6208804" y="809024"/>
              <a:ext cx="94500" cy="94500"/>
            </a:xfrm>
            <a:prstGeom prst="ellipse">
              <a:avLst/>
            </a:prstGeom>
            <a:solidFill>
              <a:schemeClr val="lt1">
                <a:alpha val="665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7"/>
            <p:cNvSpPr/>
            <p:nvPr/>
          </p:nvSpPr>
          <p:spPr>
            <a:xfrm>
              <a:off x="6453994" y="809024"/>
              <a:ext cx="94500" cy="94500"/>
            </a:xfrm>
            <a:prstGeom prst="ellipse">
              <a:avLst/>
            </a:prstGeom>
            <a:solidFill>
              <a:schemeClr val="lt1">
                <a:alpha val="540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7">
  <p:cSld name="CUSTOM_12_1_1">
    <p:spTree>
      <p:nvGrpSpPr>
        <p:cNvPr id="770" name="Shape 770"/>
        <p:cNvGrpSpPr/>
        <p:nvPr/>
      </p:nvGrpSpPr>
      <p:grpSpPr>
        <a:xfrm>
          <a:off x="0" y="0"/>
          <a:ext cx="0" cy="0"/>
          <a:chOff x="0" y="0"/>
          <a:chExt cx="0" cy="0"/>
        </a:xfrm>
      </p:grpSpPr>
      <p:sp>
        <p:nvSpPr>
          <p:cNvPr id="771" name="Google Shape;771;p48"/>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8"/>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3" name="Google Shape;773;p48"/>
          <p:cNvGrpSpPr/>
          <p:nvPr/>
        </p:nvGrpSpPr>
        <p:grpSpPr>
          <a:xfrm flipH="1" rot="10800000">
            <a:off x="498549" y="419474"/>
            <a:ext cx="429322" cy="93999"/>
            <a:chOff x="5795037" y="809024"/>
            <a:chExt cx="431653" cy="94500"/>
          </a:xfrm>
        </p:grpSpPr>
        <p:sp>
          <p:nvSpPr>
            <p:cNvPr id="774" name="Google Shape;774;p48"/>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8"/>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8"/>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7" name="Google Shape;777;p4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778" name="Google Shape;778;p48"/>
          <p:cNvGrpSpPr/>
          <p:nvPr/>
        </p:nvGrpSpPr>
        <p:grpSpPr>
          <a:xfrm flipH="1">
            <a:off x="6329422" y="4535409"/>
            <a:ext cx="825589" cy="93999"/>
            <a:chOff x="5718423" y="809024"/>
            <a:chExt cx="830071" cy="94500"/>
          </a:xfrm>
        </p:grpSpPr>
        <p:sp>
          <p:nvSpPr>
            <p:cNvPr id="779" name="Google Shape;779;p48"/>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8"/>
            <p:cNvSpPr/>
            <p:nvPr/>
          </p:nvSpPr>
          <p:spPr>
            <a:xfrm>
              <a:off x="5963614" y="809024"/>
              <a:ext cx="94500" cy="94500"/>
            </a:xfrm>
            <a:prstGeom prst="ellipse">
              <a:avLst/>
            </a:prstGeom>
            <a:solidFill>
              <a:schemeClr val="lt1">
                <a:alpha val="8973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8"/>
            <p:cNvSpPr/>
            <p:nvPr/>
          </p:nvSpPr>
          <p:spPr>
            <a:xfrm>
              <a:off x="6208804" y="809024"/>
              <a:ext cx="94500" cy="94500"/>
            </a:xfrm>
            <a:prstGeom prst="ellipse">
              <a:avLst/>
            </a:prstGeom>
            <a:solidFill>
              <a:schemeClr val="lt1">
                <a:alpha val="665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8"/>
            <p:cNvSpPr/>
            <p:nvPr/>
          </p:nvSpPr>
          <p:spPr>
            <a:xfrm>
              <a:off x="6453994" y="809024"/>
              <a:ext cx="94500" cy="94500"/>
            </a:xfrm>
            <a:prstGeom prst="ellipse">
              <a:avLst/>
            </a:prstGeom>
            <a:solidFill>
              <a:schemeClr val="lt1">
                <a:alpha val="540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783" name="Shape 783"/>
        <p:cNvGrpSpPr/>
        <p:nvPr/>
      </p:nvGrpSpPr>
      <p:grpSpPr>
        <a:xfrm>
          <a:off x="0" y="0"/>
          <a:ext cx="0" cy="0"/>
          <a:chOff x="0" y="0"/>
          <a:chExt cx="0" cy="0"/>
        </a:xfrm>
      </p:grpSpPr>
      <p:sp>
        <p:nvSpPr>
          <p:cNvPr id="784" name="Google Shape;784;p49"/>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9"/>
          <p:cNvSpPr txBox="1"/>
          <p:nvPr>
            <p:ph hasCustomPrompt="1" type="title"/>
          </p:nvPr>
        </p:nvSpPr>
        <p:spPr>
          <a:xfrm>
            <a:off x="713200" y="1123375"/>
            <a:ext cx="3960300" cy="4374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86" name="Google Shape;786;p49"/>
          <p:cNvSpPr txBox="1"/>
          <p:nvPr>
            <p:ph idx="1" type="subTitle"/>
          </p:nvPr>
        </p:nvSpPr>
        <p:spPr>
          <a:xfrm>
            <a:off x="713200" y="1706776"/>
            <a:ext cx="3960300" cy="302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787" name="Google Shape;787;p49"/>
          <p:cNvSpPr txBox="1"/>
          <p:nvPr>
            <p:ph hasCustomPrompt="1" idx="2" type="title"/>
          </p:nvPr>
        </p:nvSpPr>
        <p:spPr>
          <a:xfrm>
            <a:off x="713200" y="2255071"/>
            <a:ext cx="3960300" cy="4374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88" name="Google Shape;788;p49"/>
          <p:cNvSpPr txBox="1"/>
          <p:nvPr>
            <p:ph idx="3" type="subTitle"/>
          </p:nvPr>
        </p:nvSpPr>
        <p:spPr>
          <a:xfrm>
            <a:off x="713200" y="2855401"/>
            <a:ext cx="3960300" cy="302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789" name="Google Shape;789;p49"/>
          <p:cNvSpPr txBox="1"/>
          <p:nvPr>
            <p:ph hasCustomPrompt="1" idx="4" type="title"/>
          </p:nvPr>
        </p:nvSpPr>
        <p:spPr>
          <a:xfrm>
            <a:off x="713200" y="3413999"/>
            <a:ext cx="3960300" cy="4374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90" name="Google Shape;790;p49"/>
          <p:cNvSpPr txBox="1"/>
          <p:nvPr>
            <p:ph idx="5" type="subTitle"/>
          </p:nvPr>
        </p:nvSpPr>
        <p:spPr>
          <a:xfrm>
            <a:off x="713200" y="4022825"/>
            <a:ext cx="3960300" cy="302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791" name="Google Shape;791;p49"/>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2" name="Google Shape;792;p49"/>
          <p:cNvGrpSpPr/>
          <p:nvPr/>
        </p:nvGrpSpPr>
        <p:grpSpPr>
          <a:xfrm flipH="1" rot="10800000">
            <a:off x="498549" y="419474"/>
            <a:ext cx="429322" cy="93999"/>
            <a:chOff x="5795037" y="809024"/>
            <a:chExt cx="431653" cy="94500"/>
          </a:xfrm>
        </p:grpSpPr>
        <p:sp>
          <p:nvSpPr>
            <p:cNvPr id="793" name="Google Shape;793;p49"/>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9"/>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9"/>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6" name="Google Shape;796;p49"/>
          <p:cNvGrpSpPr/>
          <p:nvPr/>
        </p:nvGrpSpPr>
        <p:grpSpPr>
          <a:xfrm flipH="1" rot="-5400000">
            <a:off x="8191799" y="4126299"/>
            <a:ext cx="825589" cy="93999"/>
            <a:chOff x="5718423" y="809024"/>
            <a:chExt cx="830071" cy="94500"/>
          </a:xfrm>
        </p:grpSpPr>
        <p:sp>
          <p:nvSpPr>
            <p:cNvPr id="797" name="Google Shape;797;p49"/>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9"/>
            <p:cNvSpPr/>
            <p:nvPr/>
          </p:nvSpPr>
          <p:spPr>
            <a:xfrm>
              <a:off x="5963614" y="809024"/>
              <a:ext cx="94500" cy="94500"/>
            </a:xfrm>
            <a:prstGeom prst="ellipse">
              <a:avLst/>
            </a:prstGeom>
            <a:solidFill>
              <a:schemeClr val="lt1">
                <a:alpha val="8973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9"/>
            <p:cNvSpPr/>
            <p:nvPr/>
          </p:nvSpPr>
          <p:spPr>
            <a:xfrm>
              <a:off x="6208804" y="809024"/>
              <a:ext cx="94500" cy="94500"/>
            </a:xfrm>
            <a:prstGeom prst="ellipse">
              <a:avLst/>
            </a:prstGeom>
            <a:solidFill>
              <a:schemeClr val="lt1">
                <a:alpha val="665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9"/>
            <p:cNvSpPr/>
            <p:nvPr/>
          </p:nvSpPr>
          <p:spPr>
            <a:xfrm>
              <a:off x="6453994" y="809024"/>
              <a:ext cx="94500" cy="94500"/>
            </a:xfrm>
            <a:prstGeom prst="ellipse">
              <a:avLst/>
            </a:prstGeom>
            <a:solidFill>
              <a:schemeClr val="lt1">
                <a:alpha val="540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801" name="Shape 801"/>
        <p:cNvGrpSpPr/>
        <p:nvPr/>
      </p:nvGrpSpPr>
      <p:grpSpPr>
        <a:xfrm>
          <a:off x="0" y="0"/>
          <a:ext cx="0" cy="0"/>
          <a:chOff x="0" y="0"/>
          <a:chExt cx="0" cy="0"/>
        </a:xfrm>
      </p:grpSpPr>
      <p:sp>
        <p:nvSpPr>
          <p:cNvPr id="802" name="Google Shape;802;p50"/>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50"/>
          <p:cNvSpPr txBox="1"/>
          <p:nvPr>
            <p:ph hasCustomPrompt="1" type="title"/>
          </p:nvPr>
        </p:nvSpPr>
        <p:spPr>
          <a:xfrm>
            <a:off x="6520500" y="3294576"/>
            <a:ext cx="1873200" cy="1947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6000"/>
              <a:buNone/>
              <a:defRPr sz="3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804" name="Google Shape;804;p50"/>
          <p:cNvSpPr txBox="1"/>
          <p:nvPr>
            <p:ph idx="1" type="subTitle"/>
          </p:nvPr>
        </p:nvSpPr>
        <p:spPr>
          <a:xfrm>
            <a:off x="6491400" y="3828600"/>
            <a:ext cx="1931400" cy="36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805" name="Google Shape;805;p50"/>
          <p:cNvSpPr txBox="1"/>
          <p:nvPr>
            <p:ph hasCustomPrompt="1" idx="2" type="title"/>
          </p:nvPr>
        </p:nvSpPr>
        <p:spPr>
          <a:xfrm>
            <a:off x="3635400" y="3294576"/>
            <a:ext cx="1873200" cy="1947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6000"/>
              <a:buNone/>
              <a:defRPr sz="3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806" name="Google Shape;806;p50"/>
          <p:cNvSpPr txBox="1"/>
          <p:nvPr>
            <p:ph idx="3" type="subTitle"/>
          </p:nvPr>
        </p:nvSpPr>
        <p:spPr>
          <a:xfrm>
            <a:off x="3606300" y="3828600"/>
            <a:ext cx="1931400" cy="36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807" name="Google Shape;807;p50"/>
          <p:cNvSpPr txBox="1"/>
          <p:nvPr>
            <p:ph hasCustomPrompt="1" idx="4" type="title"/>
          </p:nvPr>
        </p:nvSpPr>
        <p:spPr>
          <a:xfrm>
            <a:off x="742300" y="3294576"/>
            <a:ext cx="1873200" cy="1947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6000"/>
              <a:buNone/>
              <a:defRPr sz="3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808" name="Google Shape;808;p50"/>
          <p:cNvSpPr txBox="1"/>
          <p:nvPr>
            <p:ph idx="5" type="subTitle"/>
          </p:nvPr>
        </p:nvSpPr>
        <p:spPr>
          <a:xfrm>
            <a:off x="713200" y="3828600"/>
            <a:ext cx="1931400" cy="36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809" name="Google Shape;809;p50"/>
          <p:cNvSpPr txBox="1"/>
          <p:nvPr>
            <p:ph idx="6"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10" name="Google Shape;810;p50"/>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1" name="Google Shape;811;p50"/>
          <p:cNvGrpSpPr/>
          <p:nvPr/>
        </p:nvGrpSpPr>
        <p:grpSpPr>
          <a:xfrm flipH="1" rot="10800000">
            <a:off x="498549" y="419474"/>
            <a:ext cx="429322" cy="93999"/>
            <a:chOff x="5795037" y="809024"/>
            <a:chExt cx="431653" cy="94500"/>
          </a:xfrm>
        </p:grpSpPr>
        <p:sp>
          <p:nvSpPr>
            <p:cNvPr id="812" name="Google Shape;812;p50"/>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50"/>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50"/>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5" name="Google Shape;815;p50"/>
          <p:cNvGrpSpPr/>
          <p:nvPr/>
        </p:nvGrpSpPr>
        <p:grpSpPr>
          <a:xfrm flipH="1" rot="-5400000">
            <a:off x="8191799" y="905324"/>
            <a:ext cx="825589" cy="93999"/>
            <a:chOff x="5718423" y="809024"/>
            <a:chExt cx="830071" cy="94500"/>
          </a:xfrm>
        </p:grpSpPr>
        <p:sp>
          <p:nvSpPr>
            <p:cNvPr id="816" name="Google Shape;816;p50"/>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50"/>
            <p:cNvSpPr/>
            <p:nvPr/>
          </p:nvSpPr>
          <p:spPr>
            <a:xfrm>
              <a:off x="5963614" y="809024"/>
              <a:ext cx="94500" cy="94500"/>
            </a:xfrm>
            <a:prstGeom prst="ellipse">
              <a:avLst/>
            </a:prstGeom>
            <a:solidFill>
              <a:schemeClr val="lt1">
                <a:alpha val="8973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50"/>
            <p:cNvSpPr/>
            <p:nvPr/>
          </p:nvSpPr>
          <p:spPr>
            <a:xfrm>
              <a:off x="6208804" y="809024"/>
              <a:ext cx="94500" cy="94500"/>
            </a:xfrm>
            <a:prstGeom prst="ellipse">
              <a:avLst/>
            </a:prstGeom>
            <a:solidFill>
              <a:schemeClr val="lt1">
                <a:alpha val="665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50"/>
            <p:cNvSpPr/>
            <p:nvPr/>
          </p:nvSpPr>
          <p:spPr>
            <a:xfrm>
              <a:off x="6453994" y="809024"/>
              <a:ext cx="94500" cy="94500"/>
            </a:xfrm>
            <a:prstGeom prst="ellipse">
              <a:avLst/>
            </a:prstGeom>
            <a:solidFill>
              <a:schemeClr val="lt1">
                <a:alpha val="540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6"/>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3" name="Google Shape;73;p6"/>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 name="Google Shape;74;p6"/>
          <p:cNvGrpSpPr/>
          <p:nvPr/>
        </p:nvGrpSpPr>
        <p:grpSpPr>
          <a:xfrm flipH="1" rot="10800000">
            <a:off x="498549" y="419474"/>
            <a:ext cx="429322" cy="93999"/>
            <a:chOff x="5795037" y="809024"/>
            <a:chExt cx="431653" cy="94500"/>
          </a:xfrm>
        </p:grpSpPr>
        <p:sp>
          <p:nvSpPr>
            <p:cNvPr id="75" name="Google Shape;75;p6"/>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6"/>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 name="Google Shape;78;p6"/>
          <p:cNvGrpSpPr/>
          <p:nvPr/>
        </p:nvGrpSpPr>
        <p:grpSpPr>
          <a:xfrm flipH="1" rot="-5400000">
            <a:off x="8191799" y="905324"/>
            <a:ext cx="825589" cy="93999"/>
            <a:chOff x="5718423" y="809024"/>
            <a:chExt cx="830071" cy="94500"/>
          </a:xfrm>
        </p:grpSpPr>
        <p:sp>
          <p:nvSpPr>
            <p:cNvPr id="79" name="Google Shape;79;p6"/>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6"/>
            <p:cNvSpPr/>
            <p:nvPr/>
          </p:nvSpPr>
          <p:spPr>
            <a:xfrm>
              <a:off x="5963614" y="809024"/>
              <a:ext cx="94500" cy="94500"/>
            </a:xfrm>
            <a:prstGeom prst="ellipse">
              <a:avLst/>
            </a:prstGeom>
            <a:solidFill>
              <a:schemeClr val="lt1">
                <a:alpha val="8973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6"/>
            <p:cNvSpPr/>
            <p:nvPr/>
          </p:nvSpPr>
          <p:spPr>
            <a:xfrm>
              <a:off x="6208804" y="809024"/>
              <a:ext cx="94500" cy="94500"/>
            </a:xfrm>
            <a:prstGeom prst="ellipse">
              <a:avLst/>
            </a:prstGeom>
            <a:solidFill>
              <a:schemeClr val="lt1">
                <a:alpha val="665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6"/>
            <p:cNvSpPr/>
            <p:nvPr/>
          </p:nvSpPr>
          <p:spPr>
            <a:xfrm>
              <a:off x="6453994" y="809024"/>
              <a:ext cx="94500" cy="94500"/>
            </a:xfrm>
            <a:prstGeom prst="ellipse">
              <a:avLst/>
            </a:prstGeom>
            <a:solidFill>
              <a:schemeClr val="lt1">
                <a:alpha val="540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8_1_1">
    <p:spTree>
      <p:nvGrpSpPr>
        <p:cNvPr id="820" name="Shape 820"/>
        <p:cNvGrpSpPr/>
        <p:nvPr/>
      </p:nvGrpSpPr>
      <p:grpSpPr>
        <a:xfrm>
          <a:off x="0" y="0"/>
          <a:ext cx="0" cy="0"/>
          <a:chOff x="0" y="0"/>
          <a:chExt cx="0" cy="0"/>
        </a:xfrm>
      </p:grpSpPr>
      <p:sp>
        <p:nvSpPr>
          <p:cNvPr id="821" name="Google Shape;821;p51"/>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51"/>
          <p:cNvSpPr txBox="1"/>
          <p:nvPr>
            <p:ph hasCustomPrompt="1" type="title"/>
          </p:nvPr>
        </p:nvSpPr>
        <p:spPr>
          <a:xfrm>
            <a:off x="2512850" y="920750"/>
            <a:ext cx="5813700" cy="8220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9600"/>
              <a:buNone/>
              <a:defRPr sz="6400">
                <a:solidFill>
                  <a:schemeClr val="dk1"/>
                </a:solidFill>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823" name="Google Shape;823;p51"/>
          <p:cNvSpPr txBox="1"/>
          <p:nvPr>
            <p:ph idx="1" type="subTitle"/>
          </p:nvPr>
        </p:nvSpPr>
        <p:spPr>
          <a:xfrm>
            <a:off x="3044338" y="2032525"/>
            <a:ext cx="4944600" cy="1974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dk1"/>
                </a:solidFill>
                <a:latin typeface="Montserrat"/>
                <a:ea typeface="Montserrat"/>
                <a:cs typeface="Montserrat"/>
                <a:sym typeface="Montserrat"/>
              </a:defRPr>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824" name="Google Shape;824;p51"/>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5" name="Google Shape;825;p51"/>
          <p:cNvGrpSpPr/>
          <p:nvPr/>
        </p:nvGrpSpPr>
        <p:grpSpPr>
          <a:xfrm flipH="1" rot="10800000">
            <a:off x="498549" y="419474"/>
            <a:ext cx="429322" cy="93999"/>
            <a:chOff x="5795037" y="809024"/>
            <a:chExt cx="431653" cy="94500"/>
          </a:xfrm>
        </p:grpSpPr>
        <p:sp>
          <p:nvSpPr>
            <p:cNvPr id="826" name="Google Shape;826;p51"/>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51"/>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51"/>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9" name="Google Shape;829;p51"/>
          <p:cNvSpPr txBox="1"/>
          <p:nvPr>
            <p:ph hasCustomPrompt="1" idx="2" type="title"/>
          </p:nvPr>
        </p:nvSpPr>
        <p:spPr>
          <a:xfrm>
            <a:off x="817475" y="3179375"/>
            <a:ext cx="5813700" cy="8220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9600"/>
              <a:buNone/>
              <a:defRPr sz="6400">
                <a:solidFill>
                  <a:schemeClr val="dk1"/>
                </a:solidFill>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830" name="Google Shape;830;p51"/>
          <p:cNvSpPr txBox="1"/>
          <p:nvPr>
            <p:ph idx="3" type="subTitle"/>
          </p:nvPr>
        </p:nvSpPr>
        <p:spPr>
          <a:xfrm>
            <a:off x="1422238" y="4291150"/>
            <a:ext cx="4944600" cy="1974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dk1"/>
                </a:solidFill>
                <a:latin typeface="Montserrat"/>
                <a:ea typeface="Montserrat"/>
                <a:cs typeface="Montserrat"/>
                <a:sym typeface="Montserrat"/>
              </a:defRPr>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grpSp>
        <p:nvGrpSpPr>
          <p:cNvPr id="831" name="Google Shape;831;p51"/>
          <p:cNvGrpSpPr/>
          <p:nvPr/>
        </p:nvGrpSpPr>
        <p:grpSpPr>
          <a:xfrm flipH="1" rot="-5400000">
            <a:off x="8191799" y="4126299"/>
            <a:ext cx="825589" cy="93999"/>
            <a:chOff x="5718423" y="809024"/>
            <a:chExt cx="830071" cy="94500"/>
          </a:xfrm>
        </p:grpSpPr>
        <p:sp>
          <p:nvSpPr>
            <p:cNvPr id="832" name="Google Shape;832;p51"/>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51"/>
            <p:cNvSpPr/>
            <p:nvPr/>
          </p:nvSpPr>
          <p:spPr>
            <a:xfrm>
              <a:off x="5963614" y="809024"/>
              <a:ext cx="94500" cy="94500"/>
            </a:xfrm>
            <a:prstGeom prst="ellipse">
              <a:avLst/>
            </a:prstGeom>
            <a:solidFill>
              <a:schemeClr val="lt1">
                <a:alpha val="8973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51"/>
            <p:cNvSpPr/>
            <p:nvPr/>
          </p:nvSpPr>
          <p:spPr>
            <a:xfrm>
              <a:off x="6208804" y="809024"/>
              <a:ext cx="94500" cy="94500"/>
            </a:xfrm>
            <a:prstGeom prst="ellipse">
              <a:avLst/>
            </a:prstGeom>
            <a:solidFill>
              <a:schemeClr val="lt1">
                <a:alpha val="665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51"/>
            <p:cNvSpPr/>
            <p:nvPr/>
          </p:nvSpPr>
          <p:spPr>
            <a:xfrm>
              <a:off x="6453994" y="809024"/>
              <a:ext cx="94500" cy="94500"/>
            </a:xfrm>
            <a:prstGeom prst="ellipse">
              <a:avLst/>
            </a:prstGeom>
            <a:solidFill>
              <a:schemeClr val="lt1">
                <a:alpha val="540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8_1_1_1">
    <p:spTree>
      <p:nvGrpSpPr>
        <p:cNvPr id="836" name="Shape 836"/>
        <p:cNvGrpSpPr/>
        <p:nvPr/>
      </p:nvGrpSpPr>
      <p:grpSpPr>
        <a:xfrm>
          <a:off x="0" y="0"/>
          <a:ext cx="0" cy="0"/>
          <a:chOff x="0" y="0"/>
          <a:chExt cx="0" cy="0"/>
        </a:xfrm>
      </p:grpSpPr>
      <p:sp>
        <p:nvSpPr>
          <p:cNvPr id="837" name="Google Shape;837;p52"/>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52"/>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9" name="Google Shape;839;p52"/>
          <p:cNvGrpSpPr/>
          <p:nvPr/>
        </p:nvGrpSpPr>
        <p:grpSpPr>
          <a:xfrm flipH="1" rot="10800000">
            <a:off x="498549" y="419474"/>
            <a:ext cx="429322" cy="93999"/>
            <a:chOff x="5795037" y="809024"/>
            <a:chExt cx="431653" cy="94500"/>
          </a:xfrm>
        </p:grpSpPr>
        <p:sp>
          <p:nvSpPr>
            <p:cNvPr id="840" name="Google Shape;840;p52"/>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52"/>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52"/>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3" name="Google Shape;843;p52"/>
          <p:cNvGrpSpPr/>
          <p:nvPr/>
        </p:nvGrpSpPr>
        <p:grpSpPr>
          <a:xfrm flipH="1" rot="-5400000">
            <a:off x="8191799" y="905324"/>
            <a:ext cx="825589" cy="93999"/>
            <a:chOff x="5718423" y="809024"/>
            <a:chExt cx="830071" cy="94500"/>
          </a:xfrm>
        </p:grpSpPr>
        <p:sp>
          <p:nvSpPr>
            <p:cNvPr id="844" name="Google Shape;844;p52"/>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52"/>
            <p:cNvSpPr/>
            <p:nvPr/>
          </p:nvSpPr>
          <p:spPr>
            <a:xfrm>
              <a:off x="5963614" y="809024"/>
              <a:ext cx="94500" cy="94500"/>
            </a:xfrm>
            <a:prstGeom prst="ellipse">
              <a:avLst/>
            </a:prstGeom>
            <a:solidFill>
              <a:schemeClr val="lt1">
                <a:alpha val="8973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52"/>
            <p:cNvSpPr/>
            <p:nvPr/>
          </p:nvSpPr>
          <p:spPr>
            <a:xfrm>
              <a:off x="6208804" y="809024"/>
              <a:ext cx="94500" cy="94500"/>
            </a:xfrm>
            <a:prstGeom prst="ellipse">
              <a:avLst/>
            </a:prstGeom>
            <a:solidFill>
              <a:schemeClr val="lt1">
                <a:alpha val="665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52"/>
            <p:cNvSpPr/>
            <p:nvPr/>
          </p:nvSpPr>
          <p:spPr>
            <a:xfrm>
              <a:off x="6453994" y="809024"/>
              <a:ext cx="94500" cy="94500"/>
            </a:xfrm>
            <a:prstGeom prst="ellipse">
              <a:avLst/>
            </a:prstGeom>
            <a:solidFill>
              <a:schemeClr val="lt1">
                <a:alpha val="540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8" name="Google Shape;848;p52"/>
          <p:cNvSpPr txBox="1"/>
          <p:nvPr>
            <p:ph hasCustomPrompt="1" type="title"/>
          </p:nvPr>
        </p:nvSpPr>
        <p:spPr>
          <a:xfrm>
            <a:off x="1396775" y="1374925"/>
            <a:ext cx="2424300" cy="43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849" name="Google Shape;849;p52"/>
          <p:cNvSpPr txBox="1"/>
          <p:nvPr>
            <p:ph idx="1" type="subTitle"/>
          </p:nvPr>
        </p:nvSpPr>
        <p:spPr>
          <a:xfrm>
            <a:off x="1396775" y="1958325"/>
            <a:ext cx="2424300" cy="30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850" name="Google Shape;850;p52"/>
          <p:cNvSpPr txBox="1"/>
          <p:nvPr>
            <p:ph hasCustomPrompt="1" idx="2" type="title"/>
          </p:nvPr>
        </p:nvSpPr>
        <p:spPr>
          <a:xfrm>
            <a:off x="1396775" y="3425225"/>
            <a:ext cx="2424300" cy="43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851" name="Google Shape;851;p52"/>
          <p:cNvSpPr txBox="1"/>
          <p:nvPr>
            <p:ph idx="3" type="subTitle"/>
          </p:nvPr>
        </p:nvSpPr>
        <p:spPr>
          <a:xfrm>
            <a:off x="1396775" y="4008625"/>
            <a:ext cx="2424300" cy="30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852" name="Google Shape;852;p52"/>
          <p:cNvSpPr txBox="1"/>
          <p:nvPr>
            <p:ph hasCustomPrompt="1" idx="4" type="title"/>
          </p:nvPr>
        </p:nvSpPr>
        <p:spPr>
          <a:xfrm>
            <a:off x="5322925" y="1374925"/>
            <a:ext cx="2424300" cy="43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853" name="Google Shape;853;p52"/>
          <p:cNvSpPr txBox="1"/>
          <p:nvPr>
            <p:ph idx="5" type="subTitle"/>
          </p:nvPr>
        </p:nvSpPr>
        <p:spPr>
          <a:xfrm>
            <a:off x="5322925" y="1958325"/>
            <a:ext cx="2424300" cy="30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854" name="Google Shape;854;p52"/>
          <p:cNvSpPr txBox="1"/>
          <p:nvPr>
            <p:ph hasCustomPrompt="1" idx="6" type="title"/>
          </p:nvPr>
        </p:nvSpPr>
        <p:spPr>
          <a:xfrm>
            <a:off x="5322925" y="3425225"/>
            <a:ext cx="2424300" cy="43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855" name="Google Shape;855;p52"/>
          <p:cNvSpPr txBox="1"/>
          <p:nvPr>
            <p:ph idx="7" type="subTitle"/>
          </p:nvPr>
        </p:nvSpPr>
        <p:spPr>
          <a:xfrm>
            <a:off x="5322925" y="4008625"/>
            <a:ext cx="2424300" cy="30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4">
  <p:cSld name="CUSTOM_8_1_1_1_1">
    <p:spTree>
      <p:nvGrpSpPr>
        <p:cNvPr id="856" name="Shape 856"/>
        <p:cNvGrpSpPr/>
        <p:nvPr/>
      </p:nvGrpSpPr>
      <p:grpSpPr>
        <a:xfrm>
          <a:off x="0" y="0"/>
          <a:ext cx="0" cy="0"/>
          <a:chOff x="0" y="0"/>
          <a:chExt cx="0" cy="0"/>
        </a:xfrm>
      </p:grpSpPr>
      <p:sp>
        <p:nvSpPr>
          <p:cNvPr id="857" name="Google Shape;857;p53"/>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53"/>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9" name="Google Shape;859;p53"/>
          <p:cNvGrpSpPr/>
          <p:nvPr/>
        </p:nvGrpSpPr>
        <p:grpSpPr>
          <a:xfrm flipH="1" rot="10800000">
            <a:off x="498549" y="419474"/>
            <a:ext cx="429322" cy="93999"/>
            <a:chOff x="5795037" y="809024"/>
            <a:chExt cx="431653" cy="94500"/>
          </a:xfrm>
        </p:grpSpPr>
        <p:sp>
          <p:nvSpPr>
            <p:cNvPr id="860" name="Google Shape;860;p53"/>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53"/>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53"/>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3" name="Google Shape;863;p53"/>
          <p:cNvGrpSpPr/>
          <p:nvPr/>
        </p:nvGrpSpPr>
        <p:grpSpPr>
          <a:xfrm flipH="1" rot="-5400000">
            <a:off x="8191799" y="905324"/>
            <a:ext cx="825589" cy="93999"/>
            <a:chOff x="5718423" y="809024"/>
            <a:chExt cx="830071" cy="94500"/>
          </a:xfrm>
        </p:grpSpPr>
        <p:sp>
          <p:nvSpPr>
            <p:cNvPr id="864" name="Google Shape;864;p53"/>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53"/>
            <p:cNvSpPr/>
            <p:nvPr/>
          </p:nvSpPr>
          <p:spPr>
            <a:xfrm>
              <a:off x="5963614" y="809024"/>
              <a:ext cx="94500" cy="94500"/>
            </a:xfrm>
            <a:prstGeom prst="ellipse">
              <a:avLst/>
            </a:prstGeom>
            <a:solidFill>
              <a:schemeClr val="lt1">
                <a:alpha val="8973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53"/>
            <p:cNvSpPr/>
            <p:nvPr/>
          </p:nvSpPr>
          <p:spPr>
            <a:xfrm>
              <a:off x="6208804" y="809024"/>
              <a:ext cx="94500" cy="94500"/>
            </a:xfrm>
            <a:prstGeom prst="ellipse">
              <a:avLst/>
            </a:prstGeom>
            <a:solidFill>
              <a:schemeClr val="lt1">
                <a:alpha val="665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53"/>
            <p:cNvSpPr/>
            <p:nvPr/>
          </p:nvSpPr>
          <p:spPr>
            <a:xfrm>
              <a:off x="6453994" y="809024"/>
              <a:ext cx="94500" cy="94500"/>
            </a:xfrm>
            <a:prstGeom prst="ellipse">
              <a:avLst/>
            </a:prstGeom>
            <a:solidFill>
              <a:schemeClr val="lt1">
                <a:alpha val="540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8" name="Google Shape;868;p53"/>
          <p:cNvSpPr txBox="1"/>
          <p:nvPr>
            <p:ph hasCustomPrompt="1" type="title"/>
          </p:nvPr>
        </p:nvSpPr>
        <p:spPr>
          <a:xfrm>
            <a:off x="5175602" y="2300875"/>
            <a:ext cx="2217600" cy="10407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6000"/>
              <a:buNone/>
              <a:defRPr sz="72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869" name="Google Shape;869;p53"/>
          <p:cNvSpPr txBox="1"/>
          <p:nvPr>
            <p:ph idx="1" type="subTitle"/>
          </p:nvPr>
        </p:nvSpPr>
        <p:spPr>
          <a:xfrm>
            <a:off x="5141153" y="3379075"/>
            <a:ext cx="2286600" cy="36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870" name="Google Shape;870;p53"/>
          <p:cNvSpPr txBox="1"/>
          <p:nvPr>
            <p:ph hasCustomPrompt="1" idx="2" type="title"/>
          </p:nvPr>
        </p:nvSpPr>
        <p:spPr>
          <a:xfrm>
            <a:off x="1750675" y="2300875"/>
            <a:ext cx="2217600" cy="10407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6000"/>
              <a:buNone/>
              <a:defRPr sz="72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871" name="Google Shape;871;p53"/>
          <p:cNvSpPr txBox="1"/>
          <p:nvPr>
            <p:ph idx="3" type="subTitle"/>
          </p:nvPr>
        </p:nvSpPr>
        <p:spPr>
          <a:xfrm>
            <a:off x="1716218" y="3379075"/>
            <a:ext cx="2286600" cy="36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872" name="Google Shape;872;p53"/>
          <p:cNvSpPr txBox="1"/>
          <p:nvPr>
            <p:ph idx="4"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13">
    <p:spTree>
      <p:nvGrpSpPr>
        <p:cNvPr id="873" name="Shape 873"/>
        <p:cNvGrpSpPr/>
        <p:nvPr/>
      </p:nvGrpSpPr>
      <p:grpSpPr>
        <a:xfrm>
          <a:off x="0" y="0"/>
          <a:ext cx="0" cy="0"/>
          <a:chOff x="0" y="0"/>
          <a:chExt cx="0" cy="0"/>
        </a:xfrm>
      </p:grpSpPr>
      <p:sp>
        <p:nvSpPr>
          <p:cNvPr id="874" name="Google Shape;874;p54"/>
          <p:cNvSpPr txBox="1"/>
          <p:nvPr>
            <p:ph type="title"/>
          </p:nvPr>
        </p:nvSpPr>
        <p:spPr>
          <a:xfrm>
            <a:off x="710200" y="3746175"/>
            <a:ext cx="7723800" cy="921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solidFill>
                  <a:schemeClr val="accent6"/>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CUSTOM_14">
    <p:spTree>
      <p:nvGrpSpPr>
        <p:cNvPr id="875" name="Shape 875"/>
        <p:cNvGrpSpPr/>
        <p:nvPr/>
      </p:nvGrpSpPr>
      <p:grpSpPr>
        <a:xfrm>
          <a:off x="0" y="0"/>
          <a:ext cx="0" cy="0"/>
          <a:chOff x="0" y="0"/>
          <a:chExt cx="0" cy="0"/>
        </a:xfrm>
      </p:grpSpPr>
      <p:sp>
        <p:nvSpPr>
          <p:cNvPr id="876" name="Google Shape;876;p55"/>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55"/>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8" name="Google Shape;878;p55"/>
          <p:cNvGrpSpPr/>
          <p:nvPr/>
        </p:nvGrpSpPr>
        <p:grpSpPr>
          <a:xfrm flipH="1" rot="10800000">
            <a:off x="498549" y="419474"/>
            <a:ext cx="429322" cy="93999"/>
            <a:chOff x="5795037" y="809024"/>
            <a:chExt cx="431653" cy="94500"/>
          </a:xfrm>
        </p:grpSpPr>
        <p:sp>
          <p:nvSpPr>
            <p:cNvPr id="879" name="Google Shape;879;p5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5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5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2" name="Google Shape;882;p55"/>
          <p:cNvGrpSpPr/>
          <p:nvPr/>
        </p:nvGrpSpPr>
        <p:grpSpPr>
          <a:xfrm flipH="1">
            <a:off x="4158122" y="4535409"/>
            <a:ext cx="825589" cy="93999"/>
            <a:chOff x="5718423" y="809024"/>
            <a:chExt cx="830071" cy="94500"/>
          </a:xfrm>
        </p:grpSpPr>
        <p:sp>
          <p:nvSpPr>
            <p:cNvPr id="883" name="Google Shape;883;p55"/>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55"/>
            <p:cNvSpPr/>
            <p:nvPr/>
          </p:nvSpPr>
          <p:spPr>
            <a:xfrm>
              <a:off x="5963614" y="809024"/>
              <a:ext cx="94500" cy="94500"/>
            </a:xfrm>
            <a:prstGeom prst="ellipse">
              <a:avLst/>
            </a:prstGeom>
            <a:solidFill>
              <a:schemeClr val="lt1">
                <a:alpha val="8973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55"/>
            <p:cNvSpPr/>
            <p:nvPr/>
          </p:nvSpPr>
          <p:spPr>
            <a:xfrm>
              <a:off x="6208804" y="809024"/>
              <a:ext cx="94500" cy="94500"/>
            </a:xfrm>
            <a:prstGeom prst="ellipse">
              <a:avLst/>
            </a:prstGeom>
            <a:solidFill>
              <a:schemeClr val="lt1">
                <a:alpha val="665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55"/>
            <p:cNvSpPr/>
            <p:nvPr/>
          </p:nvSpPr>
          <p:spPr>
            <a:xfrm>
              <a:off x="6453994" y="809024"/>
              <a:ext cx="94500" cy="94500"/>
            </a:xfrm>
            <a:prstGeom prst="ellipse">
              <a:avLst/>
            </a:prstGeom>
            <a:solidFill>
              <a:schemeClr val="lt1">
                <a:alpha val="540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7" name="Google Shape;887;p55"/>
          <p:cNvSpPr txBox="1"/>
          <p:nvPr>
            <p:ph type="title"/>
          </p:nvPr>
        </p:nvSpPr>
        <p:spPr>
          <a:xfrm>
            <a:off x="3201450" y="1370700"/>
            <a:ext cx="4974300" cy="25293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7200">
                <a:solidFill>
                  <a:schemeClr val="dk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888" name="Shape 888"/>
        <p:cNvGrpSpPr/>
        <p:nvPr/>
      </p:nvGrpSpPr>
      <p:grpSpPr>
        <a:xfrm>
          <a:off x="0" y="0"/>
          <a:ext cx="0" cy="0"/>
          <a:chOff x="0" y="0"/>
          <a:chExt cx="0" cy="0"/>
        </a:xfrm>
      </p:grpSpPr>
      <p:sp>
        <p:nvSpPr>
          <p:cNvPr id="889" name="Google Shape;889;p56"/>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56"/>
          <p:cNvSpPr txBox="1"/>
          <p:nvPr>
            <p:ph type="title"/>
          </p:nvPr>
        </p:nvSpPr>
        <p:spPr>
          <a:xfrm>
            <a:off x="713200" y="375275"/>
            <a:ext cx="5526300" cy="8730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91" name="Google Shape;891;p56"/>
          <p:cNvSpPr txBox="1"/>
          <p:nvPr>
            <p:ph idx="1" type="subTitle"/>
          </p:nvPr>
        </p:nvSpPr>
        <p:spPr>
          <a:xfrm>
            <a:off x="713200" y="1684300"/>
            <a:ext cx="3434700" cy="116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92" name="Google Shape;892;p56"/>
          <p:cNvSpPr/>
          <p:nvPr/>
        </p:nvSpPr>
        <p:spPr>
          <a:xfrm flipH="1">
            <a:off x="5950679"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3" name="Google Shape;893;p56"/>
          <p:cNvGrpSpPr/>
          <p:nvPr/>
        </p:nvGrpSpPr>
        <p:grpSpPr>
          <a:xfrm rot="10800000">
            <a:off x="8219908" y="419474"/>
            <a:ext cx="429322" cy="93999"/>
            <a:chOff x="5795037" y="809024"/>
            <a:chExt cx="431653" cy="94500"/>
          </a:xfrm>
        </p:grpSpPr>
        <p:sp>
          <p:nvSpPr>
            <p:cNvPr id="894" name="Google Shape;894;p56"/>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56"/>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56"/>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7" name="Google Shape;897;p56"/>
          <p:cNvGrpSpPr/>
          <p:nvPr/>
        </p:nvGrpSpPr>
        <p:grpSpPr>
          <a:xfrm flipH="1">
            <a:off x="6676322" y="4535409"/>
            <a:ext cx="825589" cy="93999"/>
            <a:chOff x="5718423" y="809024"/>
            <a:chExt cx="830071" cy="94500"/>
          </a:xfrm>
        </p:grpSpPr>
        <p:sp>
          <p:nvSpPr>
            <p:cNvPr id="898" name="Google Shape;898;p56"/>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56"/>
            <p:cNvSpPr/>
            <p:nvPr/>
          </p:nvSpPr>
          <p:spPr>
            <a:xfrm>
              <a:off x="5963614" y="809024"/>
              <a:ext cx="94500" cy="94500"/>
            </a:xfrm>
            <a:prstGeom prst="ellipse">
              <a:avLst/>
            </a:prstGeom>
            <a:solidFill>
              <a:schemeClr val="lt1">
                <a:alpha val="8973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56"/>
            <p:cNvSpPr/>
            <p:nvPr/>
          </p:nvSpPr>
          <p:spPr>
            <a:xfrm>
              <a:off x="6208804" y="809024"/>
              <a:ext cx="94500" cy="94500"/>
            </a:xfrm>
            <a:prstGeom prst="ellipse">
              <a:avLst/>
            </a:prstGeom>
            <a:solidFill>
              <a:schemeClr val="lt1">
                <a:alpha val="665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56"/>
            <p:cNvSpPr/>
            <p:nvPr/>
          </p:nvSpPr>
          <p:spPr>
            <a:xfrm>
              <a:off x="6453994" y="809024"/>
              <a:ext cx="94500" cy="94500"/>
            </a:xfrm>
            <a:prstGeom prst="ellipse">
              <a:avLst/>
            </a:prstGeom>
            <a:solidFill>
              <a:schemeClr val="lt1">
                <a:alpha val="540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2" name="Google Shape;902;p56"/>
          <p:cNvSpPr txBox="1"/>
          <p:nvPr/>
        </p:nvSpPr>
        <p:spPr>
          <a:xfrm>
            <a:off x="713200" y="3476625"/>
            <a:ext cx="3780300" cy="61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300"/>
              </a:spcBef>
              <a:spcAft>
                <a:spcPts val="0"/>
              </a:spcAft>
              <a:buNone/>
            </a:pPr>
            <a:r>
              <a:rPr lang="en" sz="1200">
                <a:solidFill>
                  <a:schemeClr val="lt1"/>
                </a:solidFill>
                <a:latin typeface="Darker Grotesque Medium"/>
                <a:ea typeface="Darker Grotesque Medium"/>
                <a:cs typeface="Darker Grotesque Medium"/>
                <a:sym typeface="Darker Grotesque Medium"/>
              </a:rPr>
              <a:t>CREDITS: This presentation template was created by </a:t>
            </a:r>
            <a:r>
              <a:rPr lang="en" sz="1200">
                <a:solidFill>
                  <a:schemeClr val="lt1"/>
                </a:solidFill>
                <a:uFill>
                  <a:noFill/>
                </a:uFill>
                <a:latin typeface="Darker Grotesque Medium"/>
                <a:ea typeface="Darker Grotesque Medium"/>
                <a:cs typeface="Darker Grotesque Medium"/>
                <a:sym typeface="Darker Grotesque Medium"/>
                <a:hlinkClick r:id="rId2">
                  <a:extLst>
                    <a:ext uri="{A12FA001-AC4F-418D-AE19-62706E023703}">
                      <ahyp:hlinkClr val="tx"/>
                    </a:ext>
                  </a:extLst>
                </a:hlinkClick>
              </a:rPr>
              <a:t>Slidesgo</a:t>
            </a:r>
            <a:r>
              <a:rPr lang="en" sz="1200">
                <a:solidFill>
                  <a:schemeClr val="lt1"/>
                </a:solidFill>
                <a:latin typeface="Darker Grotesque Medium"/>
                <a:ea typeface="Darker Grotesque Medium"/>
                <a:cs typeface="Darker Grotesque Medium"/>
                <a:sym typeface="Darker Grotesque Medium"/>
              </a:rPr>
              <a:t>, including icons by </a:t>
            </a:r>
            <a:r>
              <a:rPr lang="en" sz="1200">
                <a:solidFill>
                  <a:schemeClr val="lt1"/>
                </a:solidFill>
                <a:uFill>
                  <a:noFill/>
                </a:uFill>
                <a:latin typeface="Darker Grotesque Medium"/>
                <a:ea typeface="Darker Grotesque Medium"/>
                <a:cs typeface="Darker Grotesque Medium"/>
                <a:sym typeface="Darker Grotesque Medium"/>
                <a:hlinkClick r:id="rId3">
                  <a:extLst>
                    <a:ext uri="{A12FA001-AC4F-418D-AE19-62706E023703}">
                      <ahyp:hlinkClr val="tx"/>
                    </a:ext>
                  </a:extLst>
                </a:hlinkClick>
              </a:rPr>
              <a:t>Flaticon</a:t>
            </a:r>
            <a:r>
              <a:rPr lang="en" sz="1200">
                <a:solidFill>
                  <a:schemeClr val="lt1"/>
                </a:solidFill>
                <a:latin typeface="Darker Grotesque Medium"/>
                <a:ea typeface="Darker Grotesque Medium"/>
                <a:cs typeface="Darker Grotesque Medium"/>
                <a:sym typeface="Darker Grotesque Medium"/>
              </a:rPr>
              <a:t>, infographics &amp; images by </a:t>
            </a:r>
            <a:r>
              <a:rPr lang="en" sz="1200">
                <a:solidFill>
                  <a:schemeClr val="lt1"/>
                </a:solidFill>
                <a:uFill>
                  <a:noFill/>
                </a:uFill>
                <a:latin typeface="Darker Grotesque Medium"/>
                <a:ea typeface="Darker Grotesque Medium"/>
                <a:cs typeface="Darker Grotesque Medium"/>
                <a:sym typeface="Darker Grotesque Medium"/>
                <a:hlinkClick r:id="rId4">
                  <a:extLst>
                    <a:ext uri="{A12FA001-AC4F-418D-AE19-62706E023703}">
                      <ahyp:hlinkClr val="tx"/>
                    </a:ext>
                  </a:extLst>
                </a:hlinkClick>
              </a:rPr>
              <a:t>Freepik</a:t>
            </a:r>
            <a:endParaRPr sz="1200">
              <a:solidFill>
                <a:schemeClr val="lt1"/>
              </a:solidFill>
              <a:latin typeface="Darker Grotesque Medium"/>
              <a:ea typeface="Darker Grotesque Medium"/>
              <a:cs typeface="Darker Grotesque Medium"/>
              <a:sym typeface="Darker Grotesque Medium"/>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903" name="Shape 903"/>
        <p:cNvGrpSpPr/>
        <p:nvPr/>
      </p:nvGrpSpPr>
      <p:grpSpPr>
        <a:xfrm>
          <a:off x="0" y="0"/>
          <a:ext cx="0" cy="0"/>
          <a:chOff x="0" y="0"/>
          <a:chExt cx="0" cy="0"/>
        </a:xfrm>
      </p:grpSpPr>
      <p:sp>
        <p:nvSpPr>
          <p:cNvPr id="904" name="Google Shape;904;p57"/>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57"/>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6" name="Google Shape;906;p57"/>
          <p:cNvGrpSpPr/>
          <p:nvPr/>
        </p:nvGrpSpPr>
        <p:grpSpPr>
          <a:xfrm flipH="1" rot="10800000">
            <a:off x="498549" y="419474"/>
            <a:ext cx="429322" cy="93999"/>
            <a:chOff x="5795037" y="809024"/>
            <a:chExt cx="431653" cy="94500"/>
          </a:xfrm>
        </p:grpSpPr>
        <p:sp>
          <p:nvSpPr>
            <p:cNvPr id="907" name="Google Shape;907;p5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5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5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0" name="Google Shape;910;p57"/>
          <p:cNvGrpSpPr/>
          <p:nvPr/>
        </p:nvGrpSpPr>
        <p:grpSpPr>
          <a:xfrm flipH="1" rot="-5400000">
            <a:off x="8191799" y="4126299"/>
            <a:ext cx="825589" cy="93999"/>
            <a:chOff x="5718423" y="809024"/>
            <a:chExt cx="830071" cy="94500"/>
          </a:xfrm>
        </p:grpSpPr>
        <p:sp>
          <p:nvSpPr>
            <p:cNvPr id="911" name="Google Shape;911;p57"/>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57"/>
            <p:cNvSpPr/>
            <p:nvPr/>
          </p:nvSpPr>
          <p:spPr>
            <a:xfrm>
              <a:off x="5963614" y="809024"/>
              <a:ext cx="94500" cy="94500"/>
            </a:xfrm>
            <a:prstGeom prst="ellipse">
              <a:avLst/>
            </a:prstGeom>
            <a:solidFill>
              <a:schemeClr val="lt1">
                <a:alpha val="8973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57"/>
            <p:cNvSpPr/>
            <p:nvPr/>
          </p:nvSpPr>
          <p:spPr>
            <a:xfrm>
              <a:off x="6208804" y="809024"/>
              <a:ext cx="94500" cy="94500"/>
            </a:xfrm>
            <a:prstGeom prst="ellipse">
              <a:avLst/>
            </a:prstGeom>
            <a:solidFill>
              <a:schemeClr val="lt1">
                <a:alpha val="665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57"/>
            <p:cNvSpPr/>
            <p:nvPr/>
          </p:nvSpPr>
          <p:spPr>
            <a:xfrm>
              <a:off x="6453994" y="809024"/>
              <a:ext cx="94500" cy="94500"/>
            </a:xfrm>
            <a:prstGeom prst="ellipse">
              <a:avLst/>
            </a:prstGeom>
            <a:solidFill>
              <a:schemeClr val="lt1">
                <a:alpha val="540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915" name="Shape 915"/>
        <p:cNvGrpSpPr/>
        <p:nvPr/>
      </p:nvGrpSpPr>
      <p:grpSpPr>
        <a:xfrm>
          <a:off x="0" y="0"/>
          <a:ext cx="0" cy="0"/>
          <a:chOff x="0" y="0"/>
          <a:chExt cx="0" cy="0"/>
        </a:xfrm>
      </p:grpSpPr>
      <p:sp>
        <p:nvSpPr>
          <p:cNvPr id="916" name="Google Shape;916;p58"/>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58"/>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8" name="Google Shape;918;p58"/>
          <p:cNvGrpSpPr/>
          <p:nvPr/>
        </p:nvGrpSpPr>
        <p:grpSpPr>
          <a:xfrm flipH="1" rot="10800000">
            <a:off x="498549" y="419474"/>
            <a:ext cx="429322" cy="93999"/>
            <a:chOff x="5795037" y="809024"/>
            <a:chExt cx="431653" cy="94500"/>
          </a:xfrm>
        </p:grpSpPr>
        <p:sp>
          <p:nvSpPr>
            <p:cNvPr id="919" name="Google Shape;919;p58"/>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58"/>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58"/>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2" name="Google Shape;922;p58"/>
          <p:cNvGrpSpPr/>
          <p:nvPr/>
        </p:nvGrpSpPr>
        <p:grpSpPr>
          <a:xfrm flipH="1" rot="-5400000">
            <a:off x="8191799" y="4126299"/>
            <a:ext cx="825589" cy="93999"/>
            <a:chOff x="5718423" y="809024"/>
            <a:chExt cx="830071" cy="94500"/>
          </a:xfrm>
        </p:grpSpPr>
        <p:sp>
          <p:nvSpPr>
            <p:cNvPr id="923" name="Google Shape;923;p58"/>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58"/>
            <p:cNvSpPr/>
            <p:nvPr/>
          </p:nvSpPr>
          <p:spPr>
            <a:xfrm>
              <a:off x="5963614" y="809024"/>
              <a:ext cx="94500" cy="94500"/>
            </a:xfrm>
            <a:prstGeom prst="ellipse">
              <a:avLst/>
            </a:prstGeom>
            <a:solidFill>
              <a:schemeClr val="lt1">
                <a:alpha val="8973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58"/>
            <p:cNvSpPr/>
            <p:nvPr/>
          </p:nvSpPr>
          <p:spPr>
            <a:xfrm>
              <a:off x="6208804" y="809024"/>
              <a:ext cx="94500" cy="94500"/>
            </a:xfrm>
            <a:prstGeom prst="ellipse">
              <a:avLst/>
            </a:prstGeom>
            <a:solidFill>
              <a:schemeClr val="lt1">
                <a:alpha val="665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58"/>
            <p:cNvSpPr/>
            <p:nvPr/>
          </p:nvSpPr>
          <p:spPr>
            <a:xfrm>
              <a:off x="6453994" y="809024"/>
              <a:ext cx="94500" cy="94500"/>
            </a:xfrm>
            <a:prstGeom prst="ellipse">
              <a:avLst/>
            </a:prstGeom>
            <a:solidFill>
              <a:schemeClr val="lt1">
                <a:alpha val="540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1_1">
    <p:spTree>
      <p:nvGrpSpPr>
        <p:cNvPr id="927" name="Shape 927"/>
        <p:cNvGrpSpPr/>
        <p:nvPr/>
      </p:nvGrpSpPr>
      <p:grpSpPr>
        <a:xfrm>
          <a:off x="0" y="0"/>
          <a:ext cx="0" cy="0"/>
          <a:chOff x="0" y="0"/>
          <a:chExt cx="0" cy="0"/>
        </a:xfrm>
      </p:grpSpPr>
      <p:sp>
        <p:nvSpPr>
          <p:cNvPr id="928" name="Google Shape;928;p59"/>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59"/>
          <p:cNvSpPr/>
          <p:nvPr/>
        </p:nvSpPr>
        <p:spPr>
          <a:xfrm flipH="1">
            <a:off x="7839315"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0" name="Google Shape;930;p59"/>
          <p:cNvGrpSpPr/>
          <p:nvPr/>
        </p:nvGrpSpPr>
        <p:grpSpPr>
          <a:xfrm rot="10800000">
            <a:off x="8217944" y="419474"/>
            <a:ext cx="429322" cy="93999"/>
            <a:chOff x="5795037" y="809024"/>
            <a:chExt cx="431653" cy="94500"/>
          </a:xfrm>
        </p:grpSpPr>
        <p:sp>
          <p:nvSpPr>
            <p:cNvPr id="931" name="Google Shape;931;p59"/>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59"/>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59"/>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4" name="Google Shape;934;p59"/>
          <p:cNvSpPr/>
          <p:nvPr/>
        </p:nvSpPr>
        <p:spPr>
          <a:xfrm>
            <a:off x="429430"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5" name="Google Shape;935;p59"/>
          <p:cNvGrpSpPr/>
          <p:nvPr/>
        </p:nvGrpSpPr>
        <p:grpSpPr>
          <a:xfrm flipH="1" rot="10800000">
            <a:off x="494779" y="4466049"/>
            <a:ext cx="429322" cy="93999"/>
            <a:chOff x="5795037" y="809024"/>
            <a:chExt cx="431653" cy="94500"/>
          </a:xfrm>
        </p:grpSpPr>
        <p:sp>
          <p:nvSpPr>
            <p:cNvPr id="936" name="Google Shape;936;p59"/>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59"/>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59"/>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9_1_1_1">
    <p:spTree>
      <p:nvGrpSpPr>
        <p:cNvPr id="939" name="Shape 939"/>
        <p:cNvGrpSpPr/>
        <p:nvPr/>
      </p:nvGrpSpPr>
      <p:grpSpPr>
        <a:xfrm>
          <a:off x="0" y="0"/>
          <a:ext cx="0" cy="0"/>
          <a:chOff x="0" y="0"/>
          <a:chExt cx="0" cy="0"/>
        </a:xfrm>
      </p:grpSpPr>
      <p:sp>
        <p:nvSpPr>
          <p:cNvPr id="940" name="Google Shape;940;p60"/>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1" name="Google Shape;941;p60"/>
          <p:cNvGrpSpPr/>
          <p:nvPr/>
        </p:nvGrpSpPr>
        <p:grpSpPr>
          <a:xfrm flipH="1" rot="-5400000">
            <a:off x="8191799" y="905324"/>
            <a:ext cx="825589" cy="93999"/>
            <a:chOff x="5718423" y="809024"/>
            <a:chExt cx="830071" cy="94500"/>
          </a:xfrm>
        </p:grpSpPr>
        <p:sp>
          <p:nvSpPr>
            <p:cNvPr id="942" name="Google Shape;942;p60"/>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60"/>
            <p:cNvSpPr/>
            <p:nvPr/>
          </p:nvSpPr>
          <p:spPr>
            <a:xfrm>
              <a:off x="5963614" y="809024"/>
              <a:ext cx="94500" cy="94500"/>
            </a:xfrm>
            <a:prstGeom prst="ellipse">
              <a:avLst/>
            </a:prstGeom>
            <a:solidFill>
              <a:schemeClr val="lt1">
                <a:alpha val="8973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60"/>
            <p:cNvSpPr/>
            <p:nvPr/>
          </p:nvSpPr>
          <p:spPr>
            <a:xfrm>
              <a:off x="6208804" y="809024"/>
              <a:ext cx="94500" cy="94500"/>
            </a:xfrm>
            <a:prstGeom prst="ellipse">
              <a:avLst/>
            </a:prstGeom>
            <a:solidFill>
              <a:schemeClr val="lt1">
                <a:alpha val="665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60"/>
            <p:cNvSpPr/>
            <p:nvPr/>
          </p:nvSpPr>
          <p:spPr>
            <a:xfrm>
              <a:off x="6453994" y="809024"/>
              <a:ext cx="94500" cy="94500"/>
            </a:xfrm>
            <a:prstGeom prst="ellipse">
              <a:avLst/>
            </a:prstGeom>
            <a:solidFill>
              <a:schemeClr val="lt1">
                <a:alpha val="540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6" name="Google Shape;946;p60"/>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7" name="Google Shape;947;p60"/>
          <p:cNvGrpSpPr/>
          <p:nvPr/>
        </p:nvGrpSpPr>
        <p:grpSpPr>
          <a:xfrm flipH="1" rot="10800000">
            <a:off x="498549" y="419474"/>
            <a:ext cx="429322" cy="93999"/>
            <a:chOff x="5795037" y="809024"/>
            <a:chExt cx="431653" cy="94500"/>
          </a:xfrm>
        </p:grpSpPr>
        <p:sp>
          <p:nvSpPr>
            <p:cNvPr id="948" name="Google Shape;948;p60"/>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60"/>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60"/>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3" name="Shape 83"/>
        <p:cNvGrpSpPr/>
        <p:nvPr/>
      </p:nvGrpSpPr>
      <p:grpSpPr>
        <a:xfrm>
          <a:off x="0" y="0"/>
          <a:ext cx="0" cy="0"/>
          <a:chOff x="0" y="0"/>
          <a:chExt cx="0" cy="0"/>
        </a:xfrm>
      </p:grpSpPr>
      <p:sp>
        <p:nvSpPr>
          <p:cNvPr id="84" name="Google Shape;84;p7"/>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7"/>
          <p:cNvSpPr txBox="1"/>
          <p:nvPr>
            <p:ph type="title"/>
          </p:nvPr>
        </p:nvSpPr>
        <p:spPr>
          <a:xfrm>
            <a:off x="720000" y="996898"/>
            <a:ext cx="3852000" cy="679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6" name="Google Shape;86;p7"/>
          <p:cNvSpPr txBox="1"/>
          <p:nvPr>
            <p:ph idx="1" type="subTitle"/>
          </p:nvPr>
        </p:nvSpPr>
        <p:spPr>
          <a:xfrm>
            <a:off x="720000" y="1755800"/>
            <a:ext cx="3705300" cy="2298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999999"/>
              </a:buClr>
              <a:buSzPts val="800"/>
              <a:buFont typeface="Open Sans"/>
              <a:buChar char="●"/>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rgbClr val="999999"/>
              </a:buClr>
              <a:buSzPts val="800"/>
              <a:buFont typeface="Open Sans"/>
              <a:buChar char="○"/>
              <a:defRPr/>
            </a:lvl2pPr>
            <a:lvl3pPr lvl="2" rtl="0" algn="ctr">
              <a:lnSpc>
                <a:spcPct val="100000"/>
              </a:lnSpc>
              <a:spcBef>
                <a:spcPts val="1600"/>
              </a:spcBef>
              <a:spcAft>
                <a:spcPts val="0"/>
              </a:spcAft>
              <a:buClr>
                <a:srgbClr val="999999"/>
              </a:buClr>
              <a:buSzPts val="800"/>
              <a:buFont typeface="Open Sans"/>
              <a:buChar char="■"/>
              <a:defRPr/>
            </a:lvl3pPr>
            <a:lvl4pPr lvl="3" rtl="0" algn="ctr">
              <a:lnSpc>
                <a:spcPct val="100000"/>
              </a:lnSpc>
              <a:spcBef>
                <a:spcPts val="1600"/>
              </a:spcBef>
              <a:spcAft>
                <a:spcPts val="0"/>
              </a:spcAft>
              <a:buClr>
                <a:srgbClr val="999999"/>
              </a:buClr>
              <a:buSzPts val="800"/>
              <a:buFont typeface="Open Sans"/>
              <a:buChar char="●"/>
              <a:defRPr/>
            </a:lvl4pPr>
            <a:lvl5pPr lvl="4" rtl="0" algn="ctr">
              <a:lnSpc>
                <a:spcPct val="100000"/>
              </a:lnSpc>
              <a:spcBef>
                <a:spcPts val="1600"/>
              </a:spcBef>
              <a:spcAft>
                <a:spcPts val="0"/>
              </a:spcAft>
              <a:buClr>
                <a:srgbClr val="999999"/>
              </a:buClr>
              <a:buSzPts val="1200"/>
              <a:buFont typeface="Open Sans"/>
              <a:buChar char="○"/>
              <a:defRPr/>
            </a:lvl5pPr>
            <a:lvl6pPr lvl="5" rtl="0" algn="ctr">
              <a:lnSpc>
                <a:spcPct val="100000"/>
              </a:lnSpc>
              <a:spcBef>
                <a:spcPts val="1600"/>
              </a:spcBef>
              <a:spcAft>
                <a:spcPts val="0"/>
              </a:spcAft>
              <a:buClr>
                <a:srgbClr val="999999"/>
              </a:buClr>
              <a:buSzPts val="1200"/>
              <a:buFont typeface="Open Sans"/>
              <a:buChar char="■"/>
              <a:defRPr/>
            </a:lvl6pPr>
            <a:lvl7pPr lvl="6" rtl="0" algn="ctr">
              <a:lnSpc>
                <a:spcPct val="100000"/>
              </a:lnSpc>
              <a:spcBef>
                <a:spcPts val="1600"/>
              </a:spcBef>
              <a:spcAft>
                <a:spcPts val="0"/>
              </a:spcAft>
              <a:buClr>
                <a:srgbClr val="999999"/>
              </a:buClr>
              <a:buSzPts val="700"/>
              <a:buFont typeface="Open Sans"/>
              <a:buChar char="●"/>
              <a:defRPr/>
            </a:lvl7pPr>
            <a:lvl8pPr lvl="7" rtl="0" algn="ctr">
              <a:lnSpc>
                <a:spcPct val="100000"/>
              </a:lnSpc>
              <a:spcBef>
                <a:spcPts val="1600"/>
              </a:spcBef>
              <a:spcAft>
                <a:spcPts val="0"/>
              </a:spcAft>
              <a:buClr>
                <a:srgbClr val="999999"/>
              </a:buClr>
              <a:buSzPts val="700"/>
              <a:buFont typeface="Open Sans"/>
              <a:buChar char="○"/>
              <a:defRPr/>
            </a:lvl8pPr>
            <a:lvl9pPr lvl="8" rtl="0" algn="ctr">
              <a:lnSpc>
                <a:spcPct val="100000"/>
              </a:lnSpc>
              <a:spcBef>
                <a:spcPts val="1600"/>
              </a:spcBef>
              <a:spcAft>
                <a:spcPts val="1600"/>
              </a:spcAft>
              <a:buClr>
                <a:srgbClr val="999999"/>
              </a:buClr>
              <a:buSzPts val="600"/>
              <a:buFont typeface="Open Sans"/>
              <a:buChar char="■"/>
              <a:defRPr/>
            </a:lvl9pPr>
          </a:lstStyle>
          <a:p/>
        </p:txBody>
      </p:sp>
      <p:sp>
        <p:nvSpPr>
          <p:cNvPr id="87" name="Google Shape;87;p7"/>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7"/>
          <p:cNvGrpSpPr/>
          <p:nvPr/>
        </p:nvGrpSpPr>
        <p:grpSpPr>
          <a:xfrm flipH="1" rot="10800000">
            <a:off x="498549" y="419474"/>
            <a:ext cx="429322" cy="93999"/>
            <a:chOff x="5795037" y="809024"/>
            <a:chExt cx="431653" cy="94500"/>
          </a:xfrm>
        </p:grpSpPr>
        <p:sp>
          <p:nvSpPr>
            <p:cNvPr id="89" name="Google Shape;89;p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7"/>
          <p:cNvSpPr/>
          <p:nvPr/>
        </p:nvSpPr>
        <p:spPr>
          <a:xfrm flipH="1">
            <a:off x="7851885"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 name="Google Shape;93;p7"/>
          <p:cNvGrpSpPr/>
          <p:nvPr/>
        </p:nvGrpSpPr>
        <p:grpSpPr>
          <a:xfrm rot="10800000">
            <a:off x="8230513" y="4466049"/>
            <a:ext cx="429322" cy="93999"/>
            <a:chOff x="5795037" y="809024"/>
            <a:chExt cx="431653" cy="94500"/>
          </a:xfrm>
        </p:grpSpPr>
        <p:sp>
          <p:nvSpPr>
            <p:cNvPr id="94" name="Google Shape;94;p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 name="Google Shape;97;p7"/>
          <p:cNvGrpSpPr/>
          <p:nvPr/>
        </p:nvGrpSpPr>
        <p:grpSpPr>
          <a:xfrm flipH="1" rot="-5400000">
            <a:off x="8191799" y="905324"/>
            <a:ext cx="825589" cy="93999"/>
            <a:chOff x="5718423" y="809024"/>
            <a:chExt cx="830071" cy="94500"/>
          </a:xfrm>
        </p:grpSpPr>
        <p:sp>
          <p:nvSpPr>
            <p:cNvPr id="98" name="Google Shape;98;p7"/>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7"/>
            <p:cNvSpPr/>
            <p:nvPr/>
          </p:nvSpPr>
          <p:spPr>
            <a:xfrm>
              <a:off x="5963614" y="809024"/>
              <a:ext cx="94500" cy="94500"/>
            </a:xfrm>
            <a:prstGeom prst="ellipse">
              <a:avLst/>
            </a:prstGeom>
            <a:solidFill>
              <a:schemeClr val="lt1">
                <a:alpha val="8973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7"/>
            <p:cNvSpPr/>
            <p:nvPr/>
          </p:nvSpPr>
          <p:spPr>
            <a:xfrm>
              <a:off x="6208804" y="809024"/>
              <a:ext cx="94500" cy="94500"/>
            </a:xfrm>
            <a:prstGeom prst="ellipse">
              <a:avLst/>
            </a:prstGeom>
            <a:solidFill>
              <a:schemeClr val="lt1">
                <a:alpha val="665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7"/>
            <p:cNvSpPr/>
            <p:nvPr/>
          </p:nvSpPr>
          <p:spPr>
            <a:xfrm>
              <a:off x="6453994" y="809024"/>
              <a:ext cx="94500" cy="94500"/>
            </a:xfrm>
            <a:prstGeom prst="ellipse">
              <a:avLst/>
            </a:prstGeom>
            <a:solidFill>
              <a:schemeClr val="lt1">
                <a:alpha val="540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2" name="Shape 102"/>
        <p:cNvGrpSpPr/>
        <p:nvPr/>
      </p:nvGrpSpPr>
      <p:grpSpPr>
        <a:xfrm>
          <a:off x="0" y="0"/>
          <a:ext cx="0" cy="0"/>
          <a:chOff x="0" y="0"/>
          <a:chExt cx="0" cy="0"/>
        </a:xfrm>
      </p:grpSpPr>
      <p:sp>
        <p:nvSpPr>
          <p:cNvPr id="103" name="Google Shape;103;p8"/>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8"/>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 name="Google Shape;105;p8"/>
          <p:cNvGrpSpPr/>
          <p:nvPr/>
        </p:nvGrpSpPr>
        <p:grpSpPr>
          <a:xfrm flipH="1" rot="10800000">
            <a:off x="498549" y="419474"/>
            <a:ext cx="429322" cy="93999"/>
            <a:chOff x="5795037" y="809024"/>
            <a:chExt cx="431653" cy="94500"/>
          </a:xfrm>
        </p:grpSpPr>
        <p:sp>
          <p:nvSpPr>
            <p:cNvPr id="106" name="Google Shape;106;p8"/>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8"/>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 name="Google Shape;109;p8"/>
          <p:cNvGrpSpPr/>
          <p:nvPr/>
        </p:nvGrpSpPr>
        <p:grpSpPr>
          <a:xfrm flipH="1">
            <a:off x="4158122" y="4535409"/>
            <a:ext cx="825589" cy="93999"/>
            <a:chOff x="5718423" y="809024"/>
            <a:chExt cx="830071" cy="94500"/>
          </a:xfrm>
        </p:grpSpPr>
        <p:sp>
          <p:nvSpPr>
            <p:cNvPr id="110" name="Google Shape;110;p8"/>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
            <p:cNvSpPr/>
            <p:nvPr/>
          </p:nvSpPr>
          <p:spPr>
            <a:xfrm>
              <a:off x="5963614" y="809024"/>
              <a:ext cx="94500" cy="94500"/>
            </a:xfrm>
            <a:prstGeom prst="ellipse">
              <a:avLst/>
            </a:prstGeom>
            <a:solidFill>
              <a:schemeClr val="lt1">
                <a:alpha val="8973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
            <p:cNvSpPr/>
            <p:nvPr/>
          </p:nvSpPr>
          <p:spPr>
            <a:xfrm>
              <a:off x="6208804" y="809024"/>
              <a:ext cx="94500" cy="94500"/>
            </a:xfrm>
            <a:prstGeom prst="ellipse">
              <a:avLst/>
            </a:prstGeom>
            <a:solidFill>
              <a:schemeClr val="lt1">
                <a:alpha val="665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
            <p:cNvSpPr/>
            <p:nvPr/>
          </p:nvSpPr>
          <p:spPr>
            <a:xfrm>
              <a:off x="6453994" y="809024"/>
              <a:ext cx="94500" cy="94500"/>
            </a:xfrm>
            <a:prstGeom prst="ellipse">
              <a:avLst/>
            </a:prstGeom>
            <a:solidFill>
              <a:schemeClr val="lt1">
                <a:alpha val="540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 name="Google Shape;114;p8"/>
          <p:cNvSpPr/>
          <p:nvPr/>
        </p:nvSpPr>
        <p:spPr>
          <a:xfrm>
            <a:off x="714600" y="1167575"/>
            <a:ext cx="7709700" cy="2808300"/>
          </a:xfrm>
          <a:prstGeom prst="roundRect">
            <a:avLst>
              <a:gd fmla="val 2501" name="adj"/>
            </a:avLst>
          </a:prstGeom>
          <a:solidFill>
            <a:schemeClr val="lt1"/>
          </a:solidFill>
          <a:ln cap="flat" cmpd="sng" w="9525">
            <a:solidFill>
              <a:schemeClr val="accent6"/>
            </a:solidFill>
            <a:prstDash val="solid"/>
            <a:round/>
            <a:headEnd len="sm" w="sm" type="none"/>
            <a:tailEnd len="sm" w="sm" type="none"/>
          </a:ln>
          <a:effectLst>
            <a:outerShdw blurRad="57150" rotWithShape="0" algn="bl" dir="5400000" dist="19050">
              <a:schemeClr val="dk1">
                <a:alpha val="50000"/>
              </a:schemeClr>
            </a:outerShdw>
            <a:reflection blurRad="0" dir="5400000" dist="38100" endA="0" endPos="30000" fadeDir="5400012" kx="0" rotWithShape="0" algn="bl" stA="9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8"/>
          <p:cNvSpPr txBox="1"/>
          <p:nvPr>
            <p:ph type="title"/>
          </p:nvPr>
        </p:nvSpPr>
        <p:spPr>
          <a:xfrm>
            <a:off x="1502800" y="1370700"/>
            <a:ext cx="61305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8900">
                <a:solidFill>
                  <a:schemeClr val="dk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6" name="Shape 116"/>
        <p:cNvGrpSpPr/>
        <p:nvPr/>
      </p:nvGrpSpPr>
      <p:grpSpPr>
        <a:xfrm>
          <a:off x="0" y="0"/>
          <a:ext cx="0" cy="0"/>
          <a:chOff x="0" y="0"/>
          <a:chExt cx="0" cy="0"/>
        </a:xfrm>
      </p:grpSpPr>
      <p:sp>
        <p:nvSpPr>
          <p:cNvPr id="117" name="Google Shape;117;p9"/>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txBox="1"/>
          <p:nvPr>
            <p:ph idx="1" type="subTitle"/>
          </p:nvPr>
        </p:nvSpPr>
        <p:spPr>
          <a:xfrm>
            <a:off x="5112600" y="2107125"/>
            <a:ext cx="3311400" cy="1218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9" name="Google Shape;119;p9"/>
          <p:cNvSpPr txBox="1"/>
          <p:nvPr>
            <p:ph type="title"/>
          </p:nvPr>
        </p:nvSpPr>
        <p:spPr>
          <a:xfrm>
            <a:off x="5011800" y="1359000"/>
            <a:ext cx="34122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0" name="Google Shape;120;p9"/>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 name="Google Shape;121;p9"/>
          <p:cNvGrpSpPr/>
          <p:nvPr/>
        </p:nvGrpSpPr>
        <p:grpSpPr>
          <a:xfrm flipH="1" rot="10800000">
            <a:off x="498549" y="419474"/>
            <a:ext cx="429322" cy="93999"/>
            <a:chOff x="5795037" y="809024"/>
            <a:chExt cx="431653" cy="94500"/>
          </a:xfrm>
        </p:grpSpPr>
        <p:sp>
          <p:nvSpPr>
            <p:cNvPr id="122" name="Google Shape;122;p9"/>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9"/>
          <p:cNvSpPr/>
          <p:nvPr/>
        </p:nvSpPr>
        <p:spPr>
          <a:xfrm flipH="1">
            <a:off x="7851885"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9"/>
          <p:cNvGrpSpPr/>
          <p:nvPr/>
        </p:nvGrpSpPr>
        <p:grpSpPr>
          <a:xfrm rot="10800000">
            <a:off x="8230513" y="4466049"/>
            <a:ext cx="429322" cy="93999"/>
            <a:chOff x="5795037" y="809024"/>
            <a:chExt cx="431653" cy="94500"/>
          </a:xfrm>
        </p:grpSpPr>
        <p:sp>
          <p:nvSpPr>
            <p:cNvPr id="127" name="Google Shape;127;p9"/>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9"/>
          <p:cNvGrpSpPr/>
          <p:nvPr/>
        </p:nvGrpSpPr>
        <p:grpSpPr>
          <a:xfrm flipH="1" rot="-5400000">
            <a:off x="8191799" y="905324"/>
            <a:ext cx="825589" cy="93999"/>
            <a:chOff x="5718423" y="809024"/>
            <a:chExt cx="830071" cy="94500"/>
          </a:xfrm>
        </p:grpSpPr>
        <p:sp>
          <p:nvSpPr>
            <p:cNvPr id="131" name="Google Shape;131;p9"/>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p:nvPr/>
          </p:nvSpPr>
          <p:spPr>
            <a:xfrm>
              <a:off x="5963614" y="809024"/>
              <a:ext cx="94500" cy="94500"/>
            </a:xfrm>
            <a:prstGeom prst="ellipse">
              <a:avLst/>
            </a:prstGeom>
            <a:solidFill>
              <a:schemeClr val="lt1">
                <a:alpha val="8973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
            <p:cNvSpPr/>
            <p:nvPr/>
          </p:nvSpPr>
          <p:spPr>
            <a:xfrm>
              <a:off x="6208804" y="809024"/>
              <a:ext cx="94500" cy="94500"/>
            </a:xfrm>
            <a:prstGeom prst="ellipse">
              <a:avLst/>
            </a:prstGeom>
            <a:solidFill>
              <a:schemeClr val="lt1">
                <a:alpha val="665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
            <p:cNvSpPr/>
            <p:nvPr/>
          </p:nvSpPr>
          <p:spPr>
            <a:xfrm>
              <a:off x="6453994" y="809024"/>
              <a:ext cx="94500" cy="94500"/>
            </a:xfrm>
            <a:prstGeom prst="ellipse">
              <a:avLst/>
            </a:prstGeom>
            <a:solidFill>
              <a:schemeClr val="lt1">
                <a:alpha val="540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sp>
        <p:nvSpPr>
          <p:cNvPr id="136" name="Google Shape;136;p10"/>
          <p:cNvSpPr txBox="1"/>
          <p:nvPr>
            <p:ph type="title"/>
          </p:nvPr>
        </p:nvSpPr>
        <p:spPr>
          <a:xfrm>
            <a:off x="720000" y="3469654"/>
            <a:ext cx="4031100" cy="9210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000">
                <a:solidFill>
                  <a:schemeClr val="dk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60" Type="http://schemas.openxmlformats.org/officeDocument/2006/relationships/theme" Target="../theme/theme1.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slideLayout" Target="../slideLayouts/slideLayout59.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1pPr>
            <a:lvl2pPr lvl="1"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2pPr>
            <a:lvl3pPr lvl="2"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3pPr>
            <a:lvl4pPr lvl="3"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4pPr>
            <a:lvl5pPr lvl="4"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5pPr>
            <a:lvl6pPr lvl="5"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6pPr>
            <a:lvl7pPr lvl="6"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7pPr>
            <a:lvl8pPr lvl="7"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8pPr>
            <a:lvl9pPr lvl="8"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1pPr>
            <a:lvl2pPr indent="-317500" lvl="1" marL="9144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2pPr>
            <a:lvl3pPr indent="-317500" lvl="2" marL="13716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3pPr>
            <a:lvl4pPr indent="-317500" lvl="3" marL="18288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4pPr>
            <a:lvl5pPr indent="-317500" lvl="4" marL="22860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5pPr>
            <a:lvl6pPr indent="-317500" lvl="5" marL="27432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6pPr>
            <a:lvl7pPr indent="-317500" lvl="6" marL="32004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7pPr>
            <a:lvl8pPr indent="-317500" lvl="7" marL="36576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8pPr>
            <a:lvl9pPr indent="-317500" lvl="8" marL="4114800">
              <a:lnSpc>
                <a:spcPct val="115000"/>
              </a:lnSpc>
              <a:spcBef>
                <a:spcPts val="1600"/>
              </a:spcBef>
              <a:spcAft>
                <a:spcPts val="160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37">
          <p15:clr>
            <a:srgbClr val="EA4335"/>
          </p15:clr>
        </p15:guide>
        <p15:guide id="2" pos="447">
          <p15:clr>
            <a:srgbClr val="EA4335"/>
          </p15:clr>
        </p15:guide>
        <p15:guide id="3" orient="horz" pos="2903">
          <p15:clr>
            <a:srgbClr val="EA4335"/>
          </p15:clr>
        </p15:guide>
        <p15:guide id="4" pos="5313">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slide" Target="/ppt/slides/slide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slide" Target="/ppt/slid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slide" Target="/ppt/slid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slide" Target="/ppt/slides/slide7.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slide" Target="/ppt/slides/slide7.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 Id="rId3" Type="http://schemas.openxmlformats.org/officeDocument/2006/relationships/slide" Target="/ppt/slid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 Id="rId3" Type="http://schemas.openxmlformats.org/officeDocument/2006/relationships/slide" Target="/ppt/slides/slid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6.xml"/><Relationship Id="rId3" Type="http://schemas.openxmlformats.org/officeDocument/2006/relationships/slide" Target="/ppt/slides/slide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5.xml"/><Relationship Id="rId3" Type="http://schemas.openxmlformats.org/officeDocument/2006/relationships/slide" Target="/ppt/slides/slide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slide" Target="/ppt/slides/slide21.xml"/><Relationship Id="rId4" Type="http://schemas.openxmlformats.org/officeDocument/2006/relationships/slide" Target="/ppt/slides/slide21.xml"/><Relationship Id="rId5" Type="http://schemas.openxmlformats.org/officeDocument/2006/relationships/slide" Target="/ppt/slides/slide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slide" Target="/ppt/slid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 Id="rId3" Type="http://schemas.openxmlformats.org/officeDocument/2006/relationships/slide" Target="/ppt/slid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slide" Target="/ppt/slid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954" name="Shape 954"/>
        <p:cNvGrpSpPr/>
        <p:nvPr/>
      </p:nvGrpSpPr>
      <p:grpSpPr>
        <a:xfrm>
          <a:off x="0" y="0"/>
          <a:ext cx="0" cy="0"/>
          <a:chOff x="0" y="0"/>
          <a:chExt cx="0" cy="0"/>
        </a:xfrm>
      </p:grpSpPr>
      <p:sp>
        <p:nvSpPr>
          <p:cNvPr id="955" name="Google Shape;955;p61"/>
          <p:cNvSpPr/>
          <p:nvPr/>
        </p:nvSpPr>
        <p:spPr>
          <a:xfrm>
            <a:off x="637700" y="1499350"/>
            <a:ext cx="3813000" cy="639000"/>
          </a:xfrm>
          <a:prstGeom prst="roundRect">
            <a:avLst>
              <a:gd fmla="val 50000" name="adj"/>
            </a:avLst>
          </a:prstGeom>
          <a:solidFill>
            <a:schemeClr val="lt1"/>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61"/>
          <p:cNvSpPr txBox="1"/>
          <p:nvPr>
            <p:ph type="ctrTitle"/>
          </p:nvPr>
        </p:nvSpPr>
        <p:spPr>
          <a:xfrm>
            <a:off x="806150" y="1329000"/>
            <a:ext cx="3476100" cy="167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solidFill>
                  <a:schemeClr val="dk1"/>
                </a:solidFill>
              </a:rPr>
              <a:t>Assignment</a:t>
            </a:r>
            <a:r>
              <a:rPr lang="en" sz="3500">
                <a:solidFill>
                  <a:schemeClr val="dk1"/>
                </a:solidFill>
              </a:rPr>
              <a:t> 2</a:t>
            </a:r>
            <a:endParaRPr sz="3500">
              <a:solidFill>
                <a:schemeClr val="dk1"/>
              </a:solidFill>
            </a:endParaRPr>
          </a:p>
          <a:p>
            <a:pPr indent="0" lvl="0" marL="0" rtl="0" algn="l">
              <a:spcBef>
                <a:spcPts val="0"/>
              </a:spcBef>
              <a:spcAft>
                <a:spcPts val="0"/>
              </a:spcAft>
              <a:buNone/>
            </a:pPr>
            <a:r>
              <a:t/>
            </a:r>
            <a:endParaRPr b="1" sz="4000">
              <a:solidFill>
                <a:schemeClr val="accent6"/>
              </a:solidFill>
            </a:endParaRPr>
          </a:p>
        </p:txBody>
      </p:sp>
      <p:sp>
        <p:nvSpPr>
          <p:cNvPr id="957" name="Google Shape;957;p61"/>
          <p:cNvSpPr txBox="1"/>
          <p:nvPr>
            <p:ph idx="1" type="subTitle"/>
          </p:nvPr>
        </p:nvSpPr>
        <p:spPr>
          <a:xfrm>
            <a:off x="598850" y="2376400"/>
            <a:ext cx="3890700" cy="20376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1500">
                <a:solidFill>
                  <a:schemeClr val="accent6"/>
                </a:solidFill>
                <a:latin typeface="Montserrat"/>
                <a:ea typeface="Montserrat"/>
                <a:cs typeface="Montserrat"/>
                <a:sym typeface="Montserrat"/>
              </a:rPr>
              <a:t>Keeran Ravishankar  (216387771)</a:t>
            </a:r>
            <a:endParaRPr sz="1500">
              <a:solidFill>
                <a:schemeClr val="accent6"/>
              </a:solidFill>
              <a:latin typeface="Montserrat"/>
              <a:ea typeface="Montserrat"/>
              <a:cs typeface="Montserrat"/>
              <a:sym typeface="Montserrat"/>
            </a:endParaRPr>
          </a:p>
          <a:p>
            <a:pPr indent="0" lvl="0" marL="0" rtl="0" algn="l">
              <a:lnSpc>
                <a:spcPct val="150000"/>
              </a:lnSpc>
              <a:spcBef>
                <a:spcPts val="1200"/>
              </a:spcBef>
              <a:spcAft>
                <a:spcPts val="0"/>
              </a:spcAft>
              <a:buNone/>
            </a:pPr>
            <a:r>
              <a:rPr lang="en" sz="1500">
                <a:solidFill>
                  <a:schemeClr val="accent6"/>
                </a:solidFill>
                <a:latin typeface="Montserrat"/>
                <a:ea typeface="Montserrat"/>
                <a:cs typeface="Montserrat"/>
                <a:sym typeface="Montserrat"/>
              </a:rPr>
              <a:t>CheukWai Chan (218464057)</a:t>
            </a:r>
            <a:endParaRPr sz="1500">
              <a:solidFill>
                <a:schemeClr val="accent6"/>
              </a:solidFill>
              <a:latin typeface="Montserrat"/>
              <a:ea typeface="Montserrat"/>
              <a:cs typeface="Montserrat"/>
              <a:sym typeface="Montserrat"/>
            </a:endParaRPr>
          </a:p>
          <a:p>
            <a:pPr indent="0" lvl="0" marL="0" rtl="0" algn="l">
              <a:lnSpc>
                <a:spcPct val="150000"/>
              </a:lnSpc>
              <a:spcBef>
                <a:spcPts val="1200"/>
              </a:spcBef>
              <a:spcAft>
                <a:spcPts val="0"/>
              </a:spcAft>
              <a:buNone/>
            </a:pPr>
            <a:r>
              <a:rPr lang="en" sz="1500">
                <a:solidFill>
                  <a:schemeClr val="accent6"/>
                </a:solidFill>
                <a:latin typeface="Montserrat"/>
                <a:ea typeface="Montserrat"/>
                <a:cs typeface="Montserrat"/>
                <a:sym typeface="Montserrat"/>
              </a:rPr>
              <a:t>Domenico Lasalandra(217125105)</a:t>
            </a:r>
            <a:endParaRPr sz="1500">
              <a:solidFill>
                <a:schemeClr val="accent6"/>
              </a:solidFill>
              <a:latin typeface="Montserrat"/>
              <a:ea typeface="Montserrat"/>
              <a:cs typeface="Montserrat"/>
              <a:sym typeface="Montserrat"/>
            </a:endParaRPr>
          </a:p>
          <a:p>
            <a:pPr indent="0" lvl="0" marL="0" rtl="0" algn="l">
              <a:lnSpc>
                <a:spcPct val="150000"/>
              </a:lnSpc>
              <a:spcBef>
                <a:spcPts val="1200"/>
              </a:spcBef>
              <a:spcAft>
                <a:spcPts val="0"/>
              </a:spcAft>
              <a:buNone/>
            </a:pPr>
            <a:r>
              <a:rPr lang="en" sz="1500">
                <a:solidFill>
                  <a:schemeClr val="accent6"/>
                </a:solidFill>
                <a:latin typeface="Montserrat"/>
                <a:ea typeface="Montserrat"/>
                <a:cs typeface="Montserrat"/>
                <a:sym typeface="Montserrat"/>
              </a:rPr>
              <a:t>Peipei Yu (215869753)</a:t>
            </a:r>
            <a:endParaRPr sz="1500">
              <a:solidFill>
                <a:schemeClr val="accent6"/>
              </a:solidFill>
              <a:latin typeface="Montserrat"/>
              <a:ea typeface="Montserrat"/>
              <a:cs typeface="Montserrat"/>
              <a:sym typeface="Montserrat"/>
            </a:endParaRPr>
          </a:p>
          <a:p>
            <a:pPr indent="0" lvl="0" marL="0" rtl="0" algn="l">
              <a:spcBef>
                <a:spcPts val="1200"/>
              </a:spcBef>
              <a:spcAft>
                <a:spcPts val="0"/>
              </a:spcAft>
              <a:buNone/>
            </a:pPr>
            <a:r>
              <a:t/>
            </a:r>
            <a:endParaRPr sz="1500">
              <a:latin typeface="Montserrat Medium"/>
              <a:ea typeface="Montserrat Medium"/>
              <a:cs typeface="Montserrat Medium"/>
              <a:sym typeface="Montserrat Medium"/>
            </a:endParaRPr>
          </a:p>
        </p:txBody>
      </p:sp>
      <p:grpSp>
        <p:nvGrpSpPr>
          <p:cNvPr id="958" name="Google Shape;958;p61"/>
          <p:cNvGrpSpPr/>
          <p:nvPr/>
        </p:nvGrpSpPr>
        <p:grpSpPr>
          <a:xfrm flipH="1">
            <a:off x="725449" y="1167312"/>
            <a:ext cx="825589" cy="93999"/>
            <a:chOff x="5718423" y="809024"/>
            <a:chExt cx="830071" cy="94500"/>
          </a:xfrm>
        </p:grpSpPr>
        <p:sp>
          <p:nvSpPr>
            <p:cNvPr id="959" name="Google Shape;959;p61"/>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61"/>
            <p:cNvSpPr/>
            <p:nvPr/>
          </p:nvSpPr>
          <p:spPr>
            <a:xfrm>
              <a:off x="5963614" y="809024"/>
              <a:ext cx="94500" cy="94500"/>
            </a:xfrm>
            <a:prstGeom prst="ellipse">
              <a:avLst/>
            </a:prstGeom>
            <a:solidFill>
              <a:schemeClr val="lt1">
                <a:alpha val="8973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61"/>
            <p:cNvSpPr/>
            <p:nvPr/>
          </p:nvSpPr>
          <p:spPr>
            <a:xfrm>
              <a:off x="6208804" y="809024"/>
              <a:ext cx="94500" cy="94500"/>
            </a:xfrm>
            <a:prstGeom prst="ellipse">
              <a:avLst/>
            </a:prstGeom>
            <a:solidFill>
              <a:schemeClr val="lt1">
                <a:alpha val="665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61"/>
            <p:cNvSpPr/>
            <p:nvPr/>
          </p:nvSpPr>
          <p:spPr>
            <a:xfrm>
              <a:off x="6453994" y="809024"/>
              <a:ext cx="94500" cy="94500"/>
            </a:xfrm>
            <a:prstGeom prst="ellipse">
              <a:avLst/>
            </a:prstGeom>
            <a:solidFill>
              <a:schemeClr val="lt1">
                <a:alpha val="540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3" name="Google Shape;963;p61"/>
          <p:cNvGrpSpPr/>
          <p:nvPr/>
        </p:nvGrpSpPr>
        <p:grpSpPr>
          <a:xfrm>
            <a:off x="5029270" y="1457228"/>
            <a:ext cx="3384497" cy="2229043"/>
            <a:chOff x="5029270" y="1457228"/>
            <a:chExt cx="3384497" cy="2229043"/>
          </a:xfrm>
        </p:grpSpPr>
        <p:sp>
          <p:nvSpPr>
            <p:cNvPr id="964" name="Google Shape;964;p61"/>
            <p:cNvSpPr/>
            <p:nvPr/>
          </p:nvSpPr>
          <p:spPr>
            <a:xfrm>
              <a:off x="6320045" y="1469966"/>
              <a:ext cx="595034" cy="126373"/>
            </a:xfrm>
            <a:custGeom>
              <a:rect b="b" l="l" r="r" t="t"/>
              <a:pathLst>
                <a:path extrusionOk="0" h="10397" w="48955">
                  <a:moveTo>
                    <a:pt x="3111" y="0"/>
                  </a:moveTo>
                  <a:cubicBezTo>
                    <a:pt x="1387" y="0"/>
                    <a:pt x="1" y="1386"/>
                    <a:pt x="1" y="3110"/>
                  </a:cubicBezTo>
                  <a:lnTo>
                    <a:pt x="1" y="7302"/>
                  </a:lnTo>
                  <a:cubicBezTo>
                    <a:pt x="1" y="9010"/>
                    <a:pt x="1387" y="10397"/>
                    <a:pt x="3111" y="10397"/>
                  </a:cubicBezTo>
                  <a:lnTo>
                    <a:pt x="45844" y="10397"/>
                  </a:lnTo>
                  <a:cubicBezTo>
                    <a:pt x="47568" y="10397"/>
                    <a:pt x="48954" y="9010"/>
                    <a:pt x="48954" y="7302"/>
                  </a:cubicBezTo>
                  <a:lnTo>
                    <a:pt x="48954" y="3110"/>
                  </a:lnTo>
                  <a:cubicBezTo>
                    <a:pt x="48954" y="1386"/>
                    <a:pt x="47568" y="0"/>
                    <a:pt x="45844" y="0"/>
                  </a:cubicBezTo>
                  <a:close/>
                </a:path>
              </a:pathLst>
            </a:custGeom>
            <a:solidFill>
              <a:schemeClr val="lt1"/>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61"/>
            <p:cNvSpPr/>
            <p:nvPr/>
          </p:nvSpPr>
          <p:spPr>
            <a:xfrm>
              <a:off x="5452793" y="1926498"/>
              <a:ext cx="2708802" cy="1327284"/>
            </a:xfrm>
            <a:custGeom>
              <a:rect b="b" l="l" r="r" t="t"/>
              <a:pathLst>
                <a:path extrusionOk="0" h="109199" w="222860">
                  <a:moveTo>
                    <a:pt x="10853" y="0"/>
                  </a:moveTo>
                  <a:cubicBezTo>
                    <a:pt x="4869" y="0"/>
                    <a:pt x="1" y="4852"/>
                    <a:pt x="1" y="10836"/>
                  </a:cubicBezTo>
                  <a:lnTo>
                    <a:pt x="1" y="98364"/>
                  </a:lnTo>
                  <a:cubicBezTo>
                    <a:pt x="1" y="104348"/>
                    <a:pt x="4869" y="109199"/>
                    <a:pt x="10853" y="109199"/>
                  </a:cubicBezTo>
                  <a:lnTo>
                    <a:pt x="212025" y="109199"/>
                  </a:lnTo>
                  <a:cubicBezTo>
                    <a:pt x="218009" y="109199"/>
                    <a:pt x="222859" y="104348"/>
                    <a:pt x="222859" y="98364"/>
                  </a:cubicBezTo>
                  <a:lnTo>
                    <a:pt x="222859" y="10836"/>
                  </a:lnTo>
                  <a:cubicBezTo>
                    <a:pt x="222859" y="4852"/>
                    <a:pt x="218009" y="0"/>
                    <a:pt x="212025" y="0"/>
                  </a:cubicBezTo>
                  <a:close/>
                </a:path>
              </a:pathLst>
            </a:custGeom>
            <a:solidFill>
              <a:schemeClr val="lt1"/>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61"/>
            <p:cNvSpPr/>
            <p:nvPr/>
          </p:nvSpPr>
          <p:spPr>
            <a:xfrm>
              <a:off x="5476434" y="1941497"/>
              <a:ext cx="2661544" cy="1297298"/>
            </a:xfrm>
            <a:custGeom>
              <a:rect b="b" l="l" r="r" t="t"/>
              <a:pathLst>
                <a:path extrusionOk="0" h="106732" w="218972">
                  <a:moveTo>
                    <a:pt x="10853" y="1"/>
                  </a:moveTo>
                  <a:cubicBezTo>
                    <a:pt x="4851" y="1"/>
                    <a:pt x="0" y="4852"/>
                    <a:pt x="0" y="10853"/>
                  </a:cubicBezTo>
                  <a:lnTo>
                    <a:pt x="0" y="48109"/>
                  </a:lnTo>
                  <a:cubicBezTo>
                    <a:pt x="0" y="49664"/>
                    <a:pt x="981" y="51033"/>
                    <a:pt x="2451" y="51540"/>
                  </a:cubicBezTo>
                  <a:cubicBezTo>
                    <a:pt x="3228" y="51810"/>
                    <a:pt x="3753" y="52554"/>
                    <a:pt x="3753" y="53365"/>
                  </a:cubicBezTo>
                  <a:cubicBezTo>
                    <a:pt x="3753" y="54194"/>
                    <a:pt x="3228" y="54921"/>
                    <a:pt x="2451" y="55191"/>
                  </a:cubicBezTo>
                  <a:cubicBezTo>
                    <a:pt x="981" y="55698"/>
                    <a:pt x="0" y="57084"/>
                    <a:pt x="0" y="58623"/>
                  </a:cubicBezTo>
                  <a:lnTo>
                    <a:pt x="0" y="95895"/>
                  </a:lnTo>
                  <a:cubicBezTo>
                    <a:pt x="0" y="101879"/>
                    <a:pt x="4851" y="106731"/>
                    <a:pt x="10853" y="106731"/>
                  </a:cubicBezTo>
                  <a:lnTo>
                    <a:pt x="208135" y="106731"/>
                  </a:lnTo>
                  <a:cubicBezTo>
                    <a:pt x="214119" y="106731"/>
                    <a:pt x="218971" y="101879"/>
                    <a:pt x="218971" y="95895"/>
                  </a:cubicBezTo>
                  <a:lnTo>
                    <a:pt x="218971" y="10853"/>
                  </a:lnTo>
                  <a:cubicBezTo>
                    <a:pt x="218971" y="4852"/>
                    <a:pt x="214119" y="1"/>
                    <a:pt x="208135" y="1"/>
                  </a:cubicBezTo>
                  <a:close/>
                </a:path>
              </a:pathLst>
            </a:custGeom>
            <a:solidFill>
              <a:schemeClr val="lt1"/>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61"/>
            <p:cNvSpPr/>
            <p:nvPr/>
          </p:nvSpPr>
          <p:spPr>
            <a:xfrm>
              <a:off x="5476434" y="1941497"/>
              <a:ext cx="1724646" cy="1297298"/>
            </a:xfrm>
            <a:custGeom>
              <a:rect b="b" l="l" r="r" t="t"/>
              <a:pathLst>
                <a:path extrusionOk="0" h="106732" w="141891">
                  <a:moveTo>
                    <a:pt x="10853" y="1"/>
                  </a:moveTo>
                  <a:cubicBezTo>
                    <a:pt x="4851" y="1"/>
                    <a:pt x="0" y="4852"/>
                    <a:pt x="0" y="10853"/>
                  </a:cubicBezTo>
                  <a:lnTo>
                    <a:pt x="0" y="48109"/>
                  </a:lnTo>
                  <a:cubicBezTo>
                    <a:pt x="0" y="49664"/>
                    <a:pt x="981" y="51033"/>
                    <a:pt x="2451" y="51540"/>
                  </a:cubicBezTo>
                  <a:cubicBezTo>
                    <a:pt x="3228" y="51810"/>
                    <a:pt x="3753" y="52554"/>
                    <a:pt x="3753" y="53365"/>
                  </a:cubicBezTo>
                  <a:cubicBezTo>
                    <a:pt x="3753" y="54194"/>
                    <a:pt x="3228" y="54921"/>
                    <a:pt x="2451" y="55191"/>
                  </a:cubicBezTo>
                  <a:cubicBezTo>
                    <a:pt x="981" y="55698"/>
                    <a:pt x="0" y="57084"/>
                    <a:pt x="0" y="58623"/>
                  </a:cubicBezTo>
                  <a:lnTo>
                    <a:pt x="0" y="95895"/>
                  </a:lnTo>
                  <a:cubicBezTo>
                    <a:pt x="0" y="101879"/>
                    <a:pt x="4851" y="106731"/>
                    <a:pt x="10853" y="106731"/>
                  </a:cubicBezTo>
                  <a:lnTo>
                    <a:pt x="141890" y="106731"/>
                  </a:lnTo>
                  <a:lnTo>
                    <a:pt x="141890" y="1"/>
                  </a:lnTo>
                  <a:close/>
                </a:path>
              </a:pathLst>
            </a:custGeom>
            <a:gradFill>
              <a:gsLst>
                <a:gs pos="0">
                  <a:srgbClr val="81EEEB"/>
                </a:gs>
                <a:gs pos="100000">
                  <a:srgbClr val="3AE4DF"/>
                </a:gs>
              </a:gsLst>
              <a:lin ang="8099331" scaled="0"/>
            </a:gra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61"/>
            <p:cNvSpPr/>
            <p:nvPr/>
          </p:nvSpPr>
          <p:spPr>
            <a:xfrm>
              <a:off x="7275637" y="2153536"/>
              <a:ext cx="392026" cy="289708"/>
            </a:xfrm>
            <a:custGeom>
              <a:rect b="b" l="l" r="r" t="t"/>
              <a:pathLst>
                <a:path extrusionOk="0" h="23835" w="32253">
                  <a:moveTo>
                    <a:pt x="3095" y="1"/>
                  </a:moveTo>
                  <a:cubicBezTo>
                    <a:pt x="1387" y="1"/>
                    <a:pt x="1" y="1387"/>
                    <a:pt x="1" y="3093"/>
                  </a:cubicBezTo>
                  <a:lnTo>
                    <a:pt x="1" y="20741"/>
                  </a:lnTo>
                  <a:cubicBezTo>
                    <a:pt x="1" y="22449"/>
                    <a:pt x="1387" y="23835"/>
                    <a:pt x="3095" y="23835"/>
                  </a:cubicBezTo>
                  <a:lnTo>
                    <a:pt x="29160" y="23835"/>
                  </a:lnTo>
                  <a:cubicBezTo>
                    <a:pt x="30867" y="23835"/>
                    <a:pt x="32253" y="22449"/>
                    <a:pt x="32253" y="20741"/>
                  </a:cubicBezTo>
                  <a:lnTo>
                    <a:pt x="32253" y="3093"/>
                  </a:lnTo>
                  <a:cubicBezTo>
                    <a:pt x="32253" y="1387"/>
                    <a:pt x="30867" y="1"/>
                    <a:pt x="29160" y="1"/>
                  </a:cubicBezTo>
                  <a:close/>
                </a:path>
              </a:pathLst>
            </a:custGeom>
            <a:solidFill>
              <a:schemeClr val="accent6"/>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61"/>
            <p:cNvSpPr/>
            <p:nvPr/>
          </p:nvSpPr>
          <p:spPr>
            <a:xfrm>
              <a:off x="7748407" y="2184761"/>
              <a:ext cx="292783" cy="37607"/>
            </a:xfrm>
            <a:custGeom>
              <a:rect b="b" l="l" r="r" t="t"/>
              <a:pathLst>
                <a:path extrusionOk="0" h="3094" w="24088">
                  <a:moveTo>
                    <a:pt x="1556" y="1"/>
                  </a:moveTo>
                  <a:cubicBezTo>
                    <a:pt x="693" y="1"/>
                    <a:pt x="1" y="693"/>
                    <a:pt x="1" y="1539"/>
                  </a:cubicBezTo>
                  <a:cubicBezTo>
                    <a:pt x="1" y="2401"/>
                    <a:pt x="693" y="3094"/>
                    <a:pt x="1556" y="3094"/>
                  </a:cubicBezTo>
                  <a:lnTo>
                    <a:pt x="22533" y="3094"/>
                  </a:lnTo>
                  <a:cubicBezTo>
                    <a:pt x="23395" y="3094"/>
                    <a:pt x="24088" y="2401"/>
                    <a:pt x="24088" y="1539"/>
                  </a:cubicBezTo>
                  <a:cubicBezTo>
                    <a:pt x="24088" y="693"/>
                    <a:pt x="23395" y="1"/>
                    <a:pt x="22533" y="1"/>
                  </a:cubicBezTo>
                  <a:close/>
                </a:path>
              </a:pathLst>
            </a:custGeom>
            <a:solidFill>
              <a:schemeClr val="accent6"/>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61"/>
            <p:cNvSpPr/>
            <p:nvPr/>
          </p:nvSpPr>
          <p:spPr>
            <a:xfrm>
              <a:off x="7748407" y="2279690"/>
              <a:ext cx="292783" cy="37607"/>
            </a:xfrm>
            <a:custGeom>
              <a:rect b="b" l="l" r="r" t="t"/>
              <a:pathLst>
                <a:path extrusionOk="0" h="3094" w="24088">
                  <a:moveTo>
                    <a:pt x="1556" y="0"/>
                  </a:moveTo>
                  <a:cubicBezTo>
                    <a:pt x="693" y="0"/>
                    <a:pt x="1" y="693"/>
                    <a:pt x="1" y="1538"/>
                  </a:cubicBezTo>
                  <a:cubicBezTo>
                    <a:pt x="1" y="2401"/>
                    <a:pt x="693" y="3093"/>
                    <a:pt x="1556" y="3093"/>
                  </a:cubicBezTo>
                  <a:lnTo>
                    <a:pt x="22533" y="3093"/>
                  </a:lnTo>
                  <a:cubicBezTo>
                    <a:pt x="23395" y="3093"/>
                    <a:pt x="24088" y="2401"/>
                    <a:pt x="24088" y="1538"/>
                  </a:cubicBezTo>
                  <a:cubicBezTo>
                    <a:pt x="24088" y="693"/>
                    <a:pt x="23395" y="0"/>
                    <a:pt x="22533" y="0"/>
                  </a:cubicBezTo>
                  <a:close/>
                </a:path>
              </a:pathLst>
            </a:custGeom>
            <a:solidFill>
              <a:schemeClr val="accent6"/>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61"/>
            <p:cNvSpPr/>
            <p:nvPr/>
          </p:nvSpPr>
          <p:spPr>
            <a:xfrm>
              <a:off x="7748407" y="2374618"/>
              <a:ext cx="169097" cy="37595"/>
            </a:xfrm>
            <a:custGeom>
              <a:rect b="b" l="l" r="r" t="t"/>
              <a:pathLst>
                <a:path extrusionOk="0" h="3093" w="13912">
                  <a:moveTo>
                    <a:pt x="1556" y="0"/>
                  </a:moveTo>
                  <a:cubicBezTo>
                    <a:pt x="693" y="0"/>
                    <a:pt x="1" y="692"/>
                    <a:pt x="1" y="1538"/>
                  </a:cubicBezTo>
                  <a:cubicBezTo>
                    <a:pt x="1" y="2400"/>
                    <a:pt x="693" y="3093"/>
                    <a:pt x="1556" y="3093"/>
                  </a:cubicBezTo>
                  <a:lnTo>
                    <a:pt x="12357" y="3093"/>
                  </a:lnTo>
                  <a:cubicBezTo>
                    <a:pt x="13219" y="3093"/>
                    <a:pt x="13912" y="2400"/>
                    <a:pt x="13912" y="1538"/>
                  </a:cubicBezTo>
                  <a:cubicBezTo>
                    <a:pt x="13912" y="692"/>
                    <a:pt x="13219" y="0"/>
                    <a:pt x="12357" y="0"/>
                  </a:cubicBezTo>
                  <a:close/>
                </a:path>
              </a:pathLst>
            </a:custGeom>
            <a:solidFill>
              <a:schemeClr val="accent6"/>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61"/>
            <p:cNvSpPr/>
            <p:nvPr/>
          </p:nvSpPr>
          <p:spPr>
            <a:xfrm>
              <a:off x="7275637" y="2514738"/>
              <a:ext cx="392026" cy="289708"/>
            </a:xfrm>
            <a:custGeom>
              <a:rect b="b" l="l" r="r" t="t"/>
              <a:pathLst>
                <a:path extrusionOk="0" h="23835" w="32253">
                  <a:moveTo>
                    <a:pt x="3095" y="0"/>
                  </a:moveTo>
                  <a:cubicBezTo>
                    <a:pt x="1387" y="0"/>
                    <a:pt x="1" y="1387"/>
                    <a:pt x="1" y="3093"/>
                  </a:cubicBezTo>
                  <a:lnTo>
                    <a:pt x="1" y="20741"/>
                  </a:lnTo>
                  <a:cubicBezTo>
                    <a:pt x="1" y="22449"/>
                    <a:pt x="1387" y="23835"/>
                    <a:pt x="3095" y="23835"/>
                  </a:cubicBezTo>
                  <a:lnTo>
                    <a:pt x="29160" y="23835"/>
                  </a:lnTo>
                  <a:cubicBezTo>
                    <a:pt x="30867" y="23835"/>
                    <a:pt x="32253" y="22449"/>
                    <a:pt x="32253" y="20741"/>
                  </a:cubicBezTo>
                  <a:lnTo>
                    <a:pt x="32253" y="3093"/>
                  </a:lnTo>
                  <a:cubicBezTo>
                    <a:pt x="32253" y="1387"/>
                    <a:pt x="30867" y="0"/>
                    <a:pt x="29160" y="0"/>
                  </a:cubicBezTo>
                  <a:close/>
                </a:path>
              </a:pathLst>
            </a:custGeom>
            <a:solidFill>
              <a:schemeClr val="accent6"/>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61"/>
            <p:cNvSpPr/>
            <p:nvPr/>
          </p:nvSpPr>
          <p:spPr>
            <a:xfrm>
              <a:off x="7748407" y="2545757"/>
              <a:ext cx="292783" cy="37813"/>
            </a:xfrm>
            <a:custGeom>
              <a:rect b="b" l="l" r="r" t="t"/>
              <a:pathLst>
                <a:path extrusionOk="0" h="3111" w="24088">
                  <a:moveTo>
                    <a:pt x="1556" y="0"/>
                  </a:moveTo>
                  <a:cubicBezTo>
                    <a:pt x="693" y="0"/>
                    <a:pt x="1" y="694"/>
                    <a:pt x="1" y="1555"/>
                  </a:cubicBezTo>
                  <a:cubicBezTo>
                    <a:pt x="1" y="2418"/>
                    <a:pt x="693" y="3110"/>
                    <a:pt x="1556" y="3110"/>
                  </a:cubicBezTo>
                  <a:lnTo>
                    <a:pt x="22533" y="3110"/>
                  </a:lnTo>
                  <a:cubicBezTo>
                    <a:pt x="23395" y="3110"/>
                    <a:pt x="24088" y="2418"/>
                    <a:pt x="24088" y="1555"/>
                  </a:cubicBezTo>
                  <a:cubicBezTo>
                    <a:pt x="24088" y="694"/>
                    <a:pt x="23395" y="0"/>
                    <a:pt x="22533" y="0"/>
                  </a:cubicBezTo>
                  <a:close/>
                </a:path>
              </a:pathLst>
            </a:custGeom>
            <a:solidFill>
              <a:schemeClr val="accent6"/>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61"/>
            <p:cNvSpPr/>
            <p:nvPr/>
          </p:nvSpPr>
          <p:spPr>
            <a:xfrm>
              <a:off x="7748407" y="2640673"/>
              <a:ext cx="292783" cy="37825"/>
            </a:xfrm>
            <a:custGeom>
              <a:rect b="b" l="l" r="r" t="t"/>
              <a:pathLst>
                <a:path extrusionOk="0" h="3112" w="24088">
                  <a:moveTo>
                    <a:pt x="1556" y="1"/>
                  </a:moveTo>
                  <a:cubicBezTo>
                    <a:pt x="693" y="1"/>
                    <a:pt x="1" y="694"/>
                    <a:pt x="1" y="1556"/>
                  </a:cubicBezTo>
                  <a:cubicBezTo>
                    <a:pt x="1" y="2419"/>
                    <a:pt x="693" y="3111"/>
                    <a:pt x="1556" y="3111"/>
                  </a:cubicBezTo>
                  <a:lnTo>
                    <a:pt x="22533" y="3111"/>
                  </a:lnTo>
                  <a:cubicBezTo>
                    <a:pt x="23395" y="3111"/>
                    <a:pt x="24088" y="2419"/>
                    <a:pt x="24088" y="1556"/>
                  </a:cubicBezTo>
                  <a:cubicBezTo>
                    <a:pt x="24088" y="694"/>
                    <a:pt x="23395" y="1"/>
                    <a:pt x="22533" y="1"/>
                  </a:cubicBezTo>
                  <a:close/>
                </a:path>
              </a:pathLst>
            </a:custGeom>
            <a:solidFill>
              <a:schemeClr val="accent6"/>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61"/>
            <p:cNvSpPr/>
            <p:nvPr/>
          </p:nvSpPr>
          <p:spPr>
            <a:xfrm>
              <a:off x="7748407" y="2735601"/>
              <a:ext cx="169097" cy="37813"/>
            </a:xfrm>
            <a:custGeom>
              <a:rect b="b" l="l" r="r" t="t"/>
              <a:pathLst>
                <a:path extrusionOk="0" h="3111" w="13912">
                  <a:moveTo>
                    <a:pt x="1556" y="0"/>
                  </a:moveTo>
                  <a:cubicBezTo>
                    <a:pt x="693" y="0"/>
                    <a:pt x="1" y="694"/>
                    <a:pt x="1" y="1555"/>
                  </a:cubicBezTo>
                  <a:cubicBezTo>
                    <a:pt x="1" y="2418"/>
                    <a:pt x="693" y="3111"/>
                    <a:pt x="1556" y="3111"/>
                  </a:cubicBezTo>
                  <a:lnTo>
                    <a:pt x="12357" y="3111"/>
                  </a:lnTo>
                  <a:cubicBezTo>
                    <a:pt x="13219" y="3111"/>
                    <a:pt x="13912" y="2418"/>
                    <a:pt x="13912" y="1555"/>
                  </a:cubicBezTo>
                  <a:cubicBezTo>
                    <a:pt x="13912" y="694"/>
                    <a:pt x="13219" y="0"/>
                    <a:pt x="12357" y="0"/>
                  </a:cubicBezTo>
                  <a:close/>
                </a:path>
              </a:pathLst>
            </a:custGeom>
            <a:solidFill>
              <a:schemeClr val="accent6"/>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61"/>
            <p:cNvSpPr/>
            <p:nvPr/>
          </p:nvSpPr>
          <p:spPr>
            <a:xfrm>
              <a:off x="7275637" y="2875940"/>
              <a:ext cx="392026" cy="289708"/>
            </a:xfrm>
            <a:custGeom>
              <a:rect b="b" l="l" r="r" t="t"/>
              <a:pathLst>
                <a:path extrusionOk="0" h="23835" w="32253">
                  <a:moveTo>
                    <a:pt x="3095" y="0"/>
                  </a:moveTo>
                  <a:cubicBezTo>
                    <a:pt x="1387" y="0"/>
                    <a:pt x="1" y="1386"/>
                    <a:pt x="1" y="3093"/>
                  </a:cubicBezTo>
                  <a:lnTo>
                    <a:pt x="1" y="20740"/>
                  </a:lnTo>
                  <a:cubicBezTo>
                    <a:pt x="1" y="22448"/>
                    <a:pt x="1387" y="23835"/>
                    <a:pt x="3095" y="23835"/>
                  </a:cubicBezTo>
                  <a:lnTo>
                    <a:pt x="29160" y="23835"/>
                  </a:lnTo>
                  <a:cubicBezTo>
                    <a:pt x="30867" y="23835"/>
                    <a:pt x="32253" y="22448"/>
                    <a:pt x="32253" y="20740"/>
                  </a:cubicBezTo>
                  <a:lnTo>
                    <a:pt x="32253" y="3093"/>
                  </a:lnTo>
                  <a:cubicBezTo>
                    <a:pt x="32253" y="1386"/>
                    <a:pt x="30867" y="0"/>
                    <a:pt x="29160" y="0"/>
                  </a:cubicBezTo>
                  <a:close/>
                </a:path>
              </a:pathLst>
            </a:custGeom>
            <a:solidFill>
              <a:srgbClr val="FFFFFF"/>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61"/>
            <p:cNvSpPr/>
            <p:nvPr/>
          </p:nvSpPr>
          <p:spPr>
            <a:xfrm>
              <a:off x="7748407" y="2906959"/>
              <a:ext cx="292783" cy="37619"/>
            </a:xfrm>
            <a:custGeom>
              <a:rect b="b" l="l" r="r" t="t"/>
              <a:pathLst>
                <a:path extrusionOk="0" h="3095" w="24088">
                  <a:moveTo>
                    <a:pt x="1556" y="0"/>
                  </a:moveTo>
                  <a:cubicBezTo>
                    <a:pt x="693" y="0"/>
                    <a:pt x="1" y="694"/>
                    <a:pt x="1" y="1555"/>
                  </a:cubicBezTo>
                  <a:cubicBezTo>
                    <a:pt x="1" y="2400"/>
                    <a:pt x="693" y="3094"/>
                    <a:pt x="1556" y="3094"/>
                  </a:cubicBezTo>
                  <a:lnTo>
                    <a:pt x="22533" y="3094"/>
                  </a:lnTo>
                  <a:cubicBezTo>
                    <a:pt x="23395" y="3094"/>
                    <a:pt x="24088" y="2400"/>
                    <a:pt x="24088" y="1555"/>
                  </a:cubicBezTo>
                  <a:cubicBezTo>
                    <a:pt x="24088" y="694"/>
                    <a:pt x="23395" y="0"/>
                    <a:pt x="22533" y="0"/>
                  </a:cubicBezTo>
                  <a:close/>
                </a:path>
              </a:pathLst>
            </a:custGeom>
            <a:solidFill>
              <a:schemeClr val="accent6"/>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61"/>
            <p:cNvSpPr/>
            <p:nvPr/>
          </p:nvSpPr>
          <p:spPr>
            <a:xfrm>
              <a:off x="7748407" y="3001875"/>
              <a:ext cx="292783" cy="37619"/>
            </a:xfrm>
            <a:custGeom>
              <a:rect b="b" l="l" r="r" t="t"/>
              <a:pathLst>
                <a:path extrusionOk="0" h="3095" w="24088">
                  <a:moveTo>
                    <a:pt x="1556" y="1"/>
                  </a:moveTo>
                  <a:cubicBezTo>
                    <a:pt x="693" y="1"/>
                    <a:pt x="1" y="694"/>
                    <a:pt x="1" y="1556"/>
                  </a:cubicBezTo>
                  <a:cubicBezTo>
                    <a:pt x="1" y="2401"/>
                    <a:pt x="693" y="3095"/>
                    <a:pt x="1556" y="3095"/>
                  </a:cubicBezTo>
                  <a:lnTo>
                    <a:pt x="22533" y="3095"/>
                  </a:lnTo>
                  <a:cubicBezTo>
                    <a:pt x="23395" y="3095"/>
                    <a:pt x="24088" y="2401"/>
                    <a:pt x="24088" y="1556"/>
                  </a:cubicBezTo>
                  <a:cubicBezTo>
                    <a:pt x="24088" y="694"/>
                    <a:pt x="23395" y="1"/>
                    <a:pt x="22533" y="1"/>
                  </a:cubicBezTo>
                  <a:close/>
                </a:path>
              </a:pathLst>
            </a:custGeom>
            <a:solidFill>
              <a:schemeClr val="accent6"/>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61"/>
            <p:cNvSpPr/>
            <p:nvPr/>
          </p:nvSpPr>
          <p:spPr>
            <a:xfrm>
              <a:off x="7748407" y="3096803"/>
              <a:ext cx="169097" cy="37619"/>
            </a:xfrm>
            <a:custGeom>
              <a:rect b="b" l="l" r="r" t="t"/>
              <a:pathLst>
                <a:path extrusionOk="0" h="3095" w="13912">
                  <a:moveTo>
                    <a:pt x="1556" y="0"/>
                  </a:moveTo>
                  <a:cubicBezTo>
                    <a:pt x="693" y="0"/>
                    <a:pt x="1" y="694"/>
                    <a:pt x="1" y="1555"/>
                  </a:cubicBezTo>
                  <a:cubicBezTo>
                    <a:pt x="1" y="2400"/>
                    <a:pt x="693" y="3094"/>
                    <a:pt x="1556" y="3094"/>
                  </a:cubicBezTo>
                  <a:lnTo>
                    <a:pt x="12357" y="3094"/>
                  </a:lnTo>
                  <a:cubicBezTo>
                    <a:pt x="13219" y="3094"/>
                    <a:pt x="13912" y="2400"/>
                    <a:pt x="13912" y="1555"/>
                  </a:cubicBezTo>
                  <a:cubicBezTo>
                    <a:pt x="13912" y="694"/>
                    <a:pt x="13219" y="0"/>
                    <a:pt x="12357" y="0"/>
                  </a:cubicBezTo>
                  <a:close/>
                </a:path>
              </a:pathLst>
            </a:custGeom>
            <a:solidFill>
              <a:schemeClr val="accent6"/>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61"/>
            <p:cNvSpPr/>
            <p:nvPr/>
          </p:nvSpPr>
          <p:spPr>
            <a:xfrm>
              <a:off x="5920835" y="3483481"/>
              <a:ext cx="99863" cy="100070"/>
            </a:xfrm>
            <a:custGeom>
              <a:rect b="b" l="l" r="r" t="t"/>
              <a:pathLst>
                <a:path extrusionOk="0" h="8233" w="8216">
                  <a:moveTo>
                    <a:pt x="4109" y="0"/>
                  </a:moveTo>
                  <a:cubicBezTo>
                    <a:pt x="1844" y="0"/>
                    <a:pt x="0" y="1843"/>
                    <a:pt x="0" y="4108"/>
                  </a:cubicBezTo>
                  <a:cubicBezTo>
                    <a:pt x="0" y="6373"/>
                    <a:pt x="1844" y="8233"/>
                    <a:pt x="4109" y="8233"/>
                  </a:cubicBezTo>
                  <a:cubicBezTo>
                    <a:pt x="6374" y="8233"/>
                    <a:pt x="8216" y="6373"/>
                    <a:pt x="8216" y="4108"/>
                  </a:cubicBezTo>
                  <a:cubicBezTo>
                    <a:pt x="8216" y="1843"/>
                    <a:pt x="6374" y="0"/>
                    <a:pt x="4109" y="0"/>
                  </a:cubicBezTo>
                  <a:close/>
                </a:path>
              </a:pathLst>
            </a:custGeom>
            <a:solidFill>
              <a:schemeClr val="dk2"/>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61"/>
            <p:cNvSpPr/>
            <p:nvPr/>
          </p:nvSpPr>
          <p:spPr>
            <a:xfrm>
              <a:off x="6613861" y="1706048"/>
              <a:ext cx="1714363" cy="373126"/>
            </a:xfrm>
            <a:custGeom>
              <a:rect b="b" l="l" r="r" t="t"/>
              <a:pathLst>
                <a:path extrusionOk="0" h="30698" w="141045">
                  <a:moveTo>
                    <a:pt x="2924" y="0"/>
                  </a:moveTo>
                  <a:cubicBezTo>
                    <a:pt x="1386" y="0"/>
                    <a:pt x="0" y="1386"/>
                    <a:pt x="0" y="3093"/>
                  </a:cubicBezTo>
                  <a:lnTo>
                    <a:pt x="0" y="27603"/>
                  </a:lnTo>
                  <a:cubicBezTo>
                    <a:pt x="0" y="29311"/>
                    <a:pt x="1386" y="30697"/>
                    <a:pt x="3093" y="30697"/>
                  </a:cubicBezTo>
                  <a:lnTo>
                    <a:pt x="137951" y="30697"/>
                  </a:lnTo>
                  <a:cubicBezTo>
                    <a:pt x="139659" y="30697"/>
                    <a:pt x="141045" y="29311"/>
                    <a:pt x="141045" y="27603"/>
                  </a:cubicBezTo>
                  <a:lnTo>
                    <a:pt x="141045" y="3093"/>
                  </a:lnTo>
                  <a:cubicBezTo>
                    <a:pt x="141045" y="1386"/>
                    <a:pt x="139659" y="0"/>
                    <a:pt x="137782" y="0"/>
                  </a:cubicBezTo>
                  <a:close/>
                </a:path>
              </a:pathLst>
            </a:custGeom>
            <a:solidFill>
              <a:srgbClr val="A97FFF"/>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61"/>
            <p:cNvSpPr/>
            <p:nvPr/>
          </p:nvSpPr>
          <p:spPr>
            <a:xfrm>
              <a:off x="6617556" y="1709743"/>
              <a:ext cx="1706973" cy="365736"/>
            </a:xfrm>
            <a:custGeom>
              <a:rect b="b" l="l" r="r" t="t"/>
              <a:pathLst>
                <a:path extrusionOk="0" h="30090" w="140437">
                  <a:moveTo>
                    <a:pt x="2789" y="0"/>
                  </a:moveTo>
                  <a:cubicBezTo>
                    <a:pt x="1251" y="0"/>
                    <a:pt x="1" y="1251"/>
                    <a:pt x="1" y="2789"/>
                  </a:cubicBezTo>
                  <a:lnTo>
                    <a:pt x="1" y="27299"/>
                  </a:lnTo>
                  <a:cubicBezTo>
                    <a:pt x="1" y="28838"/>
                    <a:pt x="1251" y="30089"/>
                    <a:pt x="2789" y="30089"/>
                  </a:cubicBezTo>
                  <a:lnTo>
                    <a:pt x="137647" y="30089"/>
                  </a:lnTo>
                  <a:cubicBezTo>
                    <a:pt x="139186" y="30089"/>
                    <a:pt x="140437" y="28838"/>
                    <a:pt x="140437" y="27299"/>
                  </a:cubicBezTo>
                  <a:lnTo>
                    <a:pt x="140437" y="2789"/>
                  </a:lnTo>
                  <a:cubicBezTo>
                    <a:pt x="140437" y="1251"/>
                    <a:pt x="139186" y="0"/>
                    <a:pt x="137647" y="0"/>
                  </a:cubicBezTo>
                  <a:close/>
                </a:path>
              </a:pathLst>
            </a:custGeom>
            <a:solidFill>
              <a:schemeClr val="accent2"/>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61"/>
            <p:cNvSpPr/>
            <p:nvPr/>
          </p:nvSpPr>
          <p:spPr>
            <a:xfrm>
              <a:off x="6703441" y="1776095"/>
              <a:ext cx="233006" cy="233006"/>
            </a:xfrm>
            <a:custGeom>
              <a:rect b="b" l="l" r="r" t="t"/>
              <a:pathLst>
                <a:path extrusionOk="0" h="19170" w="19170">
                  <a:moveTo>
                    <a:pt x="9584" y="1"/>
                  </a:moveTo>
                  <a:cubicBezTo>
                    <a:pt x="4294" y="1"/>
                    <a:pt x="0" y="4294"/>
                    <a:pt x="0" y="9586"/>
                  </a:cubicBezTo>
                  <a:cubicBezTo>
                    <a:pt x="0" y="14876"/>
                    <a:pt x="4294" y="19170"/>
                    <a:pt x="9584" y="19170"/>
                  </a:cubicBezTo>
                  <a:cubicBezTo>
                    <a:pt x="14876" y="19170"/>
                    <a:pt x="19169" y="14876"/>
                    <a:pt x="19169" y="9586"/>
                  </a:cubicBezTo>
                  <a:cubicBezTo>
                    <a:pt x="19169" y="4294"/>
                    <a:pt x="14876" y="1"/>
                    <a:pt x="9584" y="1"/>
                  </a:cubicBezTo>
                  <a:close/>
                </a:path>
              </a:pathLst>
            </a:custGeom>
            <a:gradFill>
              <a:gsLst>
                <a:gs pos="0">
                  <a:srgbClr val="81EEEB"/>
                </a:gs>
                <a:gs pos="100000">
                  <a:srgbClr val="3AE4DF"/>
                </a:gs>
              </a:gsLst>
              <a:lin ang="8099331" scaled="0"/>
            </a:gra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61"/>
            <p:cNvSpPr/>
            <p:nvPr/>
          </p:nvSpPr>
          <p:spPr>
            <a:xfrm>
              <a:off x="7036480" y="1829515"/>
              <a:ext cx="674952" cy="37619"/>
            </a:xfrm>
            <a:custGeom>
              <a:rect b="b" l="l" r="r" t="t"/>
              <a:pathLst>
                <a:path extrusionOk="0" h="3095" w="55530">
                  <a:moveTo>
                    <a:pt x="1556" y="1"/>
                  </a:moveTo>
                  <a:cubicBezTo>
                    <a:pt x="694" y="1"/>
                    <a:pt x="1" y="694"/>
                    <a:pt x="1" y="1540"/>
                  </a:cubicBezTo>
                  <a:cubicBezTo>
                    <a:pt x="1" y="2401"/>
                    <a:pt x="694" y="3095"/>
                    <a:pt x="1556" y="3095"/>
                  </a:cubicBezTo>
                  <a:lnTo>
                    <a:pt x="53975" y="3095"/>
                  </a:lnTo>
                  <a:cubicBezTo>
                    <a:pt x="54836" y="3095"/>
                    <a:pt x="55530" y="2401"/>
                    <a:pt x="55530" y="1540"/>
                  </a:cubicBezTo>
                  <a:cubicBezTo>
                    <a:pt x="55530" y="694"/>
                    <a:pt x="54836" y="1"/>
                    <a:pt x="53975" y="1"/>
                  </a:cubicBezTo>
                  <a:close/>
                </a:path>
              </a:pathLst>
            </a:custGeom>
            <a:solidFill>
              <a:srgbClr val="FFFFFF"/>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61"/>
            <p:cNvSpPr/>
            <p:nvPr/>
          </p:nvSpPr>
          <p:spPr>
            <a:xfrm>
              <a:off x="7759285" y="1829515"/>
              <a:ext cx="477304" cy="37619"/>
            </a:xfrm>
            <a:custGeom>
              <a:rect b="b" l="l" r="r" t="t"/>
              <a:pathLst>
                <a:path extrusionOk="0" h="3095" w="39269">
                  <a:moveTo>
                    <a:pt x="1540" y="1"/>
                  </a:moveTo>
                  <a:cubicBezTo>
                    <a:pt x="695" y="1"/>
                    <a:pt x="1" y="694"/>
                    <a:pt x="1" y="1540"/>
                  </a:cubicBezTo>
                  <a:cubicBezTo>
                    <a:pt x="1" y="2401"/>
                    <a:pt x="695" y="3095"/>
                    <a:pt x="1540" y="3095"/>
                  </a:cubicBezTo>
                  <a:lnTo>
                    <a:pt x="37714" y="3095"/>
                  </a:lnTo>
                  <a:cubicBezTo>
                    <a:pt x="38575" y="3095"/>
                    <a:pt x="39269" y="2401"/>
                    <a:pt x="39269" y="1540"/>
                  </a:cubicBezTo>
                  <a:cubicBezTo>
                    <a:pt x="39269" y="694"/>
                    <a:pt x="38575" y="1"/>
                    <a:pt x="37714" y="1"/>
                  </a:cubicBezTo>
                  <a:close/>
                </a:path>
              </a:pathLst>
            </a:custGeom>
            <a:solidFill>
              <a:srgbClr val="FFFFFF"/>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61"/>
            <p:cNvSpPr/>
            <p:nvPr/>
          </p:nvSpPr>
          <p:spPr>
            <a:xfrm>
              <a:off x="7036480" y="1924444"/>
              <a:ext cx="265058" cy="37619"/>
            </a:xfrm>
            <a:custGeom>
              <a:rect b="b" l="l" r="r" t="t"/>
              <a:pathLst>
                <a:path extrusionOk="0" h="3095" w="21807">
                  <a:moveTo>
                    <a:pt x="1556" y="0"/>
                  </a:moveTo>
                  <a:cubicBezTo>
                    <a:pt x="694" y="0"/>
                    <a:pt x="1" y="694"/>
                    <a:pt x="1" y="1539"/>
                  </a:cubicBezTo>
                  <a:cubicBezTo>
                    <a:pt x="1" y="2401"/>
                    <a:pt x="694" y="3094"/>
                    <a:pt x="1556" y="3094"/>
                  </a:cubicBezTo>
                  <a:lnTo>
                    <a:pt x="20269" y="3094"/>
                  </a:lnTo>
                  <a:cubicBezTo>
                    <a:pt x="21114" y="3094"/>
                    <a:pt x="21806" y="2401"/>
                    <a:pt x="21806" y="1539"/>
                  </a:cubicBezTo>
                  <a:cubicBezTo>
                    <a:pt x="21806" y="694"/>
                    <a:pt x="21114" y="0"/>
                    <a:pt x="20269" y="0"/>
                  </a:cubicBezTo>
                  <a:close/>
                </a:path>
              </a:pathLst>
            </a:custGeom>
            <a:solidFill>
              <a:srgbClr val="FFFFFF"/>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61"/>
            <p:cNvSpPr/>
            <p:nvPr/>
          </p:nvSpPr>
          <p:spPr>
            <a:xfrm>
              <a:off x="5673267" y="1457228"/>
              <a:ext cx="459825" cy="389778"/>
            </a:xfrm>
            <a:custGeom>
              <a:rect b="b" l="l" r="r" t="t"/>
              <a:pathLst>
                <a:path extrusionOk="0" h="32068" w="37831">
                  <a:moveTo>
                    <a:pt x="4445" y="0"/>
                  </a:moveTo>
                  <a:cubicBezTo>
                    <a:pt x="1995" y="0"/>
                    <a:pt x="0" y="1995"/>
                    <a:pt x="0" y="4446"/>
                  </a:cubicBezTo>
                  <a:lnTo>
                    <a:pt x="0" y="23868"/>
                  </a:lnTo>
                  <a:cubicBezTo>
                    <a:pt x="0" y="26320"/>
                    <a:pt x="1995" y="28314"/>
                    <a:pt x="4445" y="28314"/>
                  </a:cubicBezTo>
                  <a:lnTo>
                    <a:pt x="15162" y="28314"/>
                  </a:lnTo>
                  <a:lnTo>
                    <a:pt x="18915" y="32067"/>
                  </a:lnTo>
                  <a:lnTo>
                    <a:pt x="22667" y="28314"/>
                  </a:lnTo>
                  <a:lnTo>
                    <a:pt x="33384" y="28314"/>
                  </a:lnTo>
                  <a:cubicBezTo>
                    <a:pt x="35836" y="28314"/>
                    <a:pt x="37831" y="26320"/>
                    <a:pt x="37831" y="23868"/>
                  </a:cubicBezTo>
                  <a:lnTo>
                    <a:pt x="37831" y="4446"/>
                  </a:lnTo>
                  <a:cubicBezTo>
                    <a:pt x="37831" y="1995"/>
                    <a:pt x="35836" y="0"/>
                    <a:pt x="33384" y="0"/>
                  </a:cubicBezTo>
                  <a:close/>
                </a:path>
              </a:pathLst>
            </a:custGeom>
            <a:gradFill>
              <a:gsLst>
                <a:gs pos="0">
                  <a:srgbClr val="81EEEB"/>
                </a:gs>
                <a:gs pos="100000">
                  <a:srgbClr val="3AE4DF"/>
                </a:gs>
              </a:gsLst>
              <a:lin ang="8099331" scaled="0"/>
            </a:gra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61"/>
            <p:cNvSpPr/>
            <p:nvPr/>
          </p:nvSpPr>
          <p:spPr>
            <a:xfrm>
              <a:off x="5817909" y="1559948"/>
              <a:ext cx="170543" cy="138710"/>
            </a:xfrm>
            <a:custGeom>
              <a:rect b="b" l="l" r="r" t="t"/>
              <a:pathLst>
                <a:path extrusionOk="0" h="11412" w="14031">
                  <a:moveTo>
                    <a:pt x="3685" y="1"/>
                  </a:moveTo>
                  <a:cubicBezTo>
                    <a:pt x="1657" y="1"/>
                    <a:pt x="0" y="1641"/>
                    <a:pt x="0" y="3686"/>
                  </a:cubicBezTo>
                  <a:cubicBezTo>
                    <a:pt x="0" y="4565"/>
                    <a:pt x="0" y="6881"/>
                    <a:pt x="5004" y="10109"/>
                  </a:cubicBezTo>
                  <a:lnTo>
                    <a:pt x="7015" y="11412"/>
                  </a:lnTo>
                  <a:lnTo>
                    <a:pt x="9027" y="10109"/>
                  </a:lnTo>
                  <a:cubicBezTo>
                    <a:pt x="14030" y="6881"/>
                    <a:pt x="14030" y="4565"/>
                    <a:pt x="14030" y="3686"/>
                  </a:cubicBezTo>
                  <a:cubicBezTo>
                    <a:pt x="14030" y="1641"/>
                    <a:pt x="12390" y="1"/>
                    <a:pt x="10345" y="1"/>
                  </a:cubicBezTo>
                  <a:cubicBezTo>
                    <a:pt x="8874" y="1"/>
                    <a:pt x="7623" y="846"/>
                    <a:pt x="7015" y="2081"/>
                  </a:cubicBezTo>
                  <a:cubicBezTo>
                    <a:pt x="6424" y="846"/>
                    <a:pt x="5155" y="1"/>
                    <a:pt x="3685" y="1"/>
                  </a:cubicBezTo>
                  <a:close/>
                </a:path>
              </a:pathLst>
            </a:custGeom>
            <a:solidFill>
              <a:schemeClr val="lt1"/>
            </a:solidFill>
            <a:ln>
              <a:noFill/>
            </a:ln>
            <a:effectLst>
              <a:outerShdw blurRad="57150" rotWithShape="0" algn="bl" dir="5400000" dist="19050">
                <a:schemeClr val="dk1">
                  <a:alpha val="25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61"/>
            <p:cNvSpPr/>
            <p:nvPr/>
          </p:nvSpPr>
          <p:spPr>
            <a:xfrm>
              <a:off x="5300175" y="2956587"/>
              <a:ext cx="436622" cy="284980"/>
            </a:xfrm>
            <a:custGeom>
              <a:rect b="b" l="l" r="r" t="t"/>
              <a:pathLst>
                <a:path extrusionOk="0" h="23446" w="35922">
                  <a:moveTo>
                    <a:pt x="3448" y="1"/>
                  </a:moveTo>
                  <a:cubicBezTo>
                    <a:pt x="1555" y="1"/>
                    <a:pt x="0" y="1538"/>
                    <a:pt x="0" y="3432"/>
                  </a:cubicBezTo>
                  <a:lnTo>
                    <a:pt x="0" y="15552"/>
                  </a:lnTo>
                  <a:cubicBezTo>
                    <a:pt x="0" y="17446"/>
                    <a:pt x="1555" y="18983"/>
                    <a:pt x="3448" y="18983"/>
                  </a:cubicBezTo>
                  <a:lnTo>
                    <a:pt x="24950" y="18983"/>
                  </a:lnTo>
                  <a:lnTo>
                    <a:pt x="29074" y="23446"/>
                  </a:lnTo>
                  <a:lnTo>
                    <a:pt x="29074" y="18983"/>
                  </a:lnTo>
                  <a:lnTo>
                    <a:pt x="32473" y="18983"/>
                  </a:lnTo>
                  <a:cubicBezTo>
                    <a:pt x="34382" y="18983"/>
                    <a:pt x="35921" y="17446"/>
                    <a:pt x="35921" y="15552"/>
                  </a:cubicBezTo>
                  <a:lnTo>
                    <a:pt x="35921" y="3432"/>
                  </a:lnTo>
                  <a:cubicBezTo>
                    <a:pt x="35921" y="1538"/>
                    <a:pt x="34382" y="1"/>
                    <a:pt x="32473" y="1"/>
                  </a:cubicBezTo>
                  <a:close/>
                </a:path>
              </a:pathLst>
            </a:custGeom>
            <a:gradFill>
              <a:gsLst>
                <a:gs pos="0">
                  <a:srgbClr val="81EEEB"/>
                </a:gs>
                <a:gs pos="100000">
                  <a:srgbClr val="3AE4DF"/>
                </a:gs>
              </a:gsLst>
              <a:lin ang="8099331" scaled="0"/>
            </a:gra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61"/>
            <p:cNvSpPr/>
            <p:nvPr/>
          </p:nvSpPr>
          <p:spPr>
            <a:xfrm>
              <a:off x="5374951" y="3039798"/>
              <a:ext cx="287058" cy="60822"/>
            </a:xfrm>
            <a:custGeom>
              <a:rect b="b" l="l" r="r" t="t"/>
              <a:pathLst>
                <a:path extrusionOk="0" h="5004" w="23617">
                  <a:moveTo>
                    <a:pt x="2503" y="0"/>
                  </a:moveTo>
                  <a:cubicBezTo>
                    <a:pt x="1117" y="0"/>
                    <a:pt x="1" y="1116"/>
                    <a:pt x="1" y="2502"/>
                  </a:cubicBezTo>
                  <a:cubicBezTo>
                    <a:pt x="1" y="3888"/>
                    <a:pt x="1117" y="5004"/>
                    <a:pt x="2503" y="5004"/>
                  </a:cubicBezTo>
                  <a:cubicBezTo>
                    <a:pt x="3873" y="5004"/>
                    <a:pt x="4988" y="3888"/>
                    <a:pt x="4988" y="2502"/>
                  </a:cubicBezTo>
                  <a:cubicBezTo>
                    <a:pt x="4988" y="1116"/>
                    <a:pt x="3873" y="0"/>
                    <a:pt x="2503" y="0"/>
                  </a:cubicBezTo>
                  <a:close/>
                  <a:moveTo>
                    <a:pt x="11817" y="0"/>
                  </a:moveTo>
                  <a:cubicBezTo>
                    <a:pt x="10431" y="0"/>
                    <a:pt x="9316" y="1116"/>
                    <a:pt x="9316" y="2502"/>
                  </a:cubicBezTo>
                  <a:cubicBezTo>
                    <a:pt x="9316" y="3888"/>
                    <a:pt x="10431" y="5004"/>
                    <a:pt x="11817" y="5004"/>
                  </a:cubicBezTo>
                  <a:cubicBezTo>
                    <a:pt x="13186" y="5004"/>
                    <a:pt x="14301" y="3888"/>
                    <a:pt x="14301" y="2502"/>
                  </a:cubicBezTo>
                  <a:cubicBezTo>
                    <a:pt x="14301" y="1116"/>
                    <a:pt x="13186" y="0"/>
                    <a:pt x="11817" y="0"/>
                  </a:cubicBezTo>
                  <a:close/>
                  <a:moveTo>
                    <a:pt x="21131" y="0"/>
                  </a:moveTo>
                  <a:cubicBezTo>
                    <a:pt x="19744" y="0"/>
                    <a:pt x="18629" y="1116"/>
                    <a:pt x="18629" y="2502"/>
                  </a:cubicBezTo>
                  <a:cubicBezTo>
                    <a:pt x="18629" y="3888"/>
                    <a:pt x="19744" y="5004"/>
                    <a:pt x="21131" y="5004"/>
                  </a:cubicBezTo>
                  <a:cubicBezTo>
                    <a:pt x="22500" y="5004"/>
                    <a:pt x="23616" y="3888"/>
                    <a:pt x="23616" y="2502"/>
                  </a:cubicBezTo>
                  <a:cubicBezTo>
                    <a:pt x="23616" y="1116"/>
                    <a:pt x="22500" y="0"/>
                    <a:pt x="21131" y="0"/>
                  </a:cubicBezTo>
                  <a:close/>
                </a:path>
              </a:pathLst>
            </a:custGeom>
            <a:solidFill>
              <a:schemeClr val="accent6"/>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61"/>
            <p:cNvSpPr/>
            <p:nvPr/>
          </p:nvSpPr>
          <p:spPr>
            <a:xfrm>
              <a:off x="7782513" y="1481684"/>
              <a:ext cx="269993" cy="269981"/>
            </a:xfrm>
            <a:custGeom>
              <a:rect b="b" l="l" r="r" t="t"/>
              <a:pathLst>
                <a:path extrusionOk="0" h="22212" w="22213">
                  <a:moveTo>
                    <a:pt x="11106" y="0"/>
                  </a:moveTo>
                  <a:cubicBezTo>
                    <a:pt x="4987" y="0"/>
                    <a:pt x="1" y="4986"/>
                    <a:pt x="1" y="11105"/>
                  </a:cubicBezTo>
                  <a:cubicBezTo>
                    <a:pt x="1" y="17242"/>
                    <a:pt x="4987" y="22212"/>
                    <a:pt x="11106" y="22212"/>
                  </a:cubicBezTo>
                  <a:cubicBezTo>
                    <a:pt x="17225" y="22212"/>
                    <a:pt x="22212" y="17242"/>
                    <a:pt x="22212" y="11105"/>
                  </a:cubicBezTo>
                  <a:cubicBezTo>
                    <a:pt x="22212" y="4986"/>
                    <a:pt x="17225" y="0"/>
                    <a:pt x="11106" y="0"/>
                  </a:cubicBezTo>
                  <a:close/>
                </a:path>
              </a:pathLst>
            </a:custGeom>
            <a:solidFill>
              <a:schemeClr val="lt2"/>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61"/>
            <p:cNvSpPr/>
            <p:nvPr/>
          </p:nvSpPr>
          <p:spPr>
            <a:xfrm>
              <a:off x="7870039" y="1520494"/>
              <a:ext cx="97189" cy="96192"/>
            </a:xfrm>
            <a:custGeom>
              <a:rect b="b" l="l" r="r" t="t"/>
              <a:pathLst>
                <a:path extrusionOk="0" h="7914" w="7996">
                  <a:moveTo>
                    <a:pt x="4011" y="1"/>
                  </a:moveTo>
                  <a:cubicBezTo>
                    <a:pt x="1859" y="1"/>
                    <a:pt x="84" y="1730"/>
                    <a:pt x="51" y="3889"/>
                  </a:cubicBezTo>
                  <a:cubicBezTo>
                    <a:pt x="1" y="6070"/>
                    <a:pt x="1741" y="7879"/>
                    <a:pt x="3922" y="7912"/>
                  </a:cubicBezTo>
                  <a:cubicBezTo>
                    <a:pt x="3954" y="7913"/>
                    <a:pt x="3986" y="7913"/>
                    <a:pt x="4017" y="7913"/>
                  </a:cubicBezTo>
                  <a:cubicBezTo>
                    <a:pt x="6171" y="7913"/>
                    <a:pt x="7912" y="6191"/>
                    <a:pt x="7962" y="4042"/>
                  </a:cubicBezTo>
                  <a:cubicBezTo>
                    <a:pt x="7995" y="1861"/>
                    <a:pt x="6255" y="53"/>
                    <a:pt x="4074" y="1"/>
                  </a:cubicBezTo>
                  <a:cubicBezTo>
                    <a:pt x="4053" y="1"/>
                    <a:pt x="4032" y="1"/>
                    <a:pt x="4011" y="1"/>
                  </a:cubicBezTo>
                  <a:close/>
                </a:path>
              </a:pathLst>
            </a:custGeom>
            <a:solidFill>
              <a:schemeClr val="lt1"/>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61"/>
            <p:cNvSpPr/>
            <p:nvPr/>
          </p:nvSpPr>
          <p:spPr>
            <a:xfrm>
              <a:off x="7823803" y="1637592"/>
              <a:ext cx="184727" cy="105673"/>
            </a:xfrm>
            <a:custGeom>
              <a:rect b="b" l="l" r="r" t="t"/>
              <a:pathLst>
                <a:path extrusionOk="0" h="8694" w="15198">
                  <a:moveTo>
                    <a:pt x="7551" y="1"/>
                  </a:moveTo>
                  <a:cubicBezTo>
                    <a:pt x="4102" y="1"/>
                    <a:pt x="1150" y="2179"/>
                    <a:pt x="1" y="5243"/>
                  </a:cubicBezTo>
                  <a:cubicBezTo>
                    <a:pt x="1860" y="7305"/>
                    <a:pt x="4531" y="8641"/>
                    <a:pt x="7540" y="8691"/>
                  </a:cubicBezTo>
                  <a:cubicBezTo>
                    <a:pt x="7618" y="8693"/>
                    <a:pt x="7697" y="8694"/>
                    <a:pt x="7775" y="8694"/>
                  </a:cubicBezTo>
                  <a:cubicBezTo>
                    <a:pt x="10690" y="8694"/>
                    <a:pt x="13321" y="7473"/>
                    <a:pt x="15198" y="5531"/>
                  </a:cubicBezTo>
                  <a:cubicBezTo>
                    <a:pt x="14150" y="2369"/>
                    <a:pt x="11208" y="54"/>
                    <a:pt x="7709" y="3"/>
                  </a:cubicBezTo>
                  <a:cubicBezTo>
                    <a:pt x="7656" y="2"/>
                    <a:pt x="7603" y="1"/>
                    <a:pt x="7551" y="1"/>
                  </a:cubicBezTo>
                  <a:close/>
                </a:path>
              </a:pathLst>
            </a:custGeom>
            <a:solidFill>
              <a:schemeClr val="lt1"/>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4" name="Google Shape;994;p61"/>
            <p:cNvGrpSpPr/>
            <p:nvPr/>
          </p:nvGrpSpPr>
          <p:grpSpPr>
            <a:xfrm>
              <a:off x="5306560" y="1715806"/>
              <a:ext cx="454888" cy="454888"/>
              <a:chOff x="5289166" y="402821"/>
              <a:chExt cx="801000" cy="801000"/>
            </a:xfrm>
          </p:grpSpPr>
          <p:sp>
            <p:nvSpPr>
              <p:cNvPr id="995" name="Google Shape;995;p61"/>
              <p:cNvSpPr/>
              <p:nvPr/>
            </p:nvSpPr>
            <p:spPr>
              <a:xfrm>
                <a:off x="5289166" y="402821"/>
                <a:ext cx="801000" cy="801000"/>
              </a:xfrm>
              <a:prstGeom prst="blockArc">
                <a:avLst>
                  <a:gd fmla="val 10800000" name="adj1"/>
                  <a:gd fmla="val 0" name="adj2"/>
                  <a:gd fmla="val 25000" name="adj3"/>
                </a:avLst>
              </a:prstGeom>
              <a:solidFill>
                <a:schemeClr val="lt1"/>
              </a:solidFill>
              <a:ln>
                <a:noFill/>
              </a:ln>
              <a:effectLst>
                <a:outerShdw blurRad="485775" rotWithShape="0" algn="bl" dir="2940000" dist="114300">
                  <a:schemeClr val="dk1">
                    <a:alpha val="67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61"/>
              <p:cNvSpPr/>
              <p:nvPr/>
            </p:nvSpPr>
            <p:spPr>
              <a:xfrm flipH="1" rot="10800000">
                <a:off x="5289166" y="402821"/>
                <a:ext cx="801000" cy="801000"/>
              </a:xfrm>
              <a:prstGeom prst="blockArc">
                <a:avLst>
                  <a:gd fmla="val 10800000" name="adj1"/>
                  <a:gd fmla="val 0" name="adj2"/>
                  <a:gd fmla="val 25000" name="adj3"/>
                </a:avLst>
              </a:prstGeom>
              <a:solidFill>
                <a:schemeClr val="dk2"/>
              </a:solidFill>
              <a:ln>
                <a:noFill/>
              </a:ln>
              <a:effectLst>
                <a:outerShdw blurRad="485775" rotWithShape="0" algn="bl" dir="2940000" dist="114300">
                  <a:schemeClr val="dk1">
                    <a:alpha val="67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7" name="Google Shape;997;p61"/>
            <p:cNvSpPr/>
            <p:nvPr/>
          </p:nvSpPr>
          <p:spPr>
            <a:xfrm>
              <a:off x="8072364" y="2213821"/>
              <a:ext cx="292491" cy="292491"/>
            </a:xfrm>
            <a:prstGeom prst="ellipse">
              <a:avLst/>
            </a:prstGeom>
            <a:solidFill>
              <a:schemeClr val="accent3"/>
            </a:solidFill>
            <a:ln>
              <a:noFill/>
            </a:ln>
            <a:effectLst>
              <a:outerShdw blurRad="157163" rotWithShape="0" algn="bl" dir="5400000" dist="85725">
                <a:schemeClr val="dk1">
                  <a:alpha val="3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8" name="Google Shape;998;p61"/>
            <p:cNvGrpSpPr/>
            <p:nvPr/>
          </p:nvGrpSpPr>
          <p:grpSpPr>
            <a:xfrm>
              <a:off x="6387030" y="2729646"/>
              <a:ext cx="995046" cy="816206"/>
              <a:chOff x="6710430" y="2844909"/>
              <a:chExt cx="995046" cy="816206"/>
            </a:xfrm>
          </p:grpSpPr>
          <p:sp>
            <p:nvSpPr>
              <p:cNvPr id="999" name="Google Shape;999;p61"/>
              <p:cNvSpPr/>
              <p:nvPr/>
            </p:nvSpPr>
            <p:spPr>
              <a:xfrm>
                <a:off x="6710430" y="2844909"/>
                <a:ext cx="995046" cy="655225"/>
              </a:xfrm>
              <a:custGeom>
                <a:rect b="b" l="l" r="r" t="t"/>
                <a:pathLst>
                  <a:path extrusionOk="0" h="53907" w="81865">
                    <a:moveTo>
                      <a:pt x="3110" y="0"/>
                    </a:moveTo>
                    <a:cubicBezTo>
                      <a:pt x="1386" y="0"/>
                      <a:pt x="0" y="1386"/>
                      <a:pt x="0" y="3094"/>
                    </a:cubicBezTo>
                    <a:lnTo>
                      <a:pt x="0" y="50813"/>
                    </a:lnTo>
                    <a:cubicBezTo>
                      <a:pt x="0" y="52521"/>
                      <a:pt x="1386" y="53907"/>
                      <a:pt x="3110" y="53907"/>
                    </a:cubicBezTo>
                    <a:lnTo>
                      <a:pt x="78771" y="53907"/>
                    </a:lnTo>
                    <a:cubicBezTo>
                      <a:pt x="80478" y="53907"/>
                      <a:pt x="81864" y="52521"/>
                      <a:pt x="81864" y="50813"/>
                    </a:cubicBezTo>
                    <a:lnTo>
                      <a:pt x="81864" y="3094"/>
                    </a:lnTo>
                    <a:cubicBezTo>
                      <a:pt x="81864" y="1386"/>
                      <a:pt x="80478" y="0"/>
                      <a:pt x="78771" y="0"/>
                    </a:cubicBezTo>
                    <a:close/>
                  </a:path>
                </a:pathLst>
              </a:custGeom>
              <a:solidFill>
                <a:schemeClr val="lt1"/>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61"/>
              <p:cNvSpPr/>
              <p:nvPr/>
            </p:nvSpPr>
            <p:spPr>
              <a:xfrm>
                <a:off x="6748231" y="2882515"/>
                <a:ext cx="919672" cy="580024"/>
              </a:xfrm>
              <a:custGeom>
                <a:rect b="b" l="l" r="r" t="t"/>
                <a:pathLst>
                  <a:path extrusionOk="0" h="47719" w="75662">
                    <a:moveTo>
                      <a:pt x="0" y="0"/>
                    </a:moveTo>
                    <a:lnTo>
                      <a:pt x="0" y="47719"/>
                    </a:lnTo>
                    <a:lnTo>
                      <a:pt x="75661" y="47719"/>
                    </a:lnTo>
                    <a:lnTo>
                      <a:pt x="75661" y="0"/>
                    </a:lnTo>
                    <a:close/>
                  </a:path>
                </a:pathLst>
              </a:custGeom>
              <a:solidFill>
                <a:schemeClr val="dk2"/>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61"/>
              <p:cNvSpPr/>
              <p:nvPr/>
            </p:nvSpPr>
            <p:spPr>
              <a:xfrm>
                <a:off x="6748231" y="3005570"/>
                <a:ext cx="919672" cy="456967"/>
              </a:xfrm>
              <a:custGeom>
                <a:rect b="b" l="l" r="r" t="t"/>
                <a:pathLst>
                  <a:path extrusionOk="0" h="37595" w="75662">
                    <a:moveTo>
                      <a:pt x="23395" y="1"/>
                    </a:moveTo>
                    <a:lnTo>
                      <a:pt x="0" y="33200"/>
                    </a:lnTo>
                    <a:lnTo>
                      <a:pt x="0" y="37595"/>
                    </a:lnTo>
                    <a:lnTo>
                      <a:pt x="75661" y="37595"/>
                    </a:lnTo>
                    <a:lnTo>
                      <a:pt x="57946" y="12442"/>
                    </a:lnTo>
                    <a:lnTo>
                      <a:pt x="49089" y="25018"/>
                    </a:lnTo>
                    <a:lnTo>
                      <a:pt x="45048" y="30749"/>
                    </a:lnTo>
                    <a:lnTo>
                      <a:pt x="36630" y="18798"/>
                    </a:lnTo>
                    <a:lnTo>
                      <a:pt x="23395" y="1"/>
                    </a:lnTo>
                    <a:close/>
                  </a:path>
                </a:pathLst>
              </a:custGeom>
              <a:solidFill>
                <a:schemeClr val="dk1"/>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61"/>
              <p:cNvSpPr/>
              <p:nvPr/>
            </p:nvSpPr>
            <p:spPr>
              <a:xfrm>
                <a:off x="7225498" y="2979486"/>
                <a:ext cx="140560" cy="140548"/>
              </a:xfrm>
              <a:custGeom>
                <a:rect b="b" l="l" r="r" t="t"/>
                <a:pathLst>
                  <a:path extrusionOk="0" h="11563" w="11564">
                    <a:moveTo>
                      <a:pt x="5782" y="1"/>
                    </a:moveTo>
                    <a:cubicBezTo>
                      <a:pt x="2588" y="1"/>
                      <a:pt x="1" y="2586"/>
                      <a:pt x="1" y="5782"/>
                    </a:cubicBezTo>
                    <a:cubicBezTo>
                      <a:pt x="1" y="8976"/>
                      <a:pt x="2588" y="11563"/>
                      <a:pt x="5782" y="11563"/>
                    </a:cubicBezTo>
                    <a:cubicBezTo>
                      <a:pt x="8978" y="11563"/>
                      <a:pt x="11563" y="8976"/>
                      <a:pt x="11563" y="5782"/>
                    </a:cubicBezTo>
                    <a:cubicBezTo>
                      <a:pt x="11563" y="2586"/>
                      <a:pt x="8978" y="1"/>
                      <a:pt x="5782" y="1"/>
                    </a:cubicBezTo>
                    <a:close/>
                  </a:path>
                </a:pathLst>
              </a:custGeom>
              <a:solidFill>
                <a:schemeClr val="lt1"/>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61"/>
              <p:cNvSpPr/>
              <p:nvPr/>
            </p:nvSpPr>
            <p:spPr>
              <a:xfrm>
                <a:off x="7321087" y="3433715"/>
                <a:ext cx="227400" cy="227400"/>
              </a:xfrm>
              <a:prstGeom prst="ellipse">
                <a:avLst/>
              </a:prstGeom>
              <a:gradFill>
                <a:gsLst>
                  <a:gs pos="0">
                    <a:srgbClr val="81EEEB"/>
                  </a:gs>
                  <a:gs pos="100000">
                    <a:srgbClr val="3AE4DF"/>
                  </a:gs>
                </a:gsLst>
                <a:lin ang="8100019" scaled="0"/>
              </a:gradFill>
              <a:ln>
                <a:noFill/>
              </a:ln>
              <a:effectLst>
                <a:outerShdw blurRad="157163" rotWithShape="0" algn="bl" dir="5400000" dist="85725">
                  <a:schemeClr val="dk1">
                    <a:alpha val="3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4" name="Google Shape;1004;p61"/>
            <p:cNvSpPr/>
            <p:nvPr/>
          </p:nvSpPr>
          <p:spPr>
            <a:xfrm>
              <a:off x="6878913" y="3637361"/>
              <a:ext cx="48910" cy="48910"/>
            </a:xfrm>
            <a:prstGeom prst="ellipse">
              <a:avLst/>
            </a:prstGeom>
            <a:solidFill>
              <a:schemeClr val="lt1"/>
            </a:solidFill>
            <a:ln>
              <a:noFill/>
            </a:ln>
            <a:effectLst>
              <a:outerShdw blurRad="157163" rotWithShape="0" algn="bl" dir="5400000" dist="85725">
                <a:schemeClr val="dk1">
                  <a:alpha val="3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61"/>
            <p:cNvSpPr/>
            <p:nvPr/>
          </p:nvSpPr>
          <p:spPr>
            <a:xfrm>
              <a:off x="8364857" y="2484292"/>
              <a:ext cx="48910" cy="48910"/>
            </a:xfrm>
            <a:prstGeom prst="ellipse">
              <a:avLst/>
            </a:prstGeom>
            <a:solidFill>
              <a:schemeClr val="lt1"/>
            </a:solidFill>
            <a:ln>
              <a:noFill/>
            </a:ln>
            <a:effectLst>
              <a:outerShdw blurRad="157163" rotWithShape="0" algn="bl" dir="5400000" dist="85725">
                <a:schemeClr val="dk1">
                  <a:alpha val="3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61"/>
            <p:cNvSpPr/>
            <p:nvPr/>
          </p:nvSpPr>
          <p:spPr>
            <a:xfrm>
              <a:off x="7170539" y="1473072"/>
              <a:ext cx="48910" cy="48910"/>
            </a:xfrm>
            <a:prstGeom prst="ellipse">
              <a:avLst/>
            </a:prstGeom>
            <a:solidFill>
              <a:schemeClr val="lt1"/>
            </a:solidFill>
            <a:ln>
              <a:noFill/>
            </a:ln>
            <a:effectLst>
              <a:outerShdw blurRad="157163" rotWithShape="0" algn="bl" dir="5400000" dist="85725">
                <a:schemeClr val="dk1">
                  <a:alpha val="3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61"/>
            <p:cNvSpPr/>
            <p:nvPr/>
          </p:nvSpPr>
          <p:spPr>
            <a:xfrm>
              <a:off x="5226503" y="2396433"/>
              <a:ext cx="48910" cy="48910"/>
            </a:xfrm>
            <a:prstGeom prst="ellipse">
              <a:avLst/>
            </a:prstGeom>
            <a:solidFill>
              <a:schemeClr val="lt1"/>
            </a:solidFill>
            <a:ln>
              <a:noFill/>
            </a:ln>
            <a:effectLst>
              <a:outerShdw blurRad="157163" rotWithShape="0" algn="bl" dir="5400000" dist="85725">
                <a:schemeClr val="dk1">
                  <a:alpha val="3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61"/>
            <p:cNvSpPr/>
            <p:nvPr/>
          </p:nvSpPr>
          <p:spPr>
            <a:xfrm>
              <a:off x="5029270" y="2748958"/>
              <a:ext cx="270900" cy="270900"/>
            </a:xfrm>
            <a:prstGeom prst="ellipse">
              <a:avLst/>
            </a:prstGeom>
            <a:solidFill>
              <a:schemeClr val="accent3"/>
            </a:solidFill>
            <a:ln>
              <a:noFill/>
            </a:ln>
            <a:effectLst>
              <a:outerShdw blurRad="157163" rotWithShape="0" algn="bl" dir="5400000" dist="85725">
                <a:schemeClr val="dk1">
                  <a:alpha val="3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1" name="Shape 1231"/>
        <p:cNvGrpSpPr/>
        <p:nvPr/>
      </p:nvGrpSpPr>
      <p:grpSpPr>
        <a:xfrm>
          <a:off x="0" y="0"/>
          <a:ext cx="0" cy="0"/>
          <a:chOff x="0" y="0"/>
          <a:chExt cx="0" cy="0"/>
        </a:xfrm>
      </p:grpSpPr>
      <p:sp>
        <p:nvSpPr>
          <p:cNvPr id="1232" name="Google Shape;1232;p70"/>
          <p:cNvSpPr txBox="1"/>
          <p:nvPr>
            <p:ph type="title"/>
          </p:nvPr>
        </p:nvSpPr>
        <p:spPr>
          <a:xfrm>
            <a:off x="621950" y="573100"/>
            <a:ext cx="39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Logout Handle Servlet</a:t>
            </a:r>
            <a:endParaRPr/>
          </a:p>
        </p:txBody>
      </p:sp>
      <p:sp>
        <p:nvSpPr>
          <p:cNvPr id="1233" name="Google Shape;1233;p70"/>
          <p:cNvSpPr txBox="1"/>
          <p:nvPr>
            <p:ph idx="1" type="subTitle"/>
          </p:nvPr>
        </p:nvSpPr>
        <p:spPr>
          <a:xfrm>
            <a:off x="846013" y="2083750"/>
            <a:ext cx="3311400" cy="1218300"/>
          </a:xfrm>
          <a:prstGeom prst="rect">
            <a:avLst/>
          </a:prstGeom>
        </p:spPr>
        <p:txBody>
          <a:bodyPr anchorCtr="0" anchor="ctr" bIns="91425" lIns="91425" spcFirstLastPara="1" rIns="91425" wrap="square" tIns="91425">
            <a:noAutofit/>
          </a:bodyPr>
          <a:lstStyle/>
          <a:p>
            <a:pPr indent="0" lvl="0" marL="0" rtl="0" algn="l">
              <a:lnSpc>
                <a:spcPct val="200000"/>
              </a:lnSpc>
              <a:spcBef>
                <a:spcPts val="1200"/>
              </a:spcBef>
              <a:spcAft>
                <a:spcPts val="0"/>
              </a:spcAft>
              <a:buNone/>
            </a:pPr>
            <a:r>
              <a:t/>
            </a:r>
            <a:endParaRPr sz="1000">
              <a:solidFill>
                <a:schemeClr val="accent6"/>
              </a:solidFill>
              <a:latin typeface="Times New Roman"/>
              <a:ea typeface="Times New Roman"/>
              <a:cs typeface="Times New Roman"/>
              <a:sym typeface="Times New Roman"/>
            </a:endParaRPr>
          </a:p>
          <a:p>
            <a:pPr indent="-292100" lvl="0" marL="457200" rtl="0" algn="l">
              <a:lnSpc>
                <a:spcPct val="200000"/>
              </a:lnSpc>
              <a:spcBef>
                <a:spcPts val="1200"/>
              </a:spcBef>
              <a:spcAft>
                <a:spcPts val="0"/>
              </a:spcAft>
              <a:buClr>
                <a:schemeClr val="accent6"/>
              </a:buClr>
              <a:buSzPts val="1000"/>
              <a:buFont typeface="Times New Roman"/>
              <a:buChar char="●"/>
            </a:pPr>
            <a:r>
              <a:rPr lang="en" sz="1000">
                <a:solidFill>
                  <a:schemeClr val="accent6"/>
                </a:solidFill>
                <a:latin typeface="Times New Roman"/>
                <a:ea typeface="Times New Roman"/>
                <a:cs typeface="Times New Roman"/>
                <a:sym typeface="Times New Roman"/>
              </a:rPr>
              <a:t>It extends the HttpServlet class and overrides the doGet and doPost methods to handle both the HTTP GET and POST requests. </a:t>
            </a:r>
            <a:endParaRPr sz="1000">
              <a:solidFill>
                <a:schemeClr val="accent6"/>
              </a:solidFill>
              <a:latin typeface="Times New Roman"/>
              <a:ea typeface="Times New Roman"/>
              <a:cs typeface="Times New Roman"/>
              <a:sym typeface="Times New Roman"/>
            </a:endParaRPr>
          </a:p>
          <a:p>
            <a:pPr indent="-292100" lvl="0" marL="457200" rtl="0" algn="l">
              <a:lnSpc>
                <a:spcPct val="200000"/>
              </a:lnSpc>
              <a:spcBef>
                <a:spcPts val="0"/>
              </a:spcBef>
              <a:spcAft>
                <a:spcPts val="0"/>
              </a:spcAft>
              <a:buClr>
                <a:schemeClr val="accent6"/>
              </a:buClr>
              <a:buSzPts val="1000"/>
              <a:buFont typeface="Times New Roman"/>
              <a:buChar char="●"/>
            </a:pPr>
            <a:r>
              <a:rPr lang="en" sz="1000">
                <a:solidFill>
                  <a:schemeClr val="accent6"/>
                </a:solidFill>
                <a:latin typeface="Times New Roman"/>
                <a:ea typeface="Times New Roman"/>
                <a:cs typeface="Times New Roman"/>
                <a:sym typeface="Times New Roman"/>
              </a:rPr>
              <a:t>The doPost method invalidates the current session using the invalidate method and redirects the user to the login page using the sendRedirect method</a:t>
            </a:r>
            <a:endParaRPr sz="1400">
              <a:solidFill>
                <a:schemeClr val="accent6"/>
              </a:solidFill>
            </a:endParaRPr>
          </a:p>
        </p:txBody>
      </p:sp>
      <p:sp>
        <p:nvSpPr>
          <p:cNvPr id="1234" name="Google Shape;1234;p70"/>
          <p:cNvSpPr/>
          <p:nvPr/>
        </p:nvSpPr>
        <p:spPr>
          <a:xfrm rot="5400000">
            <a:off x="62125" y="2453700"/>
            <a:ext cx="963600" cy="23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70">
            <a:hlinkClick action="ppaction://hlinkshowjump?jump=previousslide"/>
          </p:cNvPr>
          <p:cNvSpPr/>
          <p:nvPr/>
        </p:nvSpPr>
        <p:spPr>
          <a:xfrm>
            <a:off x="465662" y="2271250"/>
            <a:ext cx="156300" cy="135300"/>
          </a:xfrm>
          <a:prstGeom prst="triangle">
            <a:avLst>
              <a:gd fmla="val 50000" name="adj"/>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70">
            <a:hlinkClick action="ppaction://hlinkshowjump?jump=nextslide"/>
          </p:cNvPr>
          <p:cNvSpPr/>
          <p:nvPr/>
        </p:nvSpPr>
        <p:spPr>
          <a:xfrm flipH="1" rot="10800000">
            <a:off x="465315" y="2737050"/>
            <a:ext cx="157200" cy="135600"/>
          </a:xfrm>
          <a:prstGeom prst="triangle">
            <a:avLst>
              <a:gd fmla="val 50000" name="adj"/>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70">
            <a:hlinkClick action="ppaction://hlinksldjump" r:id="rId3"/>
          </p:cNvPr>
          <p:cNvSpPr/>
          <p:nvPr/>
        </p:nvSpPr>
        <p:spPr>
          <a:xfrm rot="5400000">
            <a:off x="465301" y="2493168"/>
            <a:ext cx="157103" cy="157157"/>
          </a:xfrm>
          <a:custGeom>
            <a:rect b="b" l="l" r="r" t="t"/>
            <a:pathLst>
              <a:path extrusionOk="0" h="21411" w="21411">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rotWithShape="0" algn="bl" dir="5400000" dist="19050">
              <a:schemeClr val="dk1">
                <a:alpha val="52000"/>
              </a:schemeClr>
            </a:outerShdw>
            <a:reflection blurRad="0" dir="5400000" dist="47625" endA="0" endPos="54000" fadeDir="5400012" kx="0" rotWithShape="0" algn="bl" stA="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70"/>
          <p:cNvSpPr/>
          <p:nvPr/>
        </p:nvSpPr>
        <p:spPr>
          <a:xfrm rot="-10269652">
            <a:off x="4371061" y="2064897"/>
            <a:ext cx="866139" cy="1183238"/>
          </a:xfrm>
          <a:custGeom>
            <a:rect b="b" l="l" r="r" t="t"/>
            <a:pathLst>
              <a:path extrusionOk="0" h="29624" w="21685">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2"/>
          </a:solidFill>
          <a:ln>
            <a:noFill/>
          </a:ln>
          <a:effectLst>
            <a:outerShdw blurRad="57150" rotWithShape="0" algn="bl" dir="5400000" dist="19050">
              <a:schemeClr val="dk1">
                <a:alpha val="22000"/>
              </a:schemeClr>
            </a:outerShdw>
            <a:reflection blurRad="0" dir="5400000" dist="38100" endA="0" endPos="30000" fadeDir="5400012" kx="0" rotWithShape="0" algn="bl" stA="2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9" name="Google Shape;1239;p70"/>
          <p:cNvGrpSpPr/>
          <p:nvPr/>
        </p:nvGrpSpPr>
        <p:grpSpPr>
          <a:xfrm>
            <a:off x="7512100" y="2083759"/>
            <a:ext cx="1178417" cy="1570940"/>
            <a:chOff x="7452861" y="1397649"/>
            <a:chExt cx="1178417" cy="1570940"/>
          </a:xfrm>
        </p:grpSpPr>
        <p:sp>
          <p:nvSpPr>
            <p:cNvPr id="1240" name="Google Shape;1240;p70"/>
            <p:cNvSpPr/>
            <p:nvPr/>
          </p:nvSpPr>
          <p:spPr>
            <a:xfrm flipH="1">
              <a:off x="7452861" y="1397649"/>
              <a:ext cx="943514" cy="1288940"/>
            </a:xfrm>
            <a:custGeom>
              <a:rect b="b" l="l" r="r" t="t"/>
              <a:pathLst>
                <a:path extrusionOk="0" h="29624" w="21685">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3"/>
            </a:solidFill>
            <a:ln>
              <a:noFill/>
            </a:ln>
            <a:effectLst>
              <a:outerShdw blurRad="57150" rotWithShape="0" algn="bl" dir="5400000" dist="19050">
                <a:schemeClr val="dk1">
                  <a:alpha val="22000"/>
                </a:schemeClr>
              </a:outerShdw>
              <a:reflection blurRad="0" dir="5400000" dist="38100" endA="0" endPos="30000" fadeDir="5400012" kx="0" rotWithShape="0" algn="bl" stA="2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70"/>
            <p:cNvSpPr/>
            <p:nvPr/>
          </p:nvSpPr>
          <p:spPr>
            <a:xfrm flipH="1">
              <a:off x="7687763" y="1679649"/>
              <a:ext cx="943514" cy="1288940"/>
            </a:xfrm>
            <a:custGeom>
              <a:rect b="b" l="l" r="r" t="t"/>
              <a:pathLst>
                <a:path extrusionOk="0" h="29624" w="21685">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4"/>
            </a:solidFill>
            <a:ln>
              <a:noFill/>
            </a:ln>
            <a:effectLst>
              <a:outerShdw blurRad="57150" rotWithShape="0" algn="bl" dir="5400000" dist="19050">
                <a:schemeClr val="dk1">
                  <a:alpha val="22000"/>
                </a:schemeClr>
              </a:outerShdw>
              <a:reflection blurRad="0" dir="5400000" dist="38100" endA="0" endPos="30000" fadeDir="5400012" kx="0" rotWithShape="0" algn="bl" stA="2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2" name="Google Shape;1242;p70"/>
          <p:cNvSpPr/>
          <p:nvPr/>
        </p:nvSpPr>
        <p:spPr>
          <a:xfrm>
            <a:off x="4788902" y="1478024"/>
            <a:ext cx="3464815" cy="2231685"/>
          </a:xfrm>
          <a:custGeom>
            <a:rect b="b" l="l" r="r" t="t"/>
            <a:pathLst>
              <a:path extrusionOk="0" h="146340" w="227201">
                <a:moveTo>
                  <a:pt x="3616" y="0"/>
                </a:moveTo>
                <a:cubicBezTo>
                  <a:pt x="1622" y="0"/>
                  <a:pt x="0" y="1623"/>
                  <a:pt x="0" y="3617"/>
                </a:cubicBezTo>
                <a:lnTo>
                  <a:pt x="0" y="142723"/>
                </a:lnTo>
                <a:cubicBezTo>
                  <a:pt x="0" y="144717"/>
                  <a:pt x="1622" y="146340"/>
                  <a:pt x="3616" y="146340"/>
                </a:cubicBezTo>
                <a:lnTo>
                  <a:pt x="223584" y="146340"/>
                </a:lnTo>
                <a:cubicBezTo>
                  <a:pt x="225577" y="146340"/>
                  <a:pt x="227201" y="144717"/>
                  <a:pt x="227201" y="142723"/>
                </a:cubicBezTo>
                <a:lnTo>
                  <a:pt x="227201" y="3617"/>
                </a:lnTo>
                <a:cubicBezTo>
                  <a:pt x="227201" y="1623"/>
                  <a:pt x="225577" y="0"/>
                  <a:pt x="223584" y="0"/>
                </a:cubicBezTo>
                <a:close/>
              </a:path>
            </a:pathLst>
          </a:custGeom>
          <a:solidFill>
            <a:schemeClr val="accent6"/>
          </a:solidFill>
          <a:ln>
            <a:noFill/>
          </a:ln>
          <a:effectLst>
            <a:outerShdw blurRad="57150" rotWithShape="0" algn="bl" dir="5400000" dist="19050">
              <a:schemeClr val="dk1">
                <a:alpha val="14000"/>
              </a:schemeClr>
            </a:outerShdw>
            <a:reflection blurRad="0" dir="5400000" dist="47625" endA="0" endPos="18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3" name="Google Shape;1243;p70"/>
          <p:cNvGrpSpPr/>
          <p:nvPr/>
        </p:nvGrpSpPr>
        <p:grpSpPr>
          <a:xfrm>
            <a:off x="4841837" y="1536593"/>
            <a:ext cx="2412138" cy="191913"/>
            <a:chOff x="1213361" y="575225"/>
            <a:chExt cx="5184050" cy="412450"/>
          </a:xfrm>
        </p:grpSpPr>
        <p:sp>
          <p:nvSpPr>
            <p:cNvPr id="1244" name="Google Shape;1244;p70"/>
            <p:cNvSpPr/>
            <p:nvPr/>
          </p:nvSpPr>
          <p:spPr>
            <a:xfrm>
              <a:off x="1213361" y="786800"/>
              <a:ext cx="5184050" cy="200875"/>
            </a:xfrm>
            <a:custGeom>
              <a:rect b="b" l="l" r="r" t="t"/>
              <a:pathLst>
                <a:path extrusionOk="0" h="8035" w="207362">
                  <a:moveTo>
                    <a:pt x="4007" y="0"/>
                  </a:moveTo>
                  <a:cubicBezTo>
                    <a:pt x="1799" y="0"/>
                    <a:pt x="1" y="1798"/>
                    <a:pt x="1" y="4008"/>
                  </a:cubicBezTo>
                  <a:cubicBezTo>
                    <a:pt x="1" y="6236"/>
                    <a:pt x="1799" y="8034"/>
                    <a:pt x="4007" y="8034"/>
                  </a:cubicBezTo>
                  <a:lnTo>
                    <a:pt x="203335" y="8034"/>
                  </a:lnTo>
                  <a:cubicBezTo>
                    <a:pt x="205563" y="8034"/>
                    <a:pt x="207361" y="6236"/>
                    <a:pt x="207361" y="4008"/>
                  </a:cubicBezTo>
                  <a:cubicBezTo>
                    <a:pt x="207361" y="1798"/>
                    <a:pt x="205563" y="0"/>
                    <a:pt x="203335" y="0"/>
                  </a:cubicBezTo>
                  <a:close/>
                </a:path>
              </a:pathLst>
            </a:custGeom>
            <a:solidFill>
              <a:schemeClr val="accent1"/>
            </a:solidFill>
            <a:ln>
              <a:noFill/>
            </a:ln>
            <a:effectLst>
              <a:outerShdw blurRad="57150" rotWithShape="0" algn="bl" dir="5400000" dist="19050">
                <a:schemeClr val="dk1">
                  <a:alpha val="14000"/>
                </a:schemeClr>
              </a:outerShdw>
              <a:reflection blurRad="0" dir="5400000" dist="38100" endA="0" endPos="12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70"/>
            <p:cNvSpPr/>
            <p:nvPr/>
          </p:nvSpPr>
          <p:spPr>
            <a:xfrm>
              <a:off x="1481225" y="575225"/>
              <a:ext cx="91425" cy="91375"/>
            </a:xfrm>
            <a:custGeom>
              <a:rect b="b" l="l" r="r" t="t"/>
              <a:pathLst>
                <a:path extrusionOk="0" h="3655" w="3657">
                  <a:moveTo>
                    <a:pt x="1838" y="1"/>
                  </a:moveTo>
                  <a:cubicBezTo>
                    <a:pt x="821" y="1"/>
                    <a:pt x="0" y="822"/>
                    <a:pt x="0" y="1838"/>
                  </a:cubicBezTo>
                  <a:cubicBezTo>
                    <a:pt x="0" y="2834"/>
                    <a:pt x="821" y="3655"/>
                    <a:pt x="1838" y="3655"/>
                  </a:cubicBezTo>
                  <a:cubicBezTo>
                    <a:pt x="2835" y="3655"/>
                    <a:pt x="3656" y="2834"/>
                    <a:pt x="3656" y="1838"/>
                  </a:cubicBezTo>
                  <a:cubicBezTo>
                    <a:pt x="3656" y="822"/>
                    <a:pt x="2835" y="1"/>
                    <a:pt x="1838" y="1"/>
                  </a:cubicBezTo>
                  <a:close/>
                </a:path>
              </a:pathLst>
            </a:custGeom>
            <a:solidFill>
              <a:schemeClr val="accent2"/>
            </a:solidFill>
            <a:ln>
              <a:noFill/>
            </a:ln>
            <a:effectLst>
              <a:outerShdw blurRad="57150" rotWithShape="0" algn="bl" dir="5400000" dist="19050">
                <a:schemeClr val="dk1">
                  <a:alpha val="14000"/>
                </a:schemeClr>
              </a:outerShdw>
              <a:reflection blurRad="0" dir="5400000" dist="38100" endA="0" endPos="12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70"/>
            <p:cNvSpPr/>
            <p:nvPr/>
          </p:nvSpPr>
          <p:spPr>
            <a:xfrm>
              <a:off x="1663500" y="575225"/>
              <a:ext cx="91400" cy="91375"/>
            </a:xfrm>
            <a:custGeom>
              <a:rect b="b" l="l" r="r" t="t"/>
              <a:pathLst>
                <a:path extrusionOk="0" h="3655" w="3656">
                  <a:moveTo>
                    <a:pt x="1838" y="1"/>
                  </a:moveTo>
                  <a:cubicBezTo>
                    <a:pt x="822" y="1"/>
                    <a:pt x="1" y="822"/>
                    <a:pt x="1" y="1838"/>
                  </a:cubicBezTo>
                  <a:cubicBezTo>
                    <a:pt x="1" y="2834"/>
                    <a:pt x="822" y="3655"/>
                    <a:pt x="1838" y="3655"/>
                  </a:cubicBezTo>
                  <a:cubicBezTo>
                    <a:pt x="2834" y="3655"/>
                    <a:pt x="3655" y="2834"/>
                    <a:pt x="3655" y="1838"/>
                  </a:cubicBezTo>
                  <a:cubicBezTo>
                    <a:pt x="3655" y="822"/>
                    <a:pt x="2834" y="1"/>
                    <a:pt x="1838" y="1"/>
                  </a:cubicBezTo>
                  <a:close/>
                </a:path>
              </a:pathLst>
            </a:custGeom>
            <a:solidFill>
              <a:schemeClr val="accent4"/>
            </a:solidFill>
            <a:ln>
              <a:noFill/>
            </a:ln>
            <a:effectLst>
              <a:outerShdw blurRad="57150" rotWithShape="0" algn="bl" dir="5400000" dist="19050">
                <a:schemeClr val="dk1">
                  <a:alpha val="14000"/>
                </a:schemeClr>
              </a:outerShdw>
              <a:reflection blurRad="0" dir="5400000" dist="38100" endA="0" endPos="12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70"/>
            <p:cNvSpPr/>
            <p:nvPr/>
          </p:nvSpPr>
          <p:spPr>
            <a:xfrm>
              <a:off x="1323786" y="858650"/>
              <a:ext cx="2208200" cy="57175"/>
            </a:xfrm>
            <a:custGeom>
              <a:rect b="b" l="l" r="r" t="t"/>
              <a:pathLst>
                <a:path extrusionOk="0" h="2287" w="88328">
                  <a:moveTo>
                    <a:pt x="1153" y="0"/>
                  </a:moveTo>
                  <a:cubicBezTo>
                    <a:pt x="509" y="0"/>
                    <a:pt x="1" y="508"/>
                    <a:pt x="1" y="1134"/>
                  </a:cubicBezTo>
                  <a:cubicBezTo>
                    <a:pt x="1" y="1778"/>
                    <a:pt x="509" y="2286"/>
                    <a:pt x="1153" y="2286"/>
                  </a:cubicBezTo>
                  <a:lnTo>
                    <a:pt x="87175" y="2286"/>
                  </a:lnTo>
                  <a:cubicBezTo>
                    <a:pt x="87819" y="2286"/>
                    <a:pt x="88328" y="1778"/>
                    <a:pt x="88328" y="1134"/>
                  </a:cubicBezTo>
                  <a:cubicBezTo>
                    <a:pt x="88328" y="508"/>
                    <a:pt x="87819" y="0"/>
                    <a:pt x="87175" y="0"/>
                  </a:cubicBezTo>
                  <a:close/>
                </a:path>
              </a:pathLst>
            </a:custGeom>
            <a:solidFill>
              <a:schemeClr val="accent6"/>
            </a:solidFill>
            <a:ln>
              <a:noFill/>
            </a:ln>
            <a:effectLst>
              <a:outerShdw blurRad="57150" rotWithShape="0" algn="bl" dir="5400000" dist="19050">
                <a:schemeClr val="dk1">
                  <a:alpha val="14000"/>
                </a:schemeClr>
              </a:outerShdw>
              <a:reflection blurRad="0" dir="5400000" dist="38100" endA="0" endPos="12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70"/>
            <p:cNvSpPr/>
            <p:nvPr/>
          </p:nvSpPr>
          <p:spPr>
            <a:xfrm>
              <a:off x="3676611" y="858650"/>
              <a:ext cx="927000" cy="57175"/>
            </a:xfrm>
            <a:custGeom>
              <a:rect b="b" l="l" r="r" t="t"/>
              <a:pathLst>
                <a:path extrusionOk="0" h="2287" w="37080">
                  <a:moveTo>
                    <a:pt x="1154" y="0"/>
                  </a:moveTo>
                  <a:cubicBezTo>
                    <a:pt x="529" y="0"/>
                    <a:pt x="0" y="508"/>
                    <a:pt x="0" y="1134"/>
                  </a:cubicBezTo>
                  <a:cubicBezTo>
                    <a:pt x="0" y="1778"/>
                    <a:pt x="529" y="2286"/>
                    <a:pt x="1154" y="2286"/>
                  </a:cubicBezTo>
                  <a:lnTo>
                    <a:pt x="35925" y="2286"/>
                  </a:lnTo>
                  <a:cubicBezTo>
                    <a:pt x="36551" y="2286"/>
                    <a:pt x="37079" y="1778"/>
                    <a:pt x="37079" y="1134"/>
                  </a:cubicBezTo>
                  <a:cubicBezTo>
                    <a:pt x="37079" y="508"/>
                    <a:pt x="36551" y="0"/>
                    <a:pt x="35925" y="0"/>
                  </a:cubicBezTo>
                  <a:close/>
                </a:path>
              </a:pathLst>
            </a:custGeom>
            <a:solidFill>
              <a:schemeClr val="accent6"/>
            </a:solidFill>
            <a:ln>
              <a:noFill/>
            </a:ln>
            <a:effectLst>
              <a:outerShdw blurRad="57150" rotWithShape="0" algn="bl" dir="5400000" dist="19050">
                <a:schemeClr val="dk1">
                  <a:alpha val="14000"/>
                </a:schemeClr>
              </a:outerShdw>
              <a:reflection blurRad="0" dir="5400000" dist="38100" endA="0" endPos="12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9" name="Google Shape;1249;p70"/>
          <p:cNvSpPr/>
          <p:nvPr/>
        </p:nvSpPr>
        <p:spPr>
          <a:xfrm>
            <a:off x="4860464" y="1666893"/>
            <a:ext cx="42540" cy="42517"/>
          </a:xfrm>
          <a:custGeom>
            <a:rect b="b" l="l" r="r" t="t"/>
            <a:pathLst>
              <a:path extrusionOk="0" h="3655" w="3657">
                <a:moveTo>
                  <a:pt x="1838" y="1"/>
                </a:moveTo>
                <a:cubicBezTo>
                  <a:pt x="821" y="1"/>
                  <a:pt x="0" y="822"/>
                  <a:pt x="0" y="1838"/>
                </a:cubicBezTo>
                <a:cubicBezTo>
                  <a:pt x="0" y="2834"/>
                  <a:pt x="821" y="3655"/>
                  <a:pt x="1838" y="3655"/>
                </a:cubicBezTo>
                <a:cubicBezTo>
                  <a:pt x="2835" y="3655"/>
                  <a:pt x="3656" y="2834"/>
                  <a:pt x="3656" y="1838"/>
                </a:cubicBezTo>
                <a:cubicBezTo>
                  <a:pt x="3656" y="822"/>
                  <a:pt x="2835" y="1"/>
                  <a:pt x="1838" y="1"/>
                </a:cubicBezTo>
                <a:close/>
              </a:path>
            </a:pathLst>
          </a:custGeom>
          <a:solidFill>
            <a:schemeClr val="accent3"/>
          </a:solidFill>
          <a:ln>
            <a:noFill/>
          </a:ln>
          <a:effectLst>
            <a:outerShdw blurRad="57150" rotWithShape="0" algn="bl" dir="5400000" dist="19050">
              <a:schemeClr val="dk1">
                <a:alpha val="14000"/>
              </a:schemeClr>
            </a:outerShdw>
            <a:reflection blurRad="0" dir="5400000" dist="38100" endA="0" endPos="12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0" name="Google Shape;1250;p70"/>
          <p:cNvGrpSpPr/>
          <p:nvPr/>
        </p:nvGrpSpPr>
        <p:grpSpPr>
          <a:xfrm flipH="1" rot="-2700000">
            <a:off x="4426529" y="1226808"/>
            <a:ext cx="564891" cy="178747"/>
            <a:chOff x="6872640" y="3355362"/>
            <a:chExt cx="564897" cy="178749"/>
          </a:xfrm>
        </p:grpSpPr>
        <p:sp>
          <p:nvSpPr>
            <p:cNvPr id="1251" name="Google Shape;1251;p70"/>
            <p:cNvSpPr/>
            <p:nvPr/>
          </p:nvSpPr>
          <p:spPr>
            <a:xfrm>
              <a:off x="7337337" y="3355362"/>
              <a:ext cx="100200" cy="100200"/>
            </a:xfrm>
            <a:prstGeom prst="ellipse">
              <a:avLst/>
            </a:prstGeom>
            <a:gradFill>
              <a:gsLst>
                <a:gs pos="0">
                  <a:srgbClr val="81EEEB"/>
                </a:gs>
                <a:gs pos="100000">
                  <a:srgbClr val="3AE4DF"/>
                </a:gs>
              </a:gsLst>
              <a:lin ang="8100019" scaled="0"/>
            </a:gradFill>
            <a:ln>
              <a:noFill/>
            </a:ln>
            <a:effectLst>
              <a:outerShdw blurRad="157163" rotWithShape="0" algn="bl" dir="5400000" dist="85725">
                <a:schemeClr val="dk1">
                  <a:alpha val="3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70"/>
            <p:cNvSpPr/>
            <p:nvPr/>
          </p:nvSpPr>
          <p:spPr>
            <a:xfrm>
              <a:off x="6872640" y="3488811"/>
              <a:ext cx="45300" cy="45300"/>
            </a:xfrm>
            <a:prstGeom prst="ellipse">
              <a:avLst/>
            </a:prstGeom>
            <a:solidFill>
              <a:schemeClr val="lt1"/>
            </a:solidFill>
            <a:ln>
              <a:noFill/>
            </a:ln>
            <a:effectLst>
              <a:outerShdw blurRad="157163" rotWithShape="0" algn="bl" dir="5400000" dist="85725">
                <a:schemeClr val="dk1">
                  <a:alpha val="3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3" name="Google Shape;1253;p70"/>
          <p:cNvGrpSpPr/>
          <p:nvPr/>
        </p:nvGrpSpPr>
        <p:grpSpPr>
          <a:xfrm>
            <a:off x="7414844" y="1408737"/>
            <a:ext cx="708584" cy="386560"/>
            <a:chOff x="6930163" y="1358338"/>
            <a:chExt cx="891300" cy="486300"/>
          </a:xfrm>
        </p:grpSpPr>
        <p:sp>
          <p:nvSpPr>
            <p:cNvPr id="1254" name="Google Shape;1254;p70"/>
            <p:cNvSpPr/>
            <p:nvPr/>
          </p:nvSpPr>
          <p:spPr>
            <a:xfrm>
              <a:off x="6930163" y="1358338"/>
              <a:ext cx="891300" cy="486300"/>
            </a:xfrm>
            <a:prstGeom prst="wedgeRoundRectCallout">
              <a:avLst>
                <a:gd fmla="val -20923" name="adj1"/>
                <a:gd fmla="val 78986" name="adj2"/>
                <a:gd fmla="val 0" name="adj3"/>
              </a:avLst>
            </a:prstGeom>
            <a:gradFill>
              <a:gsLst>
                <a:gs pos="0">
                  <a:srgbClr val="81EEEB"/>
                </a:gs>
                <a:gs pos="100000">
                  <a:srgbClr val="3AE4DF"/>
                </a:gs>
              </a:gsLst>
              <a:lin ang="5400012" scaled="0"/>
            </a:gradFill>
            <a:ln>
              <a:noFill/>
            </a:ln>
            <a:effectLst>
              <a:outerShdw blurRad="57150" rotWithShape="0" algn="bl" dir="5400000" dist="19050">
                <a:schemeClr val="dk1">
                  <a:alpha val="2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5" name="Google Shape;1255;p70"/>
            <p:cNvGrpSpPr/>
            <p:nvPr/>
          </p:nvGrpSpPr>
          <p:grpSpPr>
            <a:xfrm>
              <a:off x="7109579" y="1554476"/>
              <a:ext cx="532464" cy="94014"/>
              <a:chOff x="4703325" y="2297975"/>
              <a:chExt cx="242525" cy="42825"/>
            </a:xfrm>
          </p:grpSpPr>
          <p:sp>
            <p:nvSpPr>
              <p:cNvPr id="1256" name="Google Shape;1256;p70"/>
              <p:cNvSpPr/>
              <p:nvPr/>
            </p:nvSpPr>
            <p:spPr>
              <a:xfrm>
                <a:off x="4703325" y="2297975"/>
                <a:ext cx="50225" cy="42825"/>
              </a:xfrm>
              <a:custGeom>
                <a:rect b="b" l="l" r="r" t="t"/>
                <a:pathLst>
                  <a:path extrusionOk="0" h="1713" w="2009">
                    <a:moveTo>
                      <a:pt x="1141" y="1"/>
                    </a:moveTo>
                    <a:cubicBezTo>
                      <a:pt x="571" y="1"/>
                      <a:pt x="0" y="298"/>
                      <a:pt x="0" y="868"/>
                    </a:cubicBezTo>
                    <a:cubicBezTo>
                      <a:pt x="0" y="1439"/>
                      <a:pt x="571" y="1713"/>
                      <a:pt x="1141" y="1713"/>
                    </a:cubicBezTo>
                    <a:cubicBezTo>
                      <a:pt x="1712" y="1713"/>
                      <a:pt x="2009" y="1439"/>
                      <a:pt x="2009" y="868"/>
                    </a:cubicBezTo>
                    <a:cubicBezTo>
                      <a:pt x="2009" y="298"/>
                      <a:pt x="1712" y="1"/>
                      <a:pt x="1141" y="1"/>
                    </a:cubicBezTo>
                    <a:close/>
                  </a:path>
                </a:pathLst>
              </a:custGeom>
              <a:solidFill>
                <a:schemeClr val="lt1"/>
              </a:solidFill>
              <a:ln>
                <a:noFill/>
              </a:ln>
              <a:effectLst>
                <a:outerShdw blurRad="57150" rotWithShape="0" algn="bl" dir="5400000" dist="19050">
                  <a:schemeClr val="dk1">
                    <a:alpha val="18000"/>
                  </a:schemeClr>
                </a:outerShdw>
                <a:reflection blurRad="0" dir="5400000" dist="381000" endA="0" endPos="54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70"/>
              <p:cNvSpPr/>
              <p:nvPr/>
            </p:nvSpPr>
            <p:spPr>
              <a:xfrm>
                <a:off x="4803175" y="2297975"/>
                <a:ext cx="42825" cy="42825"/>
              </a:xfrm>
              <a:custGeom>
                <a:rect b="b" l="l" r="r" t="t"/>
                <a:pathLst>
                  <a:path extrusionOk="0" h="1713" w="1713">
                    <a:moveTo>
                      <a:pt x="868" y="1"/>
                    </a:moveTo>
                    <a:cubicBezTo>
                      <a:pt x="297" y="1"/>
                      <a:pt x="0" y="298"/>
                      <a:pt x="0" y="868"/>
                    </a:cubicBezTo>
                    <a:cubicBezTo>
                      <a:pt x="0" y="1439"/>
                      <a:pt x="297" y="1713"/>
                      <a:pt x="868" y="1713"/>
                    </a:cubicBezTo>
                    <a:cubicBezTo>
                      <a:pt x="1438" y="1713"/>
                      <a:pt x="1712" y="1439"/>
                      <a:pt x="1712" y="868"/>
                    </a:cubicBezTo>
                    <a:cubicBezTo>
                      <a:pt x="1712" y="298"/>
                      <a:pt x="1438" y="1"/>
                      <a:pt x="868" y="1"/>
                    </a:cubicBezTo>
                    <a:close/>
                  </a:path>
                </a:pathLst>
              </a:custGeom>
              <a:solidFill>
                <a:schemeClr val="lt1"/>
              </a:solidFill>
              <a:ln>
                <a:noFill/>
              </a:ln>
              <a:effectLst>
                <a:outerShdw blurRad="57150" rotWithShape="0" algn="bl" dir="5400000" dist="19050">
                  <a:schemeClr val="dk1">
                    <a:alpha val="18000"/>
                  </a:schemeClr>
                </a:outerShdw>
                <a:reflection blurRad="0" dir="5400000" dist="381000" endA="0" endPos="54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70"/>
              <p:cNvSpPr/>
              <p:nvPr/>
            </p:nvSpPr>
            <p:spPr>
              <a:xfrm>
                <a:off x="4896175" y="2297975"/>
                <a:ext cx="49675" cy="42825"/>
              </a:xfrm>
              <a:custGeom>
                <a:rect b="b" l="l" r="r" t="t"/>
                <a:pathLst>
                  <a:path extrusionOk="0" h="1713" w="1987">
                    <a:moveTo>
                      <a:pt x="1142" y="1"/>
                    </a:moveTo>
                    <a:cubicBezTo>
                      <a:pt x="572" y="1"/>
                      <a:pt x="1" y="298"/>
                      <a:pt x="1" y="868"/>
                    </a:cubicBezTo>
                    <a:cubicBezTo>
                      <a:pt x="1" y="1439"/>
                      <a:pt x="572" y="1713"/>
                      <a:pt x="1142" y="1713"/>
                    </a:cubicBezTo>
                    <a:cubicBezTo>
                      <a:pt x="1416" y="1713"/>
                      <a:pt x="1987" y="1439"/>
                      <a:pt x="1987" y="868"/>
                    </a:cubicBezTo>
                    <a:cubicBezTo>
                      <a:pt x="1987" y="298"/>
                      <a:pt x="1416" y="1"/>
                      <a:pt x="1142" y="1"/>
                    </a:cubicBezTo>
                    <a:close/>
                  </a:path>
                </a:pathLst>
              </a:custGeom>
              <a:solidFill>
                <a:schemeClr val="lt1"/>
              </a:solidFill>
              <a:ln>
                <a:noFill/>
              </a:ln>
              <a:effectLst>
                <a:outerShdw blurRad="57150" rotWithShape="0" algn="bl" dir="5400000" dist="19050">
                  <a:schemeClr val="dk1">
                    <a:alpha val="18000"/>
                  </a:schemeClr>
                </a:outerShdw>
                <a:reflection blurRad="0" dir="5400000" dist="381000" endA="0" endPos="54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259" name="Google Shape;1259;p70"/>
          <p:cNvPicPr preferRelativeResize="0"/>
          <p:nvPr/>
        </p:nvPicPr>
        <p:blipFill>
          <a:blip r:embed="rId4">
            <a:alphaModFix/>
          </a:blip>
          <a:stretch>
            <a:fillRect/>
          </a:stretch>
        </p:blipFill>
        <p:spPr>
          <a:xfrm>
            <a:off x="5719818" y="1976000"/>
            <a:ext cx="1395428" cy="1433800"/>
          </a:xfrm>
          <a:prstGeom prst="rect">
            <a:avLst/>
          </a:prstGeom>
          <a:noFill/>
          <a:ln>
            <a:noFill/>
          </a:ln>
          <a:effectLst>
            <a:outerShdw blurRad="57150" rotWithShape="0" algn="bl" dir="5400000" dist="19050">
              <a:schemeClr val="dk1">
                <a:alpha val="14000"/>
              </a:schemeClr>
            </a:outerShdw>
            <a:reflection blurRad="0" dir="5400000" dist="47625" endA="0" endPos="18000" fadeDir="5400012" kx="0" rotWithShape="0" algn="bl" stA="5000" stPos="0" sy="-100000" ky="0"/>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232"/>
                                        </p:tgtEl>
                                        <p:attrNameLst>
                                          <p:attrName>style.visibility</p:attrName>
                                        </p:attrNameLst>
                                      </p:cBhvr>
                                      <p:to>
                                        <p:strVal val="visible"/>
                                      </p:to>
                                    </p:set>
                                    <p:animEffect filter="fade" transition="in">
                                      <p:cBhvr>
                                        <p:cTn dur="1000"/>
                                        <p:tgtEl>
                                          <p:spTgt spid="1232"/>
                                        </p:tgtEl>
                                      </p:cBhvr>
                                    </p:animEffect>
                                  </p:childTnLst>
                                </p:cTn>
                              </p:par>
                              <p:par>
                                <p:cTn fill="hold" nodeType="withEffect" presetClass="entr" presetID="10" presetSubtype="0">
                                  <p:stCondLst>
                                    <p:cond delay="0"/>
                                  </p:stCondLst>
                                  <p:childTnLst>
                                    <p:set>
                                      <p:cBhvr>
                                        <p:cTn dur="1" fill="hold">
                                          <p:stCondLst>
                                            <p:cond delay="0"/>
                                          </p:stCondLst>
                                        </p:cTn>
                                        <p:tgtEl>
                                          <p:spTgt spid="1233"/>
                                        </p:tgtEl>
                                        <p:attrNameLst>
                                          <p:attrName>style.visibility</p:attrName>
                                        </p:attrNameLst>
                                      </p:cBhvr>
                                      <p:to>
                                        <p:strVal val="visible"/>
                                      </p:to>
                                    </p:set>
                                    <p:animEffect filter="fade" transition="in">
                                      <p:cBhvr>
                                        <p:cTn dur="1000"/>
                                        <p:tgtEl>
                                          <p:spTgt spid="1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3" name="Shape 1263"/>
        <p:cNvGrpSpPr/>
        <p:nvPr/>
      </p:nvGrpSpPr>
      <p:grpSpPr>
        <a:xfrm>
          <a:off x="0" y="0"/>
          <a:ext cx="0" cy="0"/>
          <a:chOff x="0" y="0"/>
          <a:chExt cx="0" cy="0"/>
        </a:xfrm>
      </p:grpSpPr>
      <p:sp>
        <p:nvSpPr>
          <p:cNvPr id="1264" name="Google Shape;1264;p71"/>
          <p:cNvSpPr txBox="1"/>
          <p:nvPr>
            <p:ph type="title"/>
          </p:nvPr>
        </p:nvSpPr>
        <p:spPr>
          <a:xfrm>
            <a:off x="720000" y="854948"/>
            <a:ext cx="3852000" cy="67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Servlet</a:t>
            </a:r>
            <a:endParaRPr/>
          </a:p>
        </p:txBody>
      </p:sp>
      <p:sp>
        <p:nvSpPr>
          <p:cNvPr id="1265" name="Google Shape;1265;p71"/>
          <p:cNvSpPr txBox="1"/>
          <p:nvPr>
            <p:ph idx="1" type="subTitle"/>
          </p:nvPr>
        </p:nvSpPr>
        <p:spPr>
          <a:xfrm>
            <a:off x="801775" y="2328975"/>
            <a:ext cx="3705300" cy="1403700"/>
          </a:xfrm>
          <a:prstGeom prst="rect">
            <a:avLst/>
          </a:prstGeom>
        </p:spPr>
        <p:txBody>
          <a:bodyPr anchorCtr="0" anchor="ctr" bIns="91425" lIns="91425" spcFirstLastPara="1" rIns="91425" wrap="square" tIns="91425">
            <a:noAutofit/>
          </a:bodyPr>
          <a:lstStyle/>
          <a:p>
            <a:pPr indent="0" lvl="0" marL="0" rtl="0" algn="l">
              <a:lnSpc>
                <a:spcPct val="200000"/>
              </a:lnSpc>
              <a:spcBef>
                <a:spcPts val="1200"/>
              </a:spcBef>
              <a:spcAft>
                <a:spcPts val="0"/>
              </a:spcAft>
              <a:buNone/>
            </a:pPr>
            <a:r>
              <a:t/>
            </a:r>
            <a:endParaRPr sz="900">
              <a:solidFill>
                <a:schemeClr val="accent6"/>
              </a:solidFill>
              <a:latin typeface="Times New Roman"/>
              <a:ea typeface="Times New Roman"/>
              <a:cs typeface="Times New Roman"/>
              <a:sym typeface="Times New Roman"/>
            </a:endParaRPr>
          </a:p>
          <a:p>
            <a:pPr indent="-285750" lvl="0" marL="457200" rtl="0" algn="l">
              <a:lnSpc>
                <a:spcPct val="200000"/>
              </a:lnSpc>
              <a:spcBef>
                <a:spcPts val="1200"/>
              </a:spcBef>
              <a:spcAft>
                <a:spcPts val="0"/>
              </a:spcAft>
              <a:buClr>
                <a:schemeClr val="accent6"/>
              </a:buClr>
              <a:buSzPts val="900"/>
              <a:buFont typeface="Times New Roman"/>
              <a:buChar char="●"/>
            </a:pPr>
            <a:r>
              <a:rPr lang="en" sz="900">
                <a:solidFill>
                  <a:schemeClr val="accent6"/>
                </a:solidFill>
                <a:latin typeface="Times New Roman"/>
                <a:ea typeface="Times New Roman"/>
                <a:cs typeface="Times New Roman"/>
                <a:sym typeface="Times New Roman"/>
              </a:rPr>
              <a:t>Converts XML files to HTML using an XSL stylesheet and it returns the HTML to the client. </a:t>
            </a:r>
            <a:endParaRPr sz="900">
              <a:solidFill>
                <a:schemeClr val="accent6"/>
              </a:solidFill>
              <a:latin typeface="Times New Roman"/>
              <a:ea typeface="Times New Roman"/>
              <a:cs typeface="Times New Roman"/>
              <a:sym typeface="Times New Roman"/>
            </a:endParaRPr>
          </a:p>
          <a:p>
            <a:pPr indent="-285750" lvl="0" marL="457200" rtl="0" algn="l">
              <a:lnSpc>
                <a:spcPct val="200000"/>
              </a:lnSpc>
              <a:spcBef>
                <a:spcPts val="0"/>
              </a:spcBef>
              <a:spcAft>
                <a:spcPts val="0"/>
              </a:spcAft>
              <a:buClr>
                <a:schemeClr val="accent6"/>
              </a:buClr>
              <a:buSzPts val="900"/>
              <a:buFont typeface="Times New Roman"/>
              <a:buChar char="●"/>
            </a:pPr>
            <a:r>
              <a:rPr lang="en" sz="900">
                <a:solidFill>
                  <a:schemeClr val="accent6"/>
                </a:solidFill>
                <a:latin typeface="Times New Roman"/>
                <a:ea typeface="Times New Roman"/>
                <a:cs typeface="Times New Roman"/>
                <a:sym typeface="Times New Roman"/>
              </a:rPr>
              <a:t>The code starts getting some response headers to ensure that the page is not cached. </a:t>
            </a:r>
            <a:endParaRPr sz="900">
              <a:solidFill>
                <a:schemeClr val="accent6"/>
              </a:solidFill>
              <a:latin typeface="Times New Roman"/>
              <a:ea typeface="Times New Roman"/>
              <a:cs typeface="Times New Roman"/>
              <a:sym typeface="Times New Roman"/>
            </a:endParaRPr>
          </a:p>
          <a:p>
            <a:pPr indent="-285750" lvl="0" marL="457200" rtl="0" algn="l">
              <a:lnSpc>
                <a:spcPct val="200000"/>
              </a:lnSpc>
              <a:spcBef>
                <a:spcPts val="0"/>
              </a:spcBef>
              <a:spcAft>
                <a:spcPts val="0"/>
              </a:spcAft>
              <a:buClr>
                <a:schemeClr val="accent6"/>
              </a:buClr>
              <a:buSzPts val="900"/>
              <a:buFont typeface="Times New Roman"/>
              <a:buChar char="●"/>
            </a:pPr>
            <a:r>
              <a:rPr lang="en" sz="900">
                <a:solidFill>
                  <a:schemeClr val="accent6"/>
                </a:solidFill>
                <a:latin typeface="Times New Roman"/>
                <a:ea typeface="Times New Roman"/>
                <a:cs typeface="Times New Roman"/>
                <a:sym typeface="Times New Roman"/>
              </a:rPr>
              <a:t>Checks if the user is logged in by checking if the login_status attribute is set for the session. </a:t>
            </a:r>
            <a:endParaRPr sz="900">
              <a:solidFill>
                <a:schemeClr val="accent6"/>
              </a:solidFill>
              <a:latin typeface="Times New Roman"/>
              <a:ea typeface="Times New Roman"/>
              <a:cs typeface="Times New Roman"/>
              <a:sym typeface="Times New Roman"/>
            </a:endParaRPr>
          </a:p>
          <a:p>
            <a:pPr indent="-285750" lvl="0" marL="457200" rtl="0" algn="l">
              <a:lnSpc>
                <a:spcPct val="200000"/>
              </a:lnSpc>
              <a:spcBef>
                <a:spcPts val="0"/>
              </a:spcBef>
              <a:spcAft>
                <a:spcPts val="0"/>
              </a:spcAft>
              <a:buClr>
                <a:schemeClr val="accent6"/>
              </a:buClr>
              <a:buSzPts val="900"/>
              <a:buFont typeface="Times New Roman"/>
              <a:buChar char="●"/>
            </a:pPr>
            <a:r>
              <a:rPr lang="en" sz="900">
                <a:solidFill>
                  <a:schemeClr val="accent6"/>
                </a:solidFill>
                <a:latin typeface="Times New Roman"/>
                <a:ea typeface="Times New Roman"/>
                <a:cs typeface="Times New Roman"/>
                <a:sym typeface="Times New Roman"/>
              </a:rPr>
              <a:t>The current implementation of the code reads the files from a hard-coded file path</a:t>
            </a:r>
            <a:endParaRPr sz="900">
              <a:solidFill>
                <a:schemeClr val="accent6"/>
              </a:solidFill>
              <a:latin typeface="Times New Roman"/>
              <a:ea typeface="Times New Roman"/>
              <a:cs typeface="Times New Roman"/>
              <a:sym typeface="Times New Roman"/>
            </a:endParaRPr>
          </a:p>
          <a:p>
            <a:pPr indent="0" lvl="0" marL="0" rtl="0" algn="l">
              <a:spcBef>
                <a:spcPts val="1200"/>
              </a:spcBef>
              <a:spcAft>
                <a:spcPts val="0"/>
              </a:spcAft>
              <a:buClr>
                <a:srgbClr val="273D40"/>
              </a:buClr>
              <a:buSzPts val="600"/>
              <a:buFont typeface="Arial"/>
              <a:buNone/>
            </a:pPr>
            <a:r>
              <a:t/>
            </a:r>
            <a:endParaRPr b="1">
              <a:solidFill>
                <a:schemeClr val="accent6"/>
              </a:solidFill>
              <a:latin typeface="Darker Grotesque"/>
              <a:ea typeface="Darker Grotesque"/>
              <a:cs typeface="Darker Grotesque"/>
              <a:sym typeface="Darker Grotesque"/>
            </a:endParaRPr>
          </a:p>
        </p:txBody>
      </p:sp>
      <p:grpSp>
        <p:nvGrpSpPr>
          <p:cNvPr id="1266" name="Google Shape;1266;p71"/>
          <p:cNvGrpSpPr/>
          <p:nvPr/>
        </p:nvGrpSpPr>
        <p:grpSpPr>
          <a:xfrm>
            <a:off x="4646884" y="1534161"/>
            <a:ext cx="3852078" cy="2198521"/>
            <a:chOff x="4646884" y="1534161"/>
            <a:chExt cx="3852078" cy="2198521"/>
          </a:xfrm>
        </p:grpSpPr>
        <p:grpSp>
          <p:nvGrpSpPr>
            <p:cNvPr id="1267" name="Google Shape;1267;p71"/>
            <p:cNvGrpSpPr/>
            <p:nvPr/>
          </p:nvGrpSpPr>
          <p:grpSpPr>
            <a:xfrm flipH="1">
              <a:off x="4994335" y="1705248"/>
              <a:ext cx="861213" cy="1229177"/>
              <a:chOff x="5484390" y="2699155"/>
              <a:chExt cx="1632940" cy="2330636"/>
            </a:xfrm>
          </p:grpSpPr>
          <p:sp>
            <p:nvSpPr>
              <p:cNvPr id="1268" name="Google Shape;1268;p71"/>
              <p:cNvSpPr/>
              <p:nvPr/>
            </p:nvSpPr>
            <p:spPr>
              <a:xfrm rot="1337864">
                <a:off x="5849934" y="2791559"/>
                <a:ext cx="901851" cy="2104597"/>
              </a:xfrm>
              <a:custGeom>
                <a:rect b="b" l="l" r="r" t="t"/>
                <a:pathLst>
                  <a:path extrusionOk="0" h="63237" w="27098">
                    <a:moveTo>
                      <a:pt x="3771" y="1"/>
                    </a:moveTo>
                    <a:cubicBezTo>
                      <a:pt x="3500" y="1"/>
                      <a:pt x="3230" y="34"/>
                      <a:pt x="2976" y="102"/>
                    </a:cubicBezTo>
                    <a:cubicBezTo>
                      <a:pt x="1878" y="406"/>
                      <a:pt x="1116" y="1116"/>
                      <a:pt x="728" y="2214"/>
                    </a:cubicBezTo>
                    <a:cubicBezTo>
                      <a:pt x="1" y="4260"/>
                      <a:pt x="744" y="7083"/>
                      <a:pt x="1878" y="8621"/>
                    </a:cubicBezTo>
                    <a:cubicBezTo>
                      <a:pt x="2216" y="9095"/>
                      <a:pt x="2621" y="9568"/>
                      <a:pt x="3010" y="10024"/>
                    </a:cubicBezTo>
                    <a:cubicBezTo>
                      <a:pt x="3922" y="11123"/>
                      <a:pt x="4887" y="12255"/>
                      <a:pt x="5326" y="13659"/>
                    </a:cubicBezTo>
                    <a:cubicBezTo>
                      <a:pt x="6154" y="16228"/>
                      <a:pt x="5410" y="18426"/>
                      <a:pt x="4684" y="20555"/>
                    </a:cubicBezTo>
                    <a:cubicBezTo>
                      <a:pt x="4294" y="21687"/>
                      <a:pt x="3889" y="22871"/>
                      <a:pt x="3719" y="24122"/>
                    </a:cubicBezTo>
                    <a:cubicBezTo>
                      <a:pt x="3365" y="26725"/>
                      <a:pt x="3922" y="29125"/>
                      <a:pt x="5258" y="30748"/>
                    </a:cubicBezTo>
                    <a:cubicBezTo>
                      <a:pt x="5630" y="31187"/>
                      <a:pt x="6086" y="31593"/>
                      <a:pt x="6509" y="31999"/>
                    </a:cubicBezTo>
                    <a:cubicBezTo>
                      <a:pt x="7134" y="32557"/>
                      <a:pt x="7776" y="33148"/>
                      <a:pt x="8233" y="33876"/>
                    </a:cubicBezTo>
                    <a:cubicBezTo>
                      <a:pt x="9670" y="36073"/>
                      <a:pt x="9146" y="38981"/>
                      <a:pt x="8639" y="40975"/>
                    </a:cubicBezTo>
                    <a:cubicBezTo>
                      <a:pt x="8572" y="41262"/>
                      <a:pt x="8486" y="41550"/>
                      <a:pt x="8419" y="41837"/>
                    </a:cubicBezTo>
                    <a:cubicBezTo>
                      <a:pt x="7895" y="43798"/>
                      <a:pt x="7371" y="45810"/>
                      <a:pt x="7794" y="47737"/>
                    </a:cubicBezTo>
                    <a:cubicBezTo>
                      <a:pt x="8335" y="50171"/>
                      <a:pt x="10228" y="51878"/>
                      <a:pt x="12223" y="53687"/>
                    </a:cubicBezTo>
                    <a:cubicBezTo>
                      <a:pt x="13879" y="55174"/>
                      <a:pt x="15586" y="56712"/>
                      <a:pt x="16516" y="58740"/>
                    </a:cubicBezTo>
                    <a:cubicBezTo>
                      <a:pt x="16719" y="59180"/>
                      <a:pt x="16888" y="59637"/>
                      <a:pt x="17040" y="60077"/>
                    </a:cubicBezTo>
                    <a:cubicBezTo>
                      <a:pt x="17328" y="60870"/>
                      <a:pt x="17598" y="61632"/>
                      <a:pt x="18071" y="62256"/>
                    </a:cubicBezTo>
                    <a:cubicBezTo>
                      <a:pt x="18561" y="62916"/>
                      <a:pt x="19221" y="63237"/>
                      <a:pt x="20082" y="63237"/>
                    </a:cubicBezTo>
                    <a:cubicBezTo>
                      <a:pt x="20522" y="63237"/>
                      <a:pt x="21013" y="63153"/>
                      <a:pt x="21536" y="62984"/>
                    </a:cubicBezTo>
                    <a:cubicBezTo>
                      <a:pt x="22162" y="62781"/>
                      <a:pt x="22838" y="62459"/>
                      <a:pt x="23514" y="62054"/>
                    </a:cubicBezTo>
                    <a:cubicBezTo>
                      <a:pt x="25694" y="60753"/>
                      <a:pt x="27098" y="58251"/>
                      <a:pt x="27030" y="55833"/>
                    </a:cubicBezTo>
                    <a:cubicBezTo>
                      <a:pt x="26963" y="53500"/>
                      <a:pt x="25796" y="51489"/>
                      <a:pt x="24579" y="49342"/>
                    </a:cubicBezTo>
                    <a:cubicBezTo>
                      <a:pt x="23700" y="47838"/>
                      <a:pt x="22804" y="46265"/>
                      <a:pt x="22331" y="44559"/>
                    </a:cubicBezTo>
                    <a:cubicBezTo>
                      <a:pt x="21367" y="41212"/>
                      <a:pt x="22111" y="37696"/>
                      <a:pt x="22838" y="34298"/>
                    </a:cubicBezTo>
                    <a:cubicBezTo>
                      <a:pt x="22922" y="33926"/>
                      <a:pt x="22990" y="33554"/>
                      <a:pt x="23075" y="33182"/>
                    </a:cubicBezTo>
                    <a:cubicBezTo>
                      <a:pt x="23801" y="29616"/>
                      <a:pt x="24292" y="25559"/>
                      <a:pt x="22331" y="22381"/>
                    </a:cubicBezTo>
                    <a:cubicBezTo>
                      <a:pt x="20995" y="20234"/>
                      <a:pt x="18714" y="18831"/>
                      <a:pt x="16516" y="17479"/>
                    </a:cubicBezTo>
                    <a:cubicBezTo>
                      <a:pt x="14082" y="15974"/>
                      <a:pt x="11563" y="14436"/>
                      <a:pt x="10244" y="11883"/>
                    </a:cubicBezTo>
                    <a:cubicBezTo>
                      <a:pt x="9484" y="10429"/>
                      <a:pt x="9196" y="8773"/>
                      <a:pt x="8926" y="7184"/>
                    </a:cubicBezTo>
                    <a:lnTo>
                      <a:pt x="8842" y="6728"/>
                    </a:lnTo>
                    <a:cubicBezTo>
                      <a:pt x="8554" y="5054"/>
                      <a:pt x="8182" y="3314"/>
                      <a:pt x="7168" y="1928"/>
                    </a:cubicBezTo>
                    <a:cubicBezTo>
                      <a:pt x="6323" y="760"/>
                      <a:pt x="4988" y="1"/>
                      <a:pt x="3771" y="1"/>
                    </a:cubicBezTo>
                    <a:close/>
                  </a:path>
                </a:pathLst>
              </a:custGeom>
              <a:solidFill>
                <a:schemeClr val="dk1"/>
              </a:solidFill>
              <a:ln>
                <a:noFill/>
              </a:ln>
              <a:effectLst>
                <a:outerShdw blurRad="57150" rotWithShape="0" algn="bl" dir="5400000" dist="19050">
                  <a:schemeClr val="dk1">
                    <a:alpha val="18000"/>
                  </a:schemeClr>
                </a:outerShdw>
                <a:reflection blurRad="0" dir="5400000" dist="38100" endA="0" endPos="18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71"/>
              <p:cNvSpPr/>
              <p:nvPr/>
            </p:nvSpPr>
            <p:spPr>
              <a:xfrm>
                <a:off x="5976368" y="2785366"/>
                <a:ext cx="708700" cy="2244425"/>
              </a:xfrm>
              <a:custGeom>
                <a:rect b="b" l="l" r="r" t="t"/>
                <a:pathLst>
                  <a:path extrusionOk="0" h="89777" w="28348">
                    <a:moveTo>
                      <a:pt x="22990" y="0"/>
                    </a:moveTo>
                    <a:cubicBezTo>
                      <a:pt x="20759" y="0"/>
                      <a:pt x="19253" y="2249"/>
                      <a:pt x="18933" y="4480"/>
                    </a:cubicBezTo>
                    <a:cubicBezTo>
                      <a:pt x="18764" y="5765"/>
                      <a:pt x="18764" y="7016"/>
                      <a:pt x="18764" y="8215"/>
                    </a:cubicBezTo>
                    <a:cubicBezTo>
                      <a:pt x="18764" y="10616"/>
                      <a:pt x="18764" y="12881"/>
                      <a:pt x="17445" y="15281"/>
                    </a:cubicBezTo>
                    <a:cubicBezTo>
                      <a:pt x="16634" y="16769"/>
                      <a:pt x="15535" y="18071"/>
                      <a:pt x="14453" y="19322"/>
                    </a:cubicBezTo>
                    <a:cubicBezTo>
                      <a:pt x="13693" y="20235"/>
                      <a:pt x="12881" y="21181"/>
                      <a:pt x="12221" y="22178"/>
                    </a:cubicBezTo>
                    <a:cubicBezTo>
                      <a:pt x="9839" y="25694"/>
                      <a:pt x="9010" y="30005"/>
                      <a:pt x="9805" y="34653"/>
                    </a:cubicBezTo>
                    <a:cubicBezTo>
                      <a:pt x="10515" y="38795"/>
                      <a:pt x="9433" y="42090"/>
                      <a:pt x="6052" y="46030"/>
                    </a:cubicBezTo>
                    <a:cubicBezTo>
                      <a:pt x="3077" y="49512"/>
                      <a:pt x="1" y="53096"/>
                      <a:pt x="964" y="58167"/>
                    </a:cubicBezTo>
                    <a:cubicBezTo>
                      <a:pt x="1302" y="59958"/>
                      <a:pt x="2131" y="61716"/>
                      <a:pt x="2924" y="63441"/>
                    </a:cubicBezTo>
                    <a:cubicBezTo>
                      <a:pt x="4311" y="66364"/>
                      <a:pt x="5714" y="69391"/>
                      <a:pt x="4885" y="72772"/>
                    </a:cubicBezTo>
                    <a:cubicBezTo>
                      <a:pt x="4599" y="73921"/>
                      <a:pt x="4040" y="74985"/>
                      <a:pt x="3517" y="75999"/>
                    </a:cubicBezTo>
                    <a:cubicBezTo>
                      <a:pt x="3246" y="76524"/>
                      <a:pt x="2958" y="77065"/>
                      <a:pt x="2722" y="77606"/>
                    </a:cubicBezTo>
                    <a:cubicBezTo>
                      <a:pt x="1741" y="79837"/>
                      <a:pt x="1471" y="82186"/>
                      <a:pt x="1978" y="84248"/>
                    </a:cubicBezTo>
                    <a:cubicBezTo>
                      <a:pt x="2367" y="85905"/>
                      <a:pt x="3314" y="87426"/>
                      <a:pt x="4565" y="88441"/>
                    </a:cubicBezTo>
                    <a:cubicBezTo>
                      <a:pt x="5020" y="88813"/>
                      <a:pt x="5494" y="89101"/>
                      <a:pt x="6001" y="89320"/>
                    </a:cubicBezTo>
                    <a:cubicBezTo>
                      <a:pt x="6677" y="89624"/>
                      <a:pt x="7472" y="89777"/>
                      <a:pt x="8401" y="89777"/>
                    </a:cubicBezTo>
                    <a:cubicBezTo>
                      <a:pt x="10768" y="89777"/>
                      <a:pt x="13727" y="88762"/>
                      <a:pt x="15552" y="87309"/>
                    </a:cubicBezTo>
                    <a:cubicBezTo>
                      <a:pt x="18527" y="84976"/>
                      <a:pt x="18392" y="81866"/>
                      <a:pt x="18239" y="78569"/>
                    </a:cubicBezTo>
                    <a:cubicBezTo>
                      <a:pt x="18122" y="75932"/>
                      <a:pt x="18003" y="73227"/>
                      <a:pt x="19456" y="70777"/>
                    </a:cubicBezTo>
                    <a:cubicBezTo>
                      <a:pt x="20099" y="69661"/>
                      <a:pt x="20910" y="68647"/>
                      <a:pt x="21671" y="67649"/>
                    </a:cubicBezTo>
                    <a:cubicBezTo>
                      <a:pt x="22972" y="65976"/>
                      <a:pt x="24207" y="64403"/>
                      <a:pt x="24832" y="62426"/>
                    </a:cubicBezTo>
                    <a:cubicBezTo>
                      <a:pt x="25796" y="59418"/>
                      <a:pt x="24967" y="56172"/>
                      <a:pt x="24122" y="53670"/>
                    </a:cubicBezTo>
                    <a:cubicBezTo>
                      <a:pt x="23885" y="52994"/>
                      <a:pt x="23632" y="52300"/>
                      <a:pt x="23396" y="51624"/>
                    </a:cubicBezTo>
                    <a:cubicBezTo>
                      <a:pt x="22600" y="49444"/>
                      <a:pt x="21789" y="47195"/>
                      <a:pt x="21536" y="44846"/>
                    </a:cubicBezTo>
                    <a:cubicBezTo>
                      <a:pt x="21282" y="42226"/>
                      <a:pt x="21773" y="40096"/>
                      <a:pt x="23057" y="38304"/>
                    </a:cubicBezTo>
                    <a:cubicBezTo>
                      <a:pt x="23396" y="37831"/>
                      <a:pt x="23767" y="37391"/>
                      <a:pt x="24122" y="36952"/>
                    </a:cubicBezTo>
                    <a:cubicBezTo>
                      <a:pt x="24680" y="36259"/>
                      <a:pt x="25271" y="35532"/>
                      <a:pt x="25728" y="34754"/>
                    </a:cubicBezTo>
                    <a:cubicBezTo>
                      <a:pt x="27638" y="31441"/>
                      <a:pt x="26826" y="28078"/>
                      <a:pt x="25947" y="24511"/>
                    </a:cubicBezTo>
                    <a:cubicBezTo>
                      <a:pt x="25187" y="21434"/>
                      <a:pt x="24410" y="18274"/>
                      <a:pt x="25508" y="15130"/>
                    </a:cubicBezTo>
                    <a:cubicBezTo>
                      <a:pt x="25812" y="14267"/>
                      <a:pt x="26218" y="13439"/>
                      <a:pt x="26623" y="12644"/>
                    </a:cubicBezTo>
                    <a:cubicBezTo>
                      <a:pt x="26860" y="12155"/>
                      <a:pt x="27097" y="11647"/>
                      <a:pt x="27317" y="11157"/>
                    </a:cubicBezTo>
                    <a:cubicBezTo>
                      <a:pt x="28162" y="9213"/>
                      <a:pt x="28348" y="6745"/>
                      <a:pt x="27790" y="4530"/>
                    </a:cubicBezTo>
                    <a:cubicBezTo>
                      <a:pt x="27317" y="2637"/>
                      <a:pt x="26150" y="1082"/>
                      <a:pt x="24663" y="390"/>
                    </a:cubicBezTo>
                    <a:cubicBezTo>
                      <a:pt x="24105" y="135"/>
                      <a:pt x="23531" y="0"/>
                      <a:pt x="22990" y="0"/>
                    </a:cubicBezTo>
                    <a:close/>
                  </a:path>
                </a:pathLst>
              </a:custGeom>
              <a:solidFill>
                <a:schemeClr val="accent4"/>
              </a:solidFill>
              <a:ln>
                <a:noFill/>
              </a:ln>
              <a:effectLst>
                <a:outerShdw blurRad="57150" rotWithShape="0" algn="bl" dir="5400000" dist="19050">
                  <a:schemeClr val="dk1">
                    <a:alpha val="18000"/>
                  </a:schemeClr>
                </a:outerShdw>
                <a:reflection blurRad="0" dir="5400000" dist="38100" endA="0" endPos="18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0" name="Google Shape;1270;p71"/>
            <p:cNvGrpSpPr/>
            <p:nvPr/>
          </p:nvGrpSpPr>
          <p:grpSpPr>
            <a:xfrm>
              <a:off x="4646884" y="2774145"/>
              <a:ext cx="1170434" cy="792593"/>
              <a:chOff x="5275594" y="2739478"/>
              <a:chExt cx="1119818" cy="758317"/>
            </a:xfrm>
          </p:grpSpPr>
          <p:sp>
            <p:nvSpPr>
              <p:cNvPr id="1271" name="Google Shape;1271;p71"/>
              <p:cNvSpPr/>
              <p:nvPr/>
            </p:nvSpPr>
            <p:spPr>
              <a:xfrm>
                <a:off x="5492248" y="2739478"/>
                <a:ext cx="903164" cy="758317"/>
              </a:xfrm>
              <a:custGeom>
                <a:rect b="b" l="l" r="r" t="t"/>
                <a:pathLst>
                  <a:path extrusionOk="0" h="68844" w="81994">
                    <a:moveTo>
                      <a:pt x="6777" y="1"/>
                    </a:moveTo>
                    <a:cubicBezTo>
                      <a:pt x="3043" y="1"/>
                      <a:pt x="0" y="3043"/>
                      <a:pt x="0" y="6778"/>
                    </a:cubicBezTo>
                    <a:lnTo>
                      <a:pt x="0" y="62067"/>
                    </a:lnTo>
                    <a:cubicBezTo>
                      <a:pt x="0" y="65801"/>
                      <a:pt x="3043" y="68844"/>
                      <a:pt x="6777" y="68844"/>
                    </a:cubicBezTo>
                    <a:lnTo>
                      <a:pt x="75217" y="68844"/>
                    </a:lnTo>
                    <a:cubicBezTo>
                      <a:pt x="78952" y="68844"/>
                      <a:pt x="81993" y="65801"/>
                      <a:pt x="81993" y="62067"/>
                    </a:cubicBezTo>
                    <a:lnTo>
                      <a:pt x="81993" y="6778"/>
                    </a:lnTo>
                    <a:cubicBezTo>
                      <a:pt x="81993" y="3043"/>
                      <a:pt x="78952" y="1"/>
                      <a:pt x="75217" y="1"/>
                    </a:cubicBezTo>
                    <a:close/>
                  </a:path>
                </a:pathLst>
              </a:custGeom>
              <a:solidFill>
                <a:schemeClr val="dk1"/>
              </a:solidFill>
              <a:ln>
                <a:noFill/>
              </a:ln>
              <a:effectLst>
                <a:outerShdw blurRad="57150" rotWithShape="0" algn="bl" dir="5400000" dist="19050">
                  <a:schemeClr val="dk1">
                    <a:alpha val="22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71"/>
              <p:cNvSpPr/>
              <p:nvPr/>
            </p:nvSpPr>
            <p:spPr>
              <a:xfrm>
                <a:off x="5275594" y="3124397"/>
                <a:ext cx="95742" cy="246273"/>
              </a:xfrm>
              <a:custGeom>
                <a:rect b="b" l="l" r="r" t="t"/>
                <a:pathLst>
                  <a:path extrusionOk="0" h="22358" w="8692">
                    <a:moveTo>
                      <a:pt x="1852" y="1"/>
                    </a:moveTo>
                    <a:cubicBezTo>
                      <a:pt x="837" y="1"/>
                      <a:pt x="0" y="838"/>
                      <a:pt x="0" y="1868"/>
                    </a:cubicBezTo>
                    <a:lnTo>
                      <a:pt x="0" y="20490"/>
                    </a:lnTo>
                    <a:cubicBezTo>
                      <a:pt x="0" y="21520"/>
                      <a:pt x="837" y="22357"/>
                      <a:pt x="1852" y="22357"/>
                    </a:cubicBezTo>
                    <a:lnTo>
                      <a:pt x="6841" y="22357"/>
                    </a:lnTo>
                    <a:cubicBezTo>
                      <a:pt x="7855" y="22357"/>
                      <a:pt x="8692" y="21520"/>
                      <a:pt x="8692" y="20490"/>
                    </a:cubicBezTo>
                    <a:lnTo>
                      <a:pt x="8692" y="1868"/>
                    </a:lnTo>
                    <a:cubicBezTo>
                      <a:pt x="8692" y="838"/>
                      <a:pt x="7855" y="1"/>
                      <a:pt x="6841" y="1"/>
                    </a:cubicBezTo>
                    <a:close/>
                  </a:path>
                </a:pathLst>
              </a:custGeom>
              <a:solidFill>
                <a:schemeClr val="accent4"/>
              </a:solidFill>
              <a:ln>
                <a:noFill/>
              </a:ln>
              <a:effectLst>
                <a:outerShdw blurRad="57150" rotWithShape="0" algn="bl" dir="5400000" dist="19050">
                  <a:schemeClr val="dk1">
                    <a:alpha val="22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71"/>
              <p:cNvSpPr/>
              <p:nvPr/>
            </p:nvSpPr>
            <p:spPr>
              <a:xfrm>
                <a:off x="5444564" y="3004003"/>
                <a:ext cx="95566" cy="366667"/>
              </a:xfrm>
              <a:custGeom>
                <a:rect b="b" l="l" r="r" t="t"/>
                <a:pathLst>
                  <a:path extrusionOk="0" h="33288" w="8676">
                    <a:moveTo>
                      <a:pt x="1851" y="1"/>
                    </a:moveTo>
                    <a:cubicBezTo>
                      <a:pt x="820" y="1"/>
                      <a:pt x="0" y="838"/>
                      <a:pt x="0" y="1852"/>
                    </a:cubicBezTo>
                    <a:lnTo>
                      <a:pt x="0" y="31420"/>
                    </a:lnTo>
                    <a:cubicBezTo>
                      <a:pt x="0" y="32450"/>
                      <a:pt x="820" y="33287"/>
                      <a:pt x="1851" y="33287"/>
                    </a:cubicBezTo>
                    <a:lnTo>
                      <a:pt x="6825" y="33287"/>
                    </a:lnTo>
                    <a:cubicBezTo>
                      <a:pt x="7855" y="33287"/>
                      <a:pt x="8675" y="32450"/>
                      <a:pt x="8675" y="31420"/>
                    </a:cubicBezTo>
                    <a:lnTo>
                      <a:pt x="8675" y="1852"/>
                    </a:lnTo>
                    <a:cubicBezTo>
                      <a:pt x="8675" y="838"/>
                      <a:pt x="7855" y="1"/>
                      <a:pt x="6825" y="1"/>
                    </a:cubicBezTo>
                    <a:close/>
                  </a:path>
                </a:pathLst>
              </a:custGeom>
              <a:solidFill>
                <a:schemeClr val="accent3"/>
              </a:solidFill>
              <a:ln>
                <a:noFill/>
              </a:ln>
              <a:effectLst>
                <a:outerShdw blurRad="57150" rotWithShape="0" algn="bl" dir="5400000" dist="19050">
                  <a:schemeClr val="dk1">
                    <a:alpha val="22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71"/>
              <p:cNvSpPr/>
              <p:nvPr/>
            </p:nvSpPr>
            <p:spPr>
              <a:xfrm>
                <a:off x="5613347" y="3201865"/>
                <a:ext cx="95753" cy="168805"/>
              </a:xfrm>
              <a:custGeom>
                <a:rect b="b" l="l" r="r" t="t"/>
                <a:pathLst>
                  <a:path extrusionOk="0" h="15325" w="8693">
                    <a:moveTo>
                      <a:pt x="1851" y="1"/>
                    </a:moveTo>
                    <a:cubicBezTo>
                      <a:pt x="837" y="1"/>
                      <a:pt x="0" y="838"/>
                      <a:pt x="0" y="1852"/>
                    </a:cubicBezTo>
                    <a:lnTo>
                      <a:pt x="0" y="13457"/>
                    </a:lnTo>
                    <a:cubicBezTo>
                      <a:pt x="0" y="14487"/>
                      <a:pt x="837" y="15324"/>
                      <a:pt x="1851" y="15324"/>
                    </a:cubicBezTo>
                    <a:lnTo>
                      <a:pt x="6825" y="15324"/>
                    </a:lnTo>
                    <a:cubicBezTo>
                      <a:pt x="7855" y="15324"/>
                      <a:pt x="8692" y="14487"/>
                      <a:pt x="8692" y="13457"/>
                    </a:cubicBezTo>
                    <a:lnTo>
                      <a:pt x="8692" y="1852"/>
                    </a:lnTo>
                    <a:cubicBezTo>
                      <a:pt x="8692" y="838"/>
                      <a:pt x="7855" y="1"/>
                      <a:pt x="6825" y="1"/>
                    </a:cubicBezTo>
                    <a:close/>
                  </a:path>
                </a:pathLst>
              </a:custGeom>
              <a:solidFill>
                <a:schemeClr val="accent4"/>
              </a:solidFill>
              <a:ln>
                <a:noFill/>
              </a:ln>
              <a:effectLst>
                <a:outerShdw blurRad="57150" rotWithShape="0" algn="bl" dir="5400000" dist="19050">
                  <a:schemeClr val="dk1">
                    <a:alpha val="22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71"/>
              <p:cNvSpPr/>
              <p:nvPr/>
            </p:nvSpPr>
            <p:spPr>
              <a:xfrm>
                <a:off x="5782130" y="2888588"/>
                <a:ext cx="95753" cy="482082"/>
              </a:xfrm>
              <a:custGeom>
                <a:rect b="b" l="l" r="r" t="t"/>
                <a:pathLst>
                  <a:path extrusionOk="0" h="43766" w="8693">
                    <a:moveTo>
                      <a:pt x="1868" y="1"/>
                    </a:moveTo>
                    <a:cubicBezTo>
                      <a:pt x="838" y="1"/>
                      <a:pt x="1" y="821"/>
                      <a:pt x="1" y="1851"/>
                    </a:cubicBezTo>
                    <a:lnTo>
                      <a:pt x="1" y="41898"/>
                    </a:lnTo>
                    <a:cubicBezTo>
                      <a:pt x="1" y="42928"/>
                      <a:pt x="838" y="43765"/>
                      <a:pt x="1868" y="43765"/>
                    </a:cubicBezTo>
                    <a:lnTo>
                      <a:pt x="6841" y="43765"/>
                    </a:lnTo>
                    <a:cubicBezTo>
                      <a:pt x="7871" y="43765"/>
                      <a:pt x="8693" y="42928"/>
                      <a:pt x="8693" y="41898"/>
                    </a:cubicBezTo>
                    <a:lnTo>
                      <a:pt x="8693" y="1851"/>
                    </a:lnTo>
                    <a:cubicBezTo>
                      <a:pt x="8693" y="821"/>
                      <a:pt x="7871" y="1"/>
                      <a:pt x="6841" y="1"/>
                    </a:cubicBezTo>
                    <a:close/>
                  </a:path>
                </a:pathLst>
              </a:custGeom>
              <a:solidFill>
                <a:schemeClr val="accent3"/>
              </a:solidFill>
              <a:ln>
                <a:noFill/>
              </a:ln>
              <a:effectLst>
                <a:outerShdw blurRad="57150" rotWithShape="0" algn="bl" dir="5400000" dist="19050">
                  <a:schemeClr val="dk1">
                    <a:alpha val="22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71"/>
              <p:cNvSpPr/>
              <p:nvPr/>
            </p:nvSpPr>
            <p:spPr>
              <a:xfrm>
                <a:off x="5951089" y="3067835"/>
                <a:ext cx="95753" cy="302835"/>
              </a:xfrm>
              <a:custGeom>
                <a:rect b="b" l="l" r="r" t="t"/>
                <a:pathLst>
                  <a:path extrusionOk="0" h="27493" w="8693">
                    <a:moveTo>
                      <a:pt x="1852" y="0"/>
                    </a:moveTo>
                    <a:cubicBezTo>
                      <a:pt x="822" y="0"/>
                      <a:pt x="1" y="837"/>
                      <a:pt x="1" y="1867"/>
                    </a:cubicBezTo>
                    <a:lnTo>
                      <a:pt x="1" y="25625"/>
                    </a:lnTo>
                    <a:cubicBezTo>
                      <a:pt x="1" y="26655"/>
                      <a:pt x="822" y="27492"/>
                      <a:pt x="1852" y="27492"/>
                    </a:cubicBezTo>
                    <a:lnTo>
                      <a:pt x="6825" y="27492"/>
                    </a:lnTo>
                    <a:cubicBezTo>
                      <a:pt x="7856" y="27492"/>
                      <a:pt x="8693" y="26655"/>
                      <a:pt x="8693" y="25625"/>
                    </a:cubicBezTo>
                    <a:lnTo>
                      <a:pt x="8693" y="1867"/>
                    </a:lnTo>
                    <a:cubicBezTo>
                      <a:pt x="8693" y="837"/>
                      <a:pt x="7856" y="0"/>
                      <a:pt x="6825" y="0"/>
                    </a:cubicBezTo>
                    <a:close/>
                  </a:path>
                </a:pathLst>
              </a:custGeom>
              <a:solidFill>
                <a:schemeClr val="accent4"/>
              </a:solidFill>
              <a:ln>
                <a:noFill/>
              </a:ln>
              <a:effectLst>
                <a:outerShdw blurRad="57150" rotWithShape="0" algn="bl" dir="5400000" dist="19050">
                  <a:schemeClr val="dk1">
                    <a:alpha val="22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7" name="Google Shape;1277;p71"/>
            <p:cNvSpPr/>
            <p:nvPr/>
          </p:nvSpPr>
          <p:spPr>
            <a:xfrm>
              <a:off x="5502493" y="1742498"/>
              <a:ext cx="2205463" cy="1990184"/>
            </a:xfrm>
            <a:custGeom>
              <a:rect b="b" l="l" r="r" t="t"/>
              <a:pathLst>
                <a:path extrusionOk="0" h="209493" w="232154">
                  <a:moveTo>
                    <a:pt x="14702" y="0"/>
                  </a:moveTo>
                  <a:cubicBezTo>
                    <a:pt x="6580" y="0"/>
                    <a:pt x="0" y="6580"/>
                    <a:pt x="0" y="14702"/>
                  </a:cubicBezTo>
                  <a:lnTo>
                    <a:pt x="0" y="165069"/>
                  </a:lnTo>
                  <a:cubicBezTo>
                    <a:pt x="0" y="173189"/>
                    <a:pt x="6580" y="179769"/>
                    <a:pt x="14702" y="179769"/>
                  </a:cubicBezTo>
                  <a:lnTo>
                    <a:pt x="84962" y="179769"/>
                  </a:lnTo>
                  <a:lnTo>
                    <a:pt x="84962" y="203879"/>
                  </a:lnTo>
                  <a:lnTo>
                    <a:pt x="69202" y="203879"/>
                  </a:lnTo>
                  <a:cubicBezTo>
                    <a:pt x="67637" y="203879"/>
                    <a:pt x="66395" y="205146"/>
                    <a:pt x="66395" y="206686"/>
                  </a:cubicBezTo>
                  <a:cubicBezTo>
                    <a:pt x="66395" y="208251"/>
                    <a:pt x="67637" y="209493"/>
                    <a:pt x="69202" y="209493"/>
                  </a:cubicBezTo>
                  <a:lnTo>
                    <a:pt x="162952" y="209493"/>
                  </a:lnTo>
                  <a:cubicBezTo>
                    <a:pt x="164516" y="209493"/>
                    <a:pt x="165759" y="208251"/>
                    <a:pt x="165759" y="206686"/>
                  </a:cubicBezTo>
                  <a:cubicBezTo>
                    <a:pt x="165759" y="205146"/>
                    <a:pt x="164516" y="203879"/>
                    <a:pt x="162952" y="203879"/>
                  </a:cubicBezTo>
                  <a:lnTo>
                    <a:pt x="147192" y="203879"/>
                  </a:lnTo>
                  <a:lnTo>
                    <a:pt x="147192" y="179769"/>
                  </a:lnTo>
                  <a:lnTo>
                    <a:pt x="217452" y="179769"/>
                  </a:lnTo>
                  <a:cubicBezTo>
                    <a:pt x="225574" y="179769"/>
                    <a:pt x="232154" y="173189"/>
                    <a:pt x="232154" y="165069"/>
                  </a:cubicBezTo>
                  <a:lnTo>
                    <a:pt x="232154" y="14702"/>
                  </a:lnTo>
                  <a:cubicBezTo>
                    <a:pt x="232154" y="6580"/>
                    <a:pt x="225574" y="0"/>
                    <a:pt x="217452" y="0"/>
                  </a:cubicBezTo>
                  <a:close/>
                </a:path>
              </a:pathLst>
            </a:custGeom>
            <a:solidFill>
              <a:schemeClr val="lt1"/>
            </a:solidFill>
            <a:ln>
              <a:noFill/>
            </a:ln>
            <a:effectLst>
              <a:outerShdw blurRad="57150" rotWithShape="0" algn="bl" dir="5400000" dist="19050">
                <a:schemeClr val="dk1">
                  <a:alpha val="22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71"/>
            <p:cNvSpPr/>
            <p:nvPr/>
          </p:nvSpPr>
          <p:spPr>
            <a:xfrm>
              <a:off x="5592383" y="1846563"/>
              <a:ext cx="1991700" cy="1488300"/>
            </a:xfrm>
            <a:prstGeom prst="roundRect">
              <a:avLst>
                <a:gd fmla="val 2980" name="adj"/>
              </a:avLst>
            </a:prstGeom>
            <a:solidFill>
              <a:schemeClr val="accent6"/>
            </a:solidFill>
            <a:ln>
              <a:noFill/>
            </a:ln>
            <a:effectLst>
              <a:outerShdw blurRad="57150" rotWithShape="0" algn="bl" dir="5400000" dist="19050">
                <a:schemeClr val="dk1">
                  <a:alpha val="22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71"/>
            <p:cNvSpPr/>
            <p:nvPr/>
          </p:nvSpPr>
          <p:spPr>
            <a:xfrm>
              <a:off x="7623185" y="1534161"/>
              <a:ext cx="392668" cy="392668"/>
            </a:xfrm>
            <a:custGeom>
              <a:rect b="b" l="l" r="r" t="t"/>
              <a:pathLst>
                <a:path extrusionOk="0" h="34108" w="34108">
                  <a:moveTo>
                    <a:pt x="1" y="0"/>
                  </a:moveTo>
                  <a:lnTo>
                    <a:pt x="1" y="15742"/>
                  </a:lnTo>
                  <a:cubicBezTo>
                    <a:pt x="9835" y="16418"/>
                    <a:pt x="17690" y="24273"/>
                    <a:pt x="18366" y="34108"/>
                  </a:cubicBezTo>
                  <a:lnTo>
                    <a:pt x="34108" y="34108"/>
                  </a:lnTo>
                  <a:cubicBezTo>
                    <a:pt x="33384" y="15598"/>
                    <a:pt x="18511" y="725"/>
                    <a:pt x="1" y="0"/>
                  </a:cubicBezTo>
                  <a:close/>
                </a:path>
              </a:pathLst>
            </a:custGeom>
            <a:solidFill>
              <a:schemeClr val="accent5"/>
            </a:solidFill>
            <a:ln>
              <a:noFill/>
            </a:ln>
            <a:effectLst>
              <a:outerShdw blurRad="57150" rotWithShape="0" algn="bl" dir="5400000" dist="19050">
                <a:schemeClr val="dk1">
                  <a:alpha val="22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71"/>
            <p:cNvSpPr/>
            <p:nvPr/>
          </p:nvSpPr>
          <p:spPr>
            <a:xfrm>
              <a:off x="7808869" y="2559505"/>
              <a:ext cx="690094" cy="334300"/>
            </a:xfrm>
            <a:custGeom>
              <a:rect b="b" l="l" r="r" t="t"/>
              <a:pathLst>
                <a:path extrusionOk="0" h="29038" w="59943">
                  <a:moveTo>
                    <a:pt x="14520" y="1"/>
                  </a:moveTo>
                  <a:cubicBezTo>
                    <a:pt x="6504" y="1"/>
                    <a:pt x="1" y="6503"/>
                    <a:pt x="1" y="14519"/>
                  </a:cubicBezTo>
                  <a:cubicBezTo>
                    <a:pt x="1" y="22535"/>
                    <a:pt x="6504" y="29038"/>
                    <a:pt x="14520" y="29038"/>
                  </a:cubicBezTo>
                  <a:lnTo>
                    <a:pt x="45424" y="29038"/>
                  </a:lnTo>
                  <a:cubicBezTo>
                    <a:pt x="53440" y="29038"/>
                    <a:pt x="59942" y="22535"/>
                    <a:pt x="59942" y="14519"/>
                  </a:cubicBezTo>
                  <a:cubicBezTo>
                    <a:pt x="59942" y="6503"/>
                    <a:pt x="53440" y="1"/>
                    <a:pt x="45424" y="1"/>
                  </a:cubicBezTo>
                  <a:close/>
                </a:path>
              </a:pathLst>
            </a:custGeom>
            <a:solidFill>
              <a:srgbClr val="000000"/>
            </a:solidFill>
            <a:ln>
              <a:noFill/>
            </a:ln>
            <a:effectLst>
              <a:outerShdw blurRad="57150" rotWithShape="0" algn="bl" dir="5400000" dist="19050">
                <a:schemeClr val="dk1">
                  <a:alpha val="22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71"/>
            <p:cNvSpPr/>
            <p:nvPr/>
          </p:nvSpPr>
          <p:spPr>
            <a:xfrm>
              <a:off x="7808869" y="2559505"/>
              <a:ext cx="690094" cy="334300"/>
            </a:xfrm>
            <a:custGeom>
              <a:rect b="b" l="l" r="r" t="t"/>
              <a:pathLst>
                <a:path extrusionOk="0" h="29038" w="59943">
                  <a:moveTo>
                    <a:pt x="14520" y="1"/>
                  </a:moveTo>
                  <a:cubicBezTo>
                    <a:pt x="6504" y="1"/>
                    <a:pt x="1" y="6503"/>
                    <a:pt x="1" y="14519"/>
                  </a:cubicBezTo>
                  <a:cubicBezTo>
                    <a:pt x="1" y="22535"/>
                    <a:pt x="6504" y="29038"/>
                    <a:pt x="14520" y="29038"/>
                  </a:cubicBezTo>
                  <a:lnTo>
                    <a:pt x="45424" y="29038"/>
                  </a:lnTo>
                  <a:cubicBezTo>
                    <a:pt x="53440" y="29038"/>
                    <a:pt x="59942" y="22535"/>
                    <a:pt x="59942" y="14519"/>
                  </a:cubicBezTo>
                  <a:cubicBezTo>
                    <a:pt x="59942" y="6503"/>
                    <a:pt x="53440" y="1"/>
                    <a:pt x="45424" y="1"/>
                  </a:cubicBezTo>
                  <a:close/>
                </a:path>
              </a:pathLst>
            </a:custGeom>
            <a:solidFill>
              <a:schemeClr val="lt1"/>
            </a:solidFill>
            <a:ln>
              <a:noFill/>
            </a:ln>
            <a:effectLst>
              <a:outerShdw blurRad="57150" rotWithShape="0" algn="bl" dir="5400000" dist="19050">
                <a:schemeClr val="dk1">
                  <a:alpha val="22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71"/>
            <p:cNvSpPr/>
            <p:nvPr/>
          </p:nvSpPr>
          <p:spPr>
            <a:xfrm>
              <a:off x="7958977" y="2642526"/>
              <a:ext cx="158067" cy="150284"/>
            </a:xfrm>
            <a:custGeom>
              <a:rect b="b" l="l" r="r" t="t"/>
              <a:pathLst>
                <a:path extrusionOk="0" h="13054" w="13730">
                  <a:moveTo>
                    <a:pt x="6858" y="1"/>
                  </a:moveTo>
                  <a:lnTo>
                    <a:pt x="4748" y="4297"/>
                  </a:lnTo>
                  <a:lnTo>
                    <a:pt x="1" y="4990"/>
                  </a:lnTo>
                  <a:lnTo>
                    <a:pt x="3429" y="8338"/>
                  </a:lnTo>
                  <a:lnTo>
                    <a:pt x="2624" y="13054"/>
                  </a:lnTo>
                  <a:lnTo>
                    <a:pt x="6858" y="10832"/>
                  </a:lnTo>
                  <a:lnTo>
                    <a:pt x="11107" y="13054"/>
                  </a:lnTo>
                  <a:lnTo>
                    <a:pt x="10302" y="8338"/>
                  </a:lnTo>
                  <a:lnTo>
                    <a:pt x="13730" y="4990"/>
                  </a:lnTo>
                  <a:lnTo>
                    <a:pt x="8982" y="4297"/>
                  </a:lnTo>
                  <a:lnTo>
                    <a:pt x="6858" y="1"/>
                  </a:lnTo>
                  <a:close/>
                </a:path>
              </a:pathLst>
            </a:custGeom>
            <a:solidFill>
              <a:schemeClr val="dk1"/>
            </a:solidFill>
            <a:ln>
              <a:noFill/>
            </a:ln>
            <a:effectLst>
              <a:outerShdw blurRad="57150" rotWithShape="0" algn="bl" dir="5400000" dist="19050">
                <a:schemeClr val="dk1">
                  <a:alpha val="22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71"/>
            <p:cNvSpPr/>
            <p:nvPr/>
          </p:nvSpPr>
          <p:spPr>
            <a:xfrm>
              <a:off x="8190805" y="2642526"/>
              <a:ext cx="158078" cy="150284"/>
            </a:xfrm>
            <a:custGeom>
              <a:rect b="b" l="l" r="r" t="t"/>
              <a:pathLst>
                <a:path extrusionOk="0" h="13054" w="13731">
                  <a:moveTo>
                    <a:pt x="6857" y="1"/>
                  </a:moveTo>
                  <a:lnTo>
                    <a:pt x="4732" y="4297"/>
                  </a:lnTo>
                  <a:lnTo>
                    <a:pt x="0" y="4990"/>
                  </a:lnTo>
                  <a:lnTo>
                    <a:pt x="3429" y="8338"/>
                  </a:lnTo>
                  <a:lnTo>
                    <a:pt x="2624" y="13054"/>
                  </a:lnTo>
                  <a:lnTo>
                    <a:pt x="2624" y="13054"/>
                  </a:lnTo>
                  <a:lnTo>
                    <a:pt x="6857" y="10832"/>
                  </a:lnTo>
                  <a:lnTo>
                    <a:pt x="11106" y="13054"/>
                  </a:lnTo>
                  <a:lnTo>
                    <a:pt x="10286" y="8338"/>
                  </a:lnTo>
                  <a:lnTo>
                    <a:pt x="13731" y="4990"/>
                  </a:lnTo>
                  <a:lnTo>
                    <a:pt x="8982" y="4297"/>
                  </a:lnTo>
                  <a:lnTo>
                    <a:pt x="6857" y="1"/>
                  </a:lnTo>
                  <a:close/>
                </a:path>
              </a:pathLst>
            </a:custGeom>
            <a:solidFill>
              <a:schemeClr val="dk1"/>
            </a:solidFill>
            <a:ln>
              <a:noFill/>
            </a:ln>
            <a:effectLst>
              <a:outerShdw blurRad="57150" rotWithShape="0" algn="bl" dir="5400000" dist="19050">
                <a:schemeClr val="dk1">
                  <a:alpha val="22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71"/>
            <p:cNvSpPr/>
            <p:nvPr/>
          </p:nvSpPr>
          <p:spPr>
            <a:xfrm>
              <a:off x="7340204" y="3651372"/>
              <a:ext cx="334496" cy="52819"/>
            </a:xfrm>
            <a:custGeom>
              <a:rect b="b" l="l" r="r" t="t"/>
              <a:pathLst>
                <a:path extrusionOk="0" h="4588" w="29055">
                  <a:moveTo>
                    <a:pt x="2303" y="1"/>
                  </a:moveTo>
                  <a:cubicBezTo>
                    <a:pt x="1031" y="1"/>
                    <a:pt x="1" y="1014"/>
                    <a:pt x="1" y="2286"/>
                  </a:cubicBezTo>
                  <a:cubicBezTo>
                    <a:pt x="1" y="3557"/>
                    <a:pt x="1031" y="4588"/>
                    <a:pt x="2303" y="4588"/>
                  </a:cubicBezTo>
                  <a:lnTo>
                    <a:pt x="26752" y="4588"/>
                  </a:lnTo>
                  <a:cubicBezTo>
                    <a:pt x="28024" y="4588"/>
                    <a:pt x="29054" y="3557"/>
                    <a:pt x="29054" y="2286"/>
                  </a:cubicBezTo>
                  <a:cubicBezTo>
                    <a:pt x="29054" y="1014"/>
                    <a:pt x="28024" y="1"/>
                    <a:pt x="26752" y="1"/>
                  </a:cubicBezTo>
                  <a:close/>
                </a:path>
              </a:pathLst>
            </a:custGeom>
            <a:solidFill>
              <a:schemeClr val="accent6"/>
            </a:solidFill>
            <a:ln>
              <a:noFill/>
            </a:ln>
            <a:effectLst>
              <a:outerShdw blurRad="57150" rotWithShape="0" algn="bl" dir="5400000" dist="19050">
                <a:schemeClr val="dk1">
                  <a:alpha val="22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71"/>
            <p:cNvSpPr/>
            <p:nvPr/>
          </p:nvSpPr>
          <p:spPr>
            <a:xfrm>
              <a:off x="7724742" y="3651372"/>
              <a:ext cx="197543" cy="52819"/>
            </a:xfrm>
            <a:custGeom>
              <a:rect b="b" l="l" r="r" t="t"/>
              <a:pathLst>
                <a:path extrusionOk="0" h="4588" w="17159">
                  <a:moveTo>
                    <a:pt x="2286" y="1"/>
                  </a:moveTo>
                  <a:cubicBezTo>
                    <a:pt x="1031" y="1"/>
                    <a:pt x="0" y="1014"/>
                    <a:pt x="0" y="2286"/>
                  </a:cubicBezTo>
                  <a:cubicBezTo>
                    <a:pt x="0" y="3557"/>
                    <a:pt x="1031" y="4588"/>
                    <a:pt x="2286" y="4588"/>
                  </a:cubicBezTo>
                  <a:lnTo>
                    <a:pt x="14873" y="4588"/>
                  </a:lnTo>
                  <a:cubicBezTo>
                    <a:pt x="16144" y="4588"/>
                    <a:pt x="17159" y="3557"/>
                    <a:pt x="17159" y="2286"/>
                  </a:cubicBezTo>
                  <a:cubicBezTo>
                    <a:pt x="17159" y="1014"/>
                    <a:pt x="16144" y="1"/>
                    <a:pt x="14873" y="1"/>
                  </a:cubicBezTo>
                  <a:close/>
                </a:path>
              </a:pathLst>
            </a:custGeom>
            <a:solidFill>
              <a:schemeClr val="accent6"/>
            </a:solidFill>
            <a:ln>
              <a:noFill/>
            </a:ln>
            <a:effectLst>
              <a:outerShdw blurRad="57150" rotWithShape="0" algn="bl" dir="5400000" dist="19050">
                <a:schemeClr val="dk1">
                  <a:alpha val="22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71"/>
            <p:cNvSpPr/>
            <p:nvPr/>
          </p:nvSpPr>
          <p:spPr>
            <a:xfrm>
              <a:off x="7347987" y="3531659"/>
              <a:ext cx="193099" cy="21505"/>
            </a:xfrm>
            <a:custGeom>
              <a:rect b="b" l="l" r="r" t="t"/>
              <a:pathLst>
                <a:path extrusionOk="0" h="1868" w="16773">
                  <a:moveTo>
                    <a:pt x="934" y="1"/>
                  </a:moveTo>
                  <a:cubicBezTo>
                    <a:pt x="419" y="1"/>
                    <a:pt x="1" y="419"/>
                    <a:pt x="1" y="934"/>
                  </a:cubicBezTo>
                  <a:cubicBezTo>
                    <a:pt x="1" y="1450"/>
                    <a:pt x="419" y="1868"/>
                    <a:pt x="934" y="1868"/>
                  </a:cubicBezTo>
                  <a:lnTo>
                    <a:pt x="15856" y="1868"/>
                  </a:lnTo>
                  <a:cubicBezTo>
                    <a:pt x="16354" y="1868"/>
                    <a:pt x="16773" y="1450"/>
                    <a:pt x="16773" y="934"/>
                  </a:cubicBezTo>
                  <a:cubicBezTo>
                    <a:pt x="16773" y="419"/>
                    <a:pt x="16354" y="1"/>
                    <a:pt x="15856" y="1"/>
                  </a:cubicBezTo>
                  <a:close/>
                </a:path>
              </a:pathLst>
            </a:custGeom>
            <a:solidFill>
              <a:schemeClr val="accent2"/>
            </a:solidFill>
            <a:ln>
              <a:noFill/>
            </a:ln>
            <a:effectLst>
              <a:outerShdw blurRad="57150" rotWithShape="0" algn="bl" dir="5400000" dist="19050">
                <a:schemeClr val="dk1">
                  <a:alpha val="22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71"/>
            <p:cNvSpPr/>
            <p:nvPr/>
          </p:nvSpPr>
          <p:spPr>
            <a:xfrm>
              <a:off x="5725006" y="1597909"/>
              <a:ext cx="786442" cy="495878"/>
            </a:xfrm>
            <a:custGeom>
              <a:rect b="b" l="l" r="r" t="t"/>
              <a:pathLst>
                <a:path extrusionOk="0" h="43073" w="68312">
                  <a:moveTo>
                    <a:pt x="16048" y="0"/>
                  </a:moveTo>
                  <a:cubicBezTo>
                    <a:pt x="7179" y="0"/>
                    <a:pt x="0" y="7179"/>
                    <a:pt x="0" y="16048"/>
                  </a:cubicBezTo>
                  <a:lnTo>
                    <a:pt x="0" y="17046"/>
                  </a:lnTo>
                  <a:cubicBezTo>
                    <a:pt x="0" y="25899"/>
                    <a:pt x="7179" y="33093"/>
                    <a:pt x="16048" y="33093"/>
                  </a:cubicBezTo>
                  <a:lnTo>
                    <a:pt x="16918" y="33093"/>
                  </a:lnTo>
                  <a:lnTo>
                    <a:pt x="16918" y="43073"/>
                  </a:lnTo>
                  <a:lnTo>
                    <a:pt x="29215" y="33093"/>
                  </a:lnTo>
                  <a:lnTo>
                    <a:pt x="52280" y="33093"/>
                  </a:lnTo>
                  <a:cubicBezTo>
                    <a:pt x="61133" y="33093"/>
                    <a:pt x="68311" y="25899"/>
                    <a:pt x="68311" y="17046"/>
                  </a:cubicBezTo>
                  <a:lnTo>
                    <a:pt x="68311" y="16048"/>
                  </a:lnTo>
                  <a:cubicBezTo>
                    <a:pt x="68311" y="7179"/>
                    <a:pt x="61133" y="0"/>
                    <a:pt x="52280" y="0"/>
                  </a:cubicBezTo>
                  <a:close/>
                </a:path>
              </a:pathLst>
            </a:custGeom>
            <a:solidFill>
              <a:schemeClr val="accent2"/>
            </a:solidFill>
            <a:ln>
              <a:noFill/>
            </a:ln>
            <a:effectLst>
              <a:outerShdw blurRad="57150" rotWithShape="0" algn="bl" dir="5400000" dist="19050">
                <a:schemeClr val="dk1">
                  <a:alpha val="22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71"/>
            <p:cNvSpPr/>
            <p:nvPr/>
          </p:nvSpPr>
          <p:spPr>
            <a:xfrm>
              <a:off x="5829338" y="1701676"/>
              <a:ext cx="173459" cy="173459"/>
            </a:xfrm>
            <a:custGeom>
              <a:rect b="b" l="l" r="r" t="t"/>
              <a:pathLst>
                <a:path extrusionOk="0" h="15067" w="15067">
                  <a:moveTo>
                    <a:pt x="7534" y="1"/>
                  </a:moveTo>
                  <a:cubicBezTo>
                    <a:pt x="3364" y="1"/>
                    <a:pt x="1" y="3365"/>
                    <a:pt x="1" y="7534"/>
                  </a:cubicBezTo>
                  <a:cubicBezTo>
                    <a:pt x="1" y="11686"/>
                    <a:pt x="3364" y="15067"/>
                    <a:pt x="7534" y="15067"/>
                  </a:cubicBezTo>
                  <a:cubicBezTo>
                    <a:pt x="11686" y="15067"/>
                    <a:pt x="15067" y="11686"/>
                    <a:pt x="15067" y="7534"/>
                  </a:cubicBezTo>
                  <a:cubicBezTo>
                    <a:pt x="15067" y="3365"/>
                    <a:pt x="11686" y="1"/>
                    <a:pt x="7534" y="1"/>
                  </a:cubicBezTo>
                  <a:close/>
                </a:path>
              </a:pathLst>
            </a:custGeom>
            <a:solidFill>
              <a:srgbClr val="FAF6E8"/>
            </a:solidFill>
            <a:ln>
              <a:noFill/>
            </a:ln>
            <a:effectLst>
              <a:outerShdw blurRad="57150" rotWithShape="0" algn="bl" dir="5400000" dist="19050">
                <a:schemeClr val="dk1">
                  <a:alpha val="22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71"/>
            <p:cNvSpPr/>
            <p:nvPr/>
          </p:nvSpPr>
          <p:spPr>
            <a:xfrm>
              <a:off x="5876783" y="1755788"/>
              <a:ext cx="78389" cy="71907"/>
            </a:xfrm>
            <a:custGeom>
              <a:rect b="b" l="l" r="r" t="t"/>
              <a:pathLst>
                <a:path extrusionOk="0" h="6246" w="6809">
                  <a:moveTo>
                    <a:pt x="1883" y="1"/>
                  </a:moveTo>
                  <a:cubicBezTo>
                    <a:pt x="821" y="1"/>
                    <a:pt x="0" y="822"/>
                    <a:pt x="0" y="1868"/>
                  </a:cubicBezTo>
                  <a:cubicBezTo>
                    <a:pt x="0" y="3156"/>
                    <a:pt x="1159" y="4202"/>
                    <a:pt x="2913" y="5795"/>
                  </a:cubicBezTo>
                  <a:lnTo>
                    <a:pt x="3413" y="6246"/>
                  </a:lnTo>
                  <a:lnTo>
                    <a:pt x="3895" y="5795"/>
                  </a:lnTo>
                  <a:cubicBezTo>
                    <a:pt x="5649" y="4202"/>
                    <a:pt x="6808" y="3156"/>
                    <a:pt x="6808" y="1868"/>
                  </a:cubicBezTo>
                  <a:cubicBezTo>
                    <a:pt x="6808" y="822"/>
                    <a:pt x="5988" y="1"/>
                    <a:pt x="4941" y="1"/>
                  </a:cubicBezTo>
                  <a:cubicBezTo>
                    <a:pt x="4346" y="1"/>
                    <a:pt x="3782" y="275"/>
                    <a:pt x="3413" y="709"/>
                  </a:cubicBezTo>
                  <a:cubicBezTo>
                    <a:pt x="3042" y="275"/>
                    <a:pt x="2462" y="1"/>
                    <a:pt x="1883" y="1"/>
                  </a:cubicBezTo>
                  <a:close/>
                </a:path>
              </a:pathLst>
            </a:custGeom>
            <a:solidFill>
              <a:schemeClr val="dk1"/>
            </a:solidFill>
            <a:ln>
              <a:noFill/>
            </a:ln>
            <a:effectLst>
              <a:outerShdw blurRad="57150" rotWithShape="0" algn="bl" dir="5400000" dist="19050">
                <a:schemeClr val="dk1">
                  <a:alpha val="22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0" name="Google Shape;1290;p71"/>
            <p:cNvGrpSpPr/>
            <p:nvPr/>
          </p:nvGrpSpPr>
          <p:grpSpPr>
            <a:xfrm>
              <a:off x="7347827" y="3520282"/>
              <a:ext cx="566514" cy="47034"/>
              <a:chOff x="7321597" y="3605750"/>
              <a:chExt cx="542015" cy="45000"/>
            </a:xfrm>
          </p:grpSpPr>
          <p:sp>
            <p:nvSpPr>
              <p:cNvPr id="1291" name="Google Shape;1291;p71"/>
              <p:cNvSpPr/>
              <p:nvPr/>
            </p:nvSpPr>
            <p:spPr>
              <a:xfrm>
                <a:off x="7321597" y="3616569"/>
                <a:ext cx="542015" cy="20576"/>
              </a:xfrm>
              <a:custGeom>
                <a:rect b="b" l="l" r="r" t="t"/>
                <a:pathLst>
                  <a:path extrusionOk="0" h="1868" w="49207">
                    <a:moveTo>
                      <a:pt x="934" y="1"/>
                    </a:moveTo>
                    <a:cubicBezTo>
                      <a:pt x="419" y="1"/>
                      <a:pt x="1" y="419"/>
                      <a:pt x="1" y="934"/>
                    </a:cubicBezTo>
                    <a:cubicBezTo>
                      <a:pt x="1" y="1450"/>
                      <a:pt x="419" y="1868"/>
                      <a:pt x="934" y="1868"/>
                    </a:cubicBezTo>
                    <a:lnTo>
                      <a:pt x="48289" y="1868"/>
                    </a:lnTo>
                    <a:cubicBezTo>
                      <a:pt x="48804" y="1868"/>
                      <a:pt x="49207" y="1450"/>
                      <a:pt x="49207" y="934"/>
                    </a:cubicBezTo>
                    <a:cubicBezTo>
                      <a:pt x="49207" y="419"/>
                      <a:pt x="48804" y="1"/>
                      <a:pt x="48289" y="1"/>
                    </a:cubicBezTo>
                    <a:close/>
                  </a:path>
                </a:pathLst>
              </a:custGeom>
              <a:solidFill>
                <a:schemeClr val="accent3"/>
              </a:solidFill>
              <a:ln>
                <a:noFill/>
              </a:ln>
              <a:effectLst>
                <a:outerShdw blurRad="57150" rotWithShape="0" algn="bl" dir="5400000" dist="19050">
                  <a:schemeClr val="dk1">
                    <a:alpha val="22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71"/>
              <p:cNvSpPr/>
              <p:nvPr/>
            </p:nvSpPr>
            <p:spPr>
              <a:xfrm>
                <a:off x="7489900" y="3605750"/>
                <a:ext cx="45000" cy="45000"/>
              </a:xfrm>
              <a:prstGeom prst="ellipse">
                <a:avLst/>
              </a:prstGeom>
              <a:solidFill>
                <a:schemeClr val="accent2"/>
              </a:solidFill>
              <a:ln>
                <a:noFill/>
              </a:ln>
              <a:effectLst>
                <a:outerShdw blurRad="57150" rotWithShape="0" algn="bl" dir="5400000" dist="19050">
                  <a:schemeClr val="dk1">
                    <a:alpha val="22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3" name="Google Shape;1293;p71"/>
            <p:cNvGrpSpPr/>
            <p:nvPr/>
          </p:nvGrpSpPr>
          <p:grpSpPr>
            <a:xfrm>
              <a:off x="5672811" y="2114966"/>
              <a:ext cx="1772382" cy="1117818"/>
              <a:chOff x="3659925" y="3169675"/>
              <a:chExt cx="1891550" cy="1192975"/>
            </a:xfrm>
          </p:grpSpPr>
          <p:sp>
            <p:nvSpPr>
              <p:cNvPr id="1294" name="Google Shape;1294;p71"/>
              <p:cNvSpPr/>
              <p:nvPr/>
            </p:nvSpPr>
            <p:spPr>
              <a:xfrm>
                <a:off x="3659925" y="3169675"/>
                <a:ext cx="1891550" cy="1192975"/>
              </a:xfrm>
              <a:custGeom>
                <a:rect b="b" l="l" r="r" t="t"/>
                <a:pathLst>
                  <a:path extrusionOk="0" h="47719" w="75662">
                    <a:moveTo>
                      <a:pt x="0" y="0"/>
                    </a:moveTo>
                    <a:lnTo>
                      <a:pt x="0" y="47719"/>
                    </a:lnTo>
                    <a:lnTo>
                      <a:pt x="75661" y="47719"/>
                    </a:lnTo>
                    <a:lnTo>
                      <a:pt x="75661" y="0"/>
                    </a:lnTo>
                    <a:close/>
                  </a:path>
                </a:pathLst>
              </a:custGeom>
              <a:solidFill>
                <a:schemeClr val="dk2"/>
              </a:solidFill>
              <a:ln>
                <a:noFill/>
              </a:ln>
              <a:effectLst>
                <a:outerShdw blurRad="57150" rotWithShape="0" algn="bl" dir="5400000" dist="19050">
                  <a:schemeClr val="dk1">
                    <a:alpha val="18000"/>
                  </a:schemeClr>
                </a:outerShdw>
                <a:reflection blurRad="0" dir="5400000" dist="38100" endA="0" endPos="18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71"/>
              <p:cNvSpPr/>
              <p:nvPr/>
            </p:nvSpPr>
            <p:spPr>
              <a:xfrm>
                <a:off x="3659925" y="3422775"/>
                <a:ext cx="1891550" cy="939875"/>
              </a:xfrm>
              <a:custGeom>
                <a:rect b="b" l="l" r="r" t="t"/>
                <a:pathLst>
                  <a:path extrusionOk="0" h="37595" w="75662">
                    <a:moveTo>
                      <a:pt x="23395" y="1"/>
                    </a:moveTo>
                    <a:lnTo>
                      <a:pt x="0" y="33200"/>
                    </a:lnTo>
                    <a:lnTo>
                      <a:pt x="0" y="37595"/>
                    </a:lnTo>
                    <a:lnTo>
                      <a:pt x="75661" y="37595"/>
                    </a:lnTo>
                    <a:lnTo>
                      <a:pt x="57946" y="12442"/>
                    </a:lnTo>
                    <a:lnTo>
                      <a:pt x="49089" y="25018"/>
                    </a:lnTo>
                    <a:lnTo>
                      <a:pt x="45048" y="30749"/>
                    </a:lnTo>
                    <a:lnTo>
                      <a:pt x="36630" y="18798"/>
                    </a:lnTo>
                    <a:lnTo>
                      <a:pt x="23395" y="1"/>
                    </a:lnTo>
                    <a:close/>
                  </a:path>
                </a:pathLst>
              </a:custGeom>
              <a:solidFill>
                <a:schemeClr val="dk1"/>
              </a:solidFill>
              <a:ln>
                <a:noFill/>
              </a:ln>
              <a:effectLst>
                <a:outerShdw blurRad="57150" rotWithShape="0" algn="bl" dir="5400000" dist="19050">
                  <a:schemeClr val="dk1">
                    <a:alpha val="18000"/>
                  </a:schemeClr>
                </a:outerShdw>
                <a:reflection blurRad="0" dir="5400000" dist="38100" endA="0" endPos="18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71"/>
              <p:cNvSpPr/>
              <p:nvPr/>
            </p:nvSpPr>
            <p:spPr>
              <a:xfrm>
                <a:off x="4641575" y="3369125"/>
                <a:ext cx="289100" cy="289075"/>
              </a:xfrm>
              <a:custGeom>
                <a:rect b="b" l="l" r="r" t="t"/>
                <a:pathLst>
                  <a:path extrusionOk="0" h="11563" w="11564">
                    <a:moveTo>
                      <a:pt x="5782" y="1"/>
                    </a:moveTo>
                    <a:cubicBezTo>
                      <a:pt x="2588" y="1"/>
                      <a:pt x="1" y="2586"/>
                      <a:pt x="1" y="5782"/>
                    </a:cubicBezTo>
                    <a:cubicBezTo>
                      <a:pt x="1" y="8976"/>
                      <a:pt x="2588" y="11563"/>
                      <a:pt x="5782" y="11563"/>
                    </a:cubicBezTo>
                    <a:cubicBezTo>
                      <a:pt x="8978" y="11563"/>
                      <a:pt x="11563" y="8976"/>
                      <a:pt x="11563" y="5782"/>
                    </a:cubicBezTo>
                    <a:cubicBezTo>
                      <a:pt x="11563" y="2586"/>
                      <a:pt x="8978" y="1"/>
                      <a:pt x="5782" y="1"/>
                    </a:cubicBezTo>
                    <a:close/>
                  </a:path>
                </a:pathLst>
              </a:custGeom>
              <a:solidFill>
                <a:schemeClr val="lt1"/>
              </a:solidFill>
              <a:ln>
                <a:noFill/>
              </a:ln>
              <a:effectLst>
                <a:outerShdw blurRad="57150" rotWithShape="0" algn="bl" dir="5400000" dist="19050">
                  <a:schemeClr val="dk1">
                    <a:alpha val="18000"/>
                  </a:schemeClr>
                </a:outerShdw>
                <a:reflection blurRad="0" dir="5400000" dist="38100" endA="0" endPos="18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7" name="Google Shape;1297;p71"/>
            <p:cNvSpPr/>
            <p:nvPr/>
          </p:nvSpPr>
          <p:spPr>
            <a:xfrm>
              <a:off x="7340204" y="3119697"/>
              <a:ext cx="582060" cy="321705"/>
            </a:xfrm>
            <a:custGeom>
              <a:rect b="b" l="l" r="r" t="t"/>
              <a:pathLst>
                <a:path extrusionOk="0" h="27944" w="50559">
                  <a:moveTo>
                    <a:pt x="3719" y="1"/>
                  </a:moveTo>
                  <a:cubicBezTo>
                    <a:pt x="1659" y="1"/>
                    <a:pt x="1" y="1675"/>
                    <a:pt x="1" y="3720"/>
                  </a:cubicBezTo>
                  <a:lnTo>
                    <a:pt x="1" y="24226"/>
                  </a:lnTo>
                  <a:cubicBezTo>
                    <a:pt x="1" y="26286"/>
                    <a:pt x="1659" y="27944"/>
                    <a:pt x="3719" y="27944"/>
                  </a:cubicBezTo>
                  <a:lnTo>
                    <a:pt x="46857" y="27944"/>
                  </a:lnTo>
                  <a:cubicBezTo>
                    <a:pt x="48900" y="27944"/>
                    <a:pt x="50559" y="26286"/>
                    <a:pt x="50559" y="24226"/>
                  </a:cubicBezTo>
                  <a:lnTo>
                    <a:pt x="50559" y="3720"/>
                  </a:lnTo>
                  <a:cubicBezTo>
                    <a:pt x="50559" y="1675"/>
                    <a:pt x="48900" y="1"/>
                    <a:pt x="46857" y="1"/>
                  </a:cubicBezTo>
                  <a:close/>
                </a:path>
              </a:pathLst>
            </a:custGeom>
            <a:solidFill>
              <a:schemeClr val="accent4"/>
            </a:solidFill>
            <a:ln>
              <a:noFill/>
            </a:ln>
            <a:effectLst>
              <a:outerShdw blurRad="57150" rotWithShape="0" algn="bl" dir="5400000" dist="19050">
                <a:schemeClr val="dk1">
                  <a:alpha val="22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71"/>
            <p:cNvSpPr/>
            <p:nvPr/>
          </p:nvSpPr>
          <p:spPr>
            <a:xfrm>
              <a:off x="7584271" y="3226677"/>
              <a:ext cx="98029" cy="107930"/>
            </a:xfrm>
            <a:custGeom>
              <a:rect b="b" l="l" r="r" t="t"/>
              <a:pathLst>
                <a:path extrusionOk="0" h="9375" w="8515">
                  <a:moveTo>
                    <a:pt x="923" y="0"/>
                  </a:moveTo>
                  <a:cubicBezTo>
                    <a:pt x="443" y="0"/>
                    <a:pt x="1" y="382"/>
                    <a:pt x="1" y="931"/>
                  </a:cubicBezTo>
                  <a:lnTo>
                    <a:pt x="1" y="8447"/>
                  </a:lnTo>
                  <a:cubicBezTo>
                    <a:pt x="1" y="8985"/>
                    <a:pt x="447" y="9375"/>
                    <a:pt x="931" y="9375"/>
                  </a:cubicBezTo>
                  <a:cubicBezTo>
                    <a:pt x="1083" y="9375"/>
                    <a:pt x="1238" y="9336"/>
                    <a:pt x="1385" y="9251"/>
                  </a:cubicBezTo>
                  <a:lnTo>
                    <a:pt x="7903" y="5485"/>
                  </a:lnTo>
                  <a:cubicBezTo>
                    <a:pt x="8515" y="5131"/>
                    <a:pt x="8515" y="4230"/>
                    <a:pt x="7903" y="3875"/>
                  </a:cubicBezTo>
                  <a:lnTo>
                    <a:pt x="1385" y="126"/>
                  </a:lnTo>
                  <a:cubicBezTo>
                    <a:pt x="1236" y="40"/>
                    <a:pt x="1078" y="0"/>
                    <a:pt x="923" y="0"/>
                  </a:cubicBezTo>
                  <a:close/>
                </a:path>
              </a:pathLst>
            </a:custGeom>
            <a:solidFill>
              <a:schemeClr val="accent6"/>
            </a:solidFill>
            <a:ln>
              <a:noFill/>
            </a:ln>
            <a:effectLst>
              <a:outerShdw blurRad="57150" rotWithShape="0" algn="bl" dir="5400000" dist="19050">
                <a:schemeClr val="dk1">
                  <a:alpha val="22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71"/>
            <p:cNvSpPr/>
            <p:nvPr/>
          </p:nvSpPr>
          <p:spPr>
            <a:xfrm>
              <a:off x="7198075" y="1534161"/>
              <a:ext cx="817756" cy="817767"/>
            </a:xfrm>
            <a:custGeom>
              <a:rect b="b" l="l" r="r" t="t"/>
              <a:pathLst>
                <a:path extrusionOk="0" h="71033" w="71032">
                  <a:moveTo>
                    <a:pt x="34140" y="0"/>
                  </a:moveTo>
                  <a:cubicBezTo>
                    <a:pt x="15163" y="740"/>
                    <a:pt x="1" y="16338"/>
                    <a:pt x="1" y="35492"/>
                  </a:cubicBezTo>
                  <a:cubicBezTo>
                    <a:pt x="1" y="55129"/>
                    <a:pt x="15919" y="71032"/>
                    <a:pt x="35541" y="71032"/>
                  </a:cubicBezTo>
                  <a:cubicBezTo>
                    <a:pt x="54695" y="71032"/>
                    <a:pt x="70291" y="55870"/>
                    <a:pt x="71032" y="36892"/>
                  </a:cubicBezTo>
                  <a:lnTo>
                    <a:pt x="55290" y="36892"/>
                  </a:lnTo>
                  <a:cubicBezTo>
                    <a:pt x="54581" y="47193"/>
                    <a:pt x="46018" y="55322"/>
                    <a:pt x="35541" y="55322"/>
                  </a:cubicBezTo>
                  <a:cubicBezTo>
                    <a:pt x="24579" y="55322"/>
                    <a:pt x="15710" y="46453"/>
                    <a:pt x="15710" y="35492"/>
                  </a:cubicBezTo>
                  <a:cubicBezTo>
                    <a:pt x="15710" y="25013"/>
                    <a:pt x="23838" y="16450"/>
                    <a:pt x="34140" y="15742"/>
                  </a:cubicBezTo>
                  <a:lnTo>
                    <a:pt x="34140" y="0"/>
                  </a:lnTo>
                  <a:close/>
                </a:path>
              </a:pathLst>
            </a:custGeom>
            <a:solidFill>
              <a:schemeClr val="accent3"/>
            </a:solidFill>
            <a:ln>
              <a:noFill/>
            </a:ln>
            <a:effectLst>
              <a:outerShdw blurRad="57150" rotWithShape="0" algn="bl" dir="5400000" dist="19050">
                <a:schemeClr val="dk1">
                  <a:alpha val="22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0" name="Google Shape;1300;p71"/>
            <p:cNvGrpSpPr/>
            <p:nvPr/>
          </p:nvGrpSpPr>
          <p:grpSpPr>
            <a:xfrm rot="5400000">
              <a:off x="7923908" y="2020855"/>
              <a:ext cx="575161" cy="188875"/>
              <a:chOff x="6872640" y="3345236"/>
              <a:chExt cx="575161" cy="188875"/>
            </a:xfrm>
          </p:grpSpPr>
          <p:sp>
            <p:nvSpPr>
              <p:cNvPr id="1301" name="Google Shape;1301;p71"/>
              <p:cNvSpPr/>
              <p:nvPr/>
            </p:nvSpPr>
            <p:spPr>
              <a:xfrm>
                <a:off x="7327202" y="3345236"/>
                <a:ext cx="120600" cy="120600"/>
              </a:xfrm>
              <a:prstGeom prst="ellipse">
                <a:avLst/>
              </a:prstGeom>
              <a:gradFill>
                <a:gsLst>
                  <a:gs pos="0">
                    <a:srgbClr val="81EEEB"/>
                  </a:gs>
                  <a:gs pos="100000">
                    <a:srgbClr val="3AE4DF"/>
                  </a:gs>
                </a:gsLst>
                <a:lin ang="8100019" scaled="0"/>
              </a:gradFill>
              <a:ln>
                <a:noFill/>
              </a:ln>
              <a:effectLst>
                <a:outerShdw blurRad="157163" rotWithShape="0" algn="bl" dir="5400000" dist="85725">
                  <a:schemeClr val="dk1">
                    <a:alpha val="3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71"/>
              <p:cNvSpPr/>
              <p:nvPr/>
            </p:nvSpPr>
            <p:spPr>
              <a:xfrm>
                <a:off x="6872640" y="3488811"/>
                <a:ext cx="45300" cy="45300"/>
              </a:xfrm>
              <a:prstGeom prst="ellipse">
                <a:avLst/>
              </a:prstGeom>
              <a:solidFill>
                <a:schemeClr val="lt1"/>
              </a:solidFill>
              <a:ln>
                <a:noFill/>
              </a:ln>
              <a:effectLst>
                <a:outerShdw blurRad="157163" rotWithShape="0" algn="bl" dir="5400000" dist="85725">
                  <a:schemeClr val="dk1">
                    <a:alpha val="3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3" name="Google Shape;1303;p71"/>
            <p:cNvGrpSpPr/>
            <p:nvPr/>
          </p:nvGrpSpPr>
          <p:grpSpPr>
            <a:xfrm rot="-6299960">
              <a:off x="4640189" y="2322758"/>
              <a:ext cx="575144" cy="188870"/>
              <a:chOff x="6872640" y="3345236"/>
              <a:chExt cx="575161" cy="188875"/>
            </a:xfrm>
          </p:grpSpPr>
          <p:sp>
            <p:nvSpPr>
              <p:cNvPr id="1304" name="Google Shape;1304;p71"/>
              <p:cNvSpPr/>
              <p:nvPr/>
            </p:nvSpPr>
            <p:spPr>
              <a:xfrm>
                <a:off x="7327202" y="3345236"/>
                <a:ext cx="120600" cy="120600"/>
              </a:xfrm>
              <a:prstGeom prst="ellipse">
                <a:avLst/>
              </a:prstGeom>
              <a:gradFill>
                <a:gsLst>
                  <a:gs pos="0">
                    <a:srgbClr val="81EEEB"/>
                  </a:gs>
                  <a:gs pos="100000">
                    <a:srgbClr val="3AE4DF"/>
                  </a:gs>
                </a:gsLst>
                <a:lin ang="8100019" scaled="0"/>
              </a:gradFill>
              <a:ln>
                <a:noFill/>
              </a:ln>
              <a:effectLst>
                <a:outerShdw blurRad="157163" rotWithShape="0" algn="bl" dir="5400000" dist="85725">
                  <a:schemeClr val="dk1">
                    <a:alpha val="3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71"/>
              <p:cNvSpPr/>
              <p:nvPr/>
            </p:nvSpPr>
            <p:spPr>
              <a:xfrm>
                <a:off x="6872640" y="3488811"/>
                <a:ext cx="45300" cy="45300"/>
              </a:xfrm>
              <a:prstGeom prst="ellipse">
                <a:avLst/>
              </a:prstGeom>
              <a:solidFill>
                <a:schemeClr val="lt1"/>
              </a:solidFill>
              <a:ln>
                <a:noFill/>
              </a:ln>
              <a:effectLst>
                <a:outerShdw blurRad="157163" rotWithShape="0" algn="bl" dir="5400000" dist="85725">
                  <a:schemeClr val="dk1">
                    <a:alpha val="3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06" name="Google Shape;1306;p71"/>
          <p:cNvSpPr/>
          <p:nvPr/>
        </p:nvSpPr>
        <p:spPr>
          <a:xfrm rot="5400000">
            <a:off x="62125" y="2453700"/>
            <a:ext cx="963600" cy="23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71">
            <a:hlinkClick action="ppaction://hlinkshowjump?jump=previousslide"/>
          </p:cNvPr>
          <p:cNvSpPr/>
          <p:nvPr/>
        </p:nvSpPr>
        <p:spPr>
          <a:xfrm>
            <a:off x="465662" y="2271250"/>
            <a:ext cx="156300" cy="135300"/>
          </a:xfrm>
          <a:prstGeom prst="triangle">
            <a:avLst>
              <a:gd fmla="val 50000" name="adj"/>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71">
            <a:hlinkClick action="ppaction://hlinkshowjump?jump=nextslide"/>
          </p:cNvPr>
          <p:cNvSpPr/>
          <p:nvPr/>
        </p:nvSpPr>
        <p:spPr>
          <a:xfrm flipH="1" rot="10800000">
            <a:off x="465315" y="2737050"/>
            <a:ext cx="157200" cy="135600"/>
          </a:xfrm>
          <a:prstGeom prst="triangle">
            <a:avLst>
              <a:gd fmla="val 50000" name="adj"/>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71">
            <a:hlinkClick action="ppaction://hlinksldjump" r:id="rId3"/>
          </p:cNvPr>
          <p:cNvSpPr/>
          <p:nvPr/>
        </p:nvSpPr>
        <p:spPr>
          <a:xfrm rot="5400000">
            <a:off x="465301" y="2493168"/>
            <a:ext cx="157103" cy="157157"/>
          </a:xfrm>
          <a:custGeom>
            <a:rect b="b" l="l" r="r" t="t"/>
            <a:pathLst>
              <a:path extrusionOk="0" h="21411" w="21411">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rotWithShape="0" algn="bl" dir="5400000" dist="19050">
              <a:schemeClr val="dk1">
                <a:alpha val="52000"/>
              </a:schemeClr>
            </a:outerShdw>
            <a:reflection blurRad="0" dir="5400000" dist="47625" endA="0" endPos="54000" fadeDir="5400012" kx="0" rotWithShape="0" algn="bl" stA="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3" name="Shape 1313"/>
        <p:cNvGrpSpPr/>
        <p:nvPr/>
      </p:nvGrpSpPr>
      <p:grpSpPr>
        <a:xfrm>
          <a:off x="0" y="0"/>
          <a:ext cx="0" cy="0"/>
          <a:chOff x="0" y="0"/>
          <a:chExt cx="0" cy="0"/>
        </a:xfrm>
      </p:grpSpPr>
      <p:sp>
        <p:nvSpPr>
          <p:cNvPr id="1314" name="Google Shape;1314;p72"/>
          <p:cNvSpPr txBox="1"/>
          <p:nvPr>
            <p:ph type="title"/>
          </p:nvPr>
        </p:nvSpPr>
        <p:spPr>
          <a:xfrm>
            <a:off x="5021600" y="289625"/>
            <a:ext cx="3412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Login JSP</a:t>
            </a:r>
            <a:endParaRPr/>
          </a:p>
        </p:txBody>
      </p:sp>
      <p:sp>
        <p:nvSpPr>
          <p:cNvPr id="1315" name="Google Shape;1315;p72"/>
          <p:cNvSpPr txBox="1"/>
          <p:nvPr>
            <p:ph idx="1" type="subTitle"/>
          </p:nvPr>
        </p:nvSpPr>
        <p:spPr>
          <a:xfrm>
            <a:off x="4648125" y="2406550"/>
            <a:ext cx="3649800" cy="1218300"/>
          </a:xfrm>
          <a:prstGeom prst="rect">
            <a:avLst/>
          </a:prstGeom>
        </p:spPr>
        <p:txBody>
          <a:bodyPr anchorCtr="0" anchor="ctr" bIns="91425" lIns="91425" spcFirstLastPara="1" rIns="91425" wrap="square" tIns="91425">
            <a:noAutofit/>
          </a:bodyPr>
          <a:lstStyle/>
          <a:p>
            <a:pPr indent="0" lvl="0" marL="0" rtl="0" algn="l">
              <a:lnSpc>
                <a:spcPct val="200000"/>
              </a:lnSpc>
              <a:spcBef>
                <a:spcPts val="1200"/>
              </a:spcBef>
              <a:spcAft>
                <a:spcPts val="0"/>
              </a:spcAft>
              <a:buNone/>
            </a:pPr>
            <a:r>
              <a:t/>
            </a:r>
            <a:endParaRPr sz="900">
              <a:solidFill>
                <a:schemeClr val="accent6"/>
              </a:solidFill>
              <a:latin typeface="Times New Roman"/>
              <a:ea typeface="Times New Roman"/>
              <a:cs typeface="Times New Roman"/>
              <a:sym typeface="Times New Roman"/>
            </a:endParaRPr>
          </a:p>
          <a:p>
            <a:pPr indent="-260350" lvl="0" marL="457200" rtl="0" algn="l">
              <a:lnSpc>
                <a:spcPct val="200000"/>
              </a:lnSpc>
              <a:spcBef>
                <a:spcPts val="1200"/>
              </a:spcBef>
              <a:spcAft>
                <a:spcPts val="0"/>
              </a:spcAft>
              <a:buClr>
                <a:schemeClr val="accent6"/>
              </a:buClr>
              <a:buSzPts val="500"/>
              <a:buFont typeface="Times New Roman"/>
              <a:buChar char="●"/>
            </a:pPr>
            <a:r>
              <a:rPr lang="en" sz="900">
                <a:solidFill>
                  <a:schemeClr val="accent6"/>
                </a:solidFill>
                <a:latin typeface="Times New Roman"/>
                <a:ea typeface="Times New Roman"/>
                <a:cs typeface="Times New Roman"/>
                <a:sym typeface="Times New Roman"/>
              </a:rPr>
              <a:t>The form authenticates users and allows them access to restricted areas of the website. </a:t>
            </a:r>
            <a:endParaRPr sz="900">
              <a:solidFill>
                <a:schemeClr val="accent6"/>
              </a:solidFill>
              <a:latin typeface="Times New Roman"/>
              <a:ea typeface="Times New Roman"/>
              <a:cs typeface="Times New Roman"/>
              <a:sym typeface="Times New Roman"/>
            </a:endParaRPr>
          </a:p>
          <a:p>
            <a:pPr indent="-260350" lvl="0" marL="457200" rtl="0" algn="l">
              <a:lnSpc>
                <a:spcPct val="200000"/>
              </a:lnSpc>
              <a:spcBef>
                <a:spcPts val="0"/>
              </a:spcBef>
              <a:spcAft>
                <a:spcPts val="0"/>
              </a:spcAft>
              <a:buClr>
                <a:schemeClr val="accent6"/>
              </a:buClr>
              <a:buSzPts val="500"/>
              <a:buFont typeface="Times New Roman"/>
              <a:buChar char="●"/>
            </a:pPr>
            <a:r>
              <a:rPr lang="en" sz="900">
                <a:solidFill>
                  <a:schemeClr val="accent6"/>
                </a:solidFill>
                <a:latin typeface="Times New Roman"/>
                <a:ea typeface="Times New Roman"/>
                <a:cs typeface="Times New Roman"/>
                <a:sym typeface="Times New Roman"/>
              </a:rPr>
              <a:t>The form action attribute is set to login where the form data will be received. </a:t>
            </a:r>
            <a:endParaRPr sz="900">
              <a:solidFill>
                <a:schemeClr val="accent6"/>
              </a:solidFill>
              <a:latin typeface="Times New Roman"/>
              <a:ea typeface="Times New Roman"/>
              <a:cs typeface="Times New Roman"/>
              <a:sym typeface="Times New Roman"/>
            </a:endParaRPr>
          </a:p>
          <a:p>
            <a:pPr indent="-260350" lvl="0" marL="457200" rtl="0" algn="l">
              <a:lnSpc>
                <a:spcPct val="200000"/>
              </a:lnSpc>
              <a:spcBef>
                <a:spcPts val="0"/>
              </a:spcBef>
              <a:spcAft>
                <a:spcPts val="0"/>
              </a:spcAft>
              <a:buClr>
                <a:schemeClr val="accent6"/>
              </a:buClr>
              <a:buSzPts val="500"/>
              <a:buFont typeface="Times New Roman"/>
              <a:buChar char="●"/>
            </a:pPr>
            <a:r>
              <a:rPr lang="en" sz="900">
                <a:solidFill>
                  <a:schemeClr val="accent6"/>
                </a:solidFill>
                <a:latin typeface="Times New Roman"/>
                <a:ea typeface="Times New Roman"/>
                <a:cs typeface="Times New Roman"/>
                <a:sym typeface="Times New Roman"/>
              </a:rPr>
              <a:t>The form method is set to post so the form data will be sent in the request body. </a:t>
            </a:r>
            <a:endParaRPr sz="900">
              <a:solidFill>
                <a:schemeClr val="accent6"/>
              </a:solidFill>
              <a:latin typeface="Times New Roman"/>
              <a:ea typeface="Times New Roman"/>
              <a:cs typeface="Times New Roman"/>
              <a:sym typeface="Times New Roman"/>
            </a:endParaRPr>
          </a:p>
          <a:p>
            <a:pPr indent="-260350" lvl="0" marL="457200" rtl="0" algn="l">
              <a:lnSpc>
                <a:spcPct val="200000"/>
              </a:lnSpc>
              <a:spcBef>
                <a:spcPts val="0"/>
              </a:spcBef>
              <a:spcAft>
                <a:spcPts val="0"/>
              </a:spcAft>
              <a:buClr>
                <a:schemeClr val="accent6"/>
              </a:buClr>
              <a:buSzPts val="500"/>
              <a:buFont typeface="Times New Roman"/>
              <a:buChar char="●"/>
            </a:pPr>
            <a:r>
              <a:rPr lang="en" sz="900">
                <a:solidFill>
                  <a:schemeClr val="accent6"/>
                </a:solidFill>
                <a:latin typeface="Times New Roman"/>
                <a:ea typeface="Times New Roman"/>
                <a:cs typeface="Times New Roman"/>
                <a:sym typeface="Times New Roman"/>
              </a:rPr>
              <a:t>The CSS styles define the appearance of the form and its elements. </a:t>
            </a:r>
            <a:endParaRPr sz="900">
              <a:solidFill>
                <a:schemeClr val="accent6"/>
              </a:solidFill>
              <a:latin typeface="Times New Roman"/>
              <a:ea typeface="Times New Roman"/>
              <a:cs typeface="Times New Roman"/>
              <a:sym typeface="Times New Roman"/>
            </a:endParaRPr>
          </a:p>
          <a:p>
            <a:pPr indent="-260350" lvl="0" marL="457200" rtl="0" algn="l">
              <a:lnSpc>
                <a:spcPct val="200000"/>
              </a:lnSpc>
              <a:spcBef>
                <a:spcPts val="0"/>
              </a:spcBef>
              <a:spcAft>
                <a:spcPts val="0"/>
              </a:spcAft>
              <a:buClr>
                <a:schemeClr val="accent6"/>
              </a:buClr>
              <a:buSzPts val="500"/>
              <a:buFont typeface="Times New Roman"/>
              <a:buChar char="●"/>
            </a:pPr>
            <a:r>
              <a:rPr lang="en" sz="900">
                <a:solidFill>
                  <a:schemeClr val="accent6"/>
                </a:solidFill>
                <a:latin typeface="Times New Roman"/>
                <a:ea typeface="Times New Roman"/>
                <a:cs typeface="Times New Roman"/>
                <a:sym typeface="Times New Roman"/>
              </a:rPr>
              <a:t>Warning messages are also displayed if any users enter incorrect credentials. </a:t>
            </a:r>
            <a:endParaRPr sz="900">
              <a:solidFill>
                <a:schemeClr val="accent6"/>
              </a:solidFill>
            </a:endParaRPr>
          </a:p>
        </p:txBody>
      </p:sp>
      <p:grpSp>
        <p:nvGrpSpPr>
          <p:cNvPr id="1316" name="Google Shape;1316;p72"/>
          <p:cNvGrpSpPr/>
          <p:nvPr/>
        </p:nvGrpSpPr>
        <p:grpSpPr>
          <a:xfrm>
            <a:off x="775177" y="1521287"/>
            <a:ext cx="3720297" cy="2748441"/>
            <a:chOff x="775177" y="1521287"/>
            <a:chExt cx="3720297" cy="2748441"/>
          </a:xfrm>
        </p:grpSpPr>
        <p:sp>
          <p:nvSpPr>
            <p:cNvPr id="1317" name="Google Shape;1317;p72"/>
            <p:cNvSpPr/>
            <p:nvPr/>
          </p:nvSpPr>
          <p:spPr>
            <a:xfrm>
              <a:off x="1883717" y="3683356"/>
              <a:ext cx="572738" cy="572738"/>
            </a:xfrm>
            <a:custGeom>
              <a:rect b="b" l="l" r="r" t="t"/>
              <a:pathLst>
                <a:path extrusionOk="0" h="53179" w="53179">
                  <a:moveTo>
                    <a:pt x="26589" y="0"/>
                  </a:moveTo>
                  <a:cubicBezTo>
                    <a:pt x="11935" y="0"/>
                    <a:pt x="0" y="11934"/>
                    <a:pt x="0" y="26589"/>
                  </a:cubicBezTo>
                  <a:cubicBezTo>
                    <a:pt x="0" y="41243"/>
                    <a:pt x="11935" y="53178"/>
                    <a:pt x="26589" y="53178"/>
                  </a:cubicBezTo>
                  <a:cubicBezTo>
                    <a:pt x="41260" y="53178"/>
                    <a:pt x="53178" y="41243"/>
                    <a:pt x="53178" y="26589"/>
                  </a:cubicBezTo>
                  <a:cubicBezTo>
                    <a:pt x="53178" y="11934"/>
                    <a:pt x="41260" y="0"/>
                    <a:pt x="26589" y="0"/>
                  </a:cubicBezTo>
                  <a:close/>
                </a:path>
              </a:pathLst>
            </a:custGeom>
            <a:solidFill>
              <a:schemeClr val="accent4"/>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72"/>
            <p:cNvSpPr/>
            <p:nvPr/>
          </p:nvSpPr>
          <p:spPr>
            <a:xfrm>
              <a:off x="1396417" y="1521287"/>
              <a:ext cx="3099056" cy="1997739"/>
            </a:xfrm>
            <a:custGeom>
              <a:rect b="b" l="l" r="r" t="t"/>
              <a:pathLst>
                <a:path extrusionOk="0" h="134189" w="208165">
                  <a:moveTo>
                    <a:pt x="4416" y="1"/>
                  </a:moveTo>
                  <a:cubicBezTo>
                    <a:pt x="1982" y="1"/>
                    <a:pt x="1" y="1964"/>
                    <a:pt x="1" y="4399"/>
                  </a:cubicBezTo>
                  <a:lnTo>
                    <a:pt x="1" y="129790"/>
                  </a:lnTo>
                  <a:cubicBezTo>
                    <a:pt x="1" y="132224"/>
                    <a:pt x="1982" y="134188"/>
                    <a:pt x="4416" y="134188"/>
                  </a:cubicBezTo>
                  <a:lnTo>
                    <a:pt x="203766" y="134188"/>
                  </a:lnTo>
                  <a:cubicBezTo>
                    <a:pt x="206200" y="134188"/>
                    <a:pt x="208164" y="132224"/>
                    <a:pt x="208164" y="129790"/>
                  </a:cubicBezTo>
                  <a:lnTo>
                    <a:pt x="208164" y="4399"/>
                  </a:lnTo>
                  <a:cubicBezTo>
                    <a:pt x="208164" y="1964"/>
                    <a:pt x="206200" y="1"/>
                    <a:pt x="203766" y="1"/>
                  </a:cubicBezTo>
                  <a:close/>
                </a:path>
              </a:pathLst>
            </a:custGeom>
            <a:solidFill>
              <a:schemeClr val="accent6"/>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72"/>
            <p:cNvSpPr/>
            <p:nvPr/>
          </p:nvSpPr>
          <p:spPr>
            <a:xfrm>
              <a:off x="1553868" y="1979852"/>
              <a:ext cx="998371" cy="1381977"/>
            </a:xfrm>
            <a:custGeom>
              <a:rect b="b" l="l" r="r" t="t"/>
              <a:pathLst>
                <a:path extrusionOk="0" h="92828" w="67061">
                  <a:moveTo>
                    <a:pt x="1746" y="1"/>
                  </a:moveTo>
                  <a:cubicBezTo>
                    <a:pt x="790" y="1"/>
                    <a:pt x="0" y="790"/>
                    <a:pt x="0" y="1764"/>
                  </a:cubicBezTo>
                  <a:lnTo>
                    <a:pt x="0" y="91065"/>
                  </a:lnTo>
                  <a:cubicBezTo>
                    <a:pt x="0" y="92039"/>
                    <a:pt x="790" y="92827"/>
                    <a:pt x="1746" y="92827"/>
                  </a:cubicBezTo>
                  <a:lnTo>
                    <a:pt x="65315" y="92827"/>
                  </a:lnTo>
                  <a:cubicBezTo>
                    <a:pt x="66271" y="92827"/>
                    <a:pt x="67061" y="92039"/>
                    <a:pt x="67061" y="91065"/>
                  </a:cubicBezTo>
                  <a:lnTo>
                    <a:pt x="67061" y="1764"/>
                  </a:lnTo>
                  <a:cubicBezTo>
                    <a:pt x="67061" y="790"/>
                    <a:pt x="66271" y="1"/>
                    <a:pt x="65315" y="1"/>
                  </a:cubicBezTo>
                  <a:close/>
                </a:path>
              </a:pathLst>
            </a:custGeom>
            <a:solidFill>
              <a:srgbClr val="FFFFFF"/>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72"/>
            <p:cNvSpPr/>
            <p:nvPr/>
          </p:nvSpPr>
          <p:spPr>
            <a:xfrm>
              <a:off x="1566850" y="1993102"/>
              <a:ext cx="972392" cy="1355730"/>
            </a:xfrm>
            <a:custGeom>
              <a:rect b="b" l="l" r="r" t="t"/>
              <a:pathLst>
                <a:path extrusionOk="0" h="91065" w="65316">
                  <a:moveTo>
                    <a:pt x="874" y="1"/>
                  </a:moveTo>
                  <a:cubicBezTo>
                    <a:pt x="404" y="1"/>
                    <a:pt x="1" y="386"/>
                    <a:pt x="1" y="874"/>
                  </a:cubicBezTo>
                  <a:lnTo>
                    <a:pt x="1" y="90175"/>
                  </a:lnTo>
                  <a:cubicBezTo>
                    <a:pt x="1" y="90662"/>
                    <a:pt x="404" y="91064"/>
                    <a:pt x="874" y="91064"/>
                  </a:cubicBezTo>
                  <a:lnTo>
                    <a:pt x="64443" y="91064"/>
                  </a:lnTo>
                  <a:cubicBezTo>
                    <a:pt x="64913" y="91064"/>
                    <a:pt x="65316" y="90662"/>
                    <a:pt x="65316" y="90175"/>
                  </a:cubicBezTo>
                  <a:lnTo>
                    <a:pt x="65316" y="874"/>
                  </a:lnTo>
                  <a:cubicBezTo>
                    <a:pt x="65316" y="386"/>
                    <a:pt x="64913" y="1"/>
                    <a:pt x="64443" y="1"/>
                  </a:cubicBezTo>
                  <a:close/>
                </a:path>
              </a:pathLst>
            </a:custGeom>
            <a:solidFill>
              <a:schemeClr val="accent2"/>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72"/>
            <p:cNvSpPr/>
            <p:nvPr/>
          </p:nvSpPr>
          <p:spPr>
            <a:xfrm>
              <a:off x="1566850" y="2519643"/>
              <a:ext cx="972392" cy="829189"/>
            </a:xfrm>
            <a:custGeom>
              <a:rect b="b" l="l" r="r" t="t"/>
              <a:pathLst>
                <a:path extrusionOk="0" h="55697" w="65316">
                  <a:moveTo>
                    <a:pt x="18013" y="0"/>
                  </a:moveTo>
                  <a:lnTo>
                    <a:pt x="1" y="26842"/>
                  </a:lnTo>
                  <a:lnTo>
                    <a:pt x="1" y="54807"/>
                  </a:lnTo>
                  <a:cubicBezTo>
                    <a:pt x="1" y="55294"/>
                    <a:pt x="404" y="55696"/>
                    <a:pt x="874" y="55696"/>
                  </a:cubicBezTo>
                  <a:lnTo>
                    <a:pt x="64443" y="55696"/>
                  </a:lnTo>
                  <a:cubicBezTo>
                    <a:pt x="64913" y="55696"/>
                    <a:pt x="65316" y="55294"/>
                    <a:pt x="65316" y="54807"/>
                  </a:cubicBezTo>
                  <a:lnTo>
                    <a:pt x="65316" y="37014"/>
                  </a:lnTo>
                  <a:lnTo>
                    <a:pt x="55378" y="22192"/>
                  </a:lnTo>
                  <a:lnTo>
                    <a:pt x="44148" y="38961"/>
                  </a:lnTo>
                  <a:lnTo>
                    <a:pt x="43174" y="37518"/>
                  </a:lnTo>
                  <a:lnTo>
                    <a:pt x="18013" y="0"/>
                  </a:lnTo>
                  <a:close/>
                </a:path>
              </a:pathLst>
            </a:custGeom>
            <a:solidFill>
              <a:schemeClr val="dk1"/>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72"/>
            <p:cNvSpPr/>
            <p:nvPr/>
          </p:nvSpPr>
          <p:spPr>
            <a:xfrm>
              <a:off x="1553868" y="1713723"/>
              <a:ext cx="2797406" cy="132454"/>
            </a:xfrm>
            <a:custGeom>
              <a:rect b="b" l="l" r="r" t="t"/>
              <a:pathLst>
                <a:path extrusionOk="0" h="8897" w="187903">
                  <a:moveTo>
                    <a:pt x="1746" y="0"/>
                  </a:moveTo>
                  <a:cubicBezTo>
                    <a:pt x="790" y="0"/>
                    <a:pt x="0" y="788"/>
                    <a:pt x="0" y="1762"/>
                  </a:cubicBezTo>
                  <a:lnTo>
                    <a:pt x="0" y="7134"/>
                  </a:lnTo>
                  <a:cubicBezTo>
                    <a:pt x="0" y="8107"/>
                    <a:pt x="790" y="8897"/>
                    <a:pt x="1746" y="8897"/>
                  </a:cubicBezTo>
                  <a:lnTo>
                    <a:pt x="186140" y="8897"/>
                  </a:lnTo>
                  <a:cubicBezTo>
                    <a:pt x="187114" y="8897"/>
                    <a:pt x="187902" y="8107"/>
                    <a:pt x="187902" y="7134"/>
                  </a:cubicBezTo>
                  <a:lnTo>
                    <a:pt x="187902" y="1762"/>
                  </a:lnTo>
                  <a:cubicBezTo>
                    <a:pt x="187902" y="788"/>
                    <a:pt x="187114" y="0"/>
                    <a:pt x="186140" y="0"/>
                  </a:cubicBezTo>
                  <a:close/>
                </a:path>
              </a:pathLst>
            </a:custGeom>
            <a:solidFill>
              <a:schemeClr val="accent1"/>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72"/>
            <p:cNvSpPr/>
            <p:nvPr/>
          </p:nvSpPr>
          <p:spPr>
            <a:xfrm>
              <a:off x="1635823" y="1760202"/>
              <a:ext cx="1064352" cy="39497"/>
            </a:xfrm>
            <a:custGeom>
              <a:rect b="b" l="l" r="r" t="t"/>
              <a:pathLst>
                <a:path extrusionOk="0" h="2653" w="71493">
                  <a:moveTo>
                    <a:pt x="1310" y="0"/>
                  </a:moveTo>
                  <a:cubicBezTo>
                    <a:pt x="589" y="0"/>
                    <a:pt x="1" y="605"/>
                    <a:pt x="1" y="1326"/>
                  </a:cubicBezTo>
                  <a:cubicBezTo>
                    <a:pt x="1" y="2064"/>
                    <a:pt x="589" y="2653"/>
                    <a:pt x="1310" y="2653"/>
                  </a:cubicBezTo>
                  <a:lnTo>
                    <a:pt x="70184" y="2653"/>
                  </a:lnTo>
                  <a:cubicBezTo>
                    <a:pt x="70905" y="2653"/>
                    <a:pt x="71493" y="2064"/>
                    <a:pt x="71493" y="1326"/>
                  </a:cubicBezTo>
                  <a:cubicBezTo>
                    <a:pt x="71493" y="605"/>
                    <a:pt x="70905" y="0"/>
                    <a:pt x="70184" y="0"/>
                  </a:cubicBezTo>
                  <a:close/>
                </a:path>
              </a:pathLst>
            </a:custGeom>
            <a:solidFill>
              <a:schemeClr val="accent6"/>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72"/>
            <p:cNvSpPr/>
            <p:nvPr/>
          </p:nvSpPr>
          <p:spPr>
            <a:xfrm>
              <a:off x="2809360" y="1760202"/>
              <a:ext cx="458595" cy="39497"/>
            </a:xfrm>
            <a:custGeom>
              <a:rect b="b" l="l" r="r" t="t"/>
              <a:pathLst>
                <a:path extrusionOk="0" h="2653" w="30804">
                  <a:moveTo>
                    <a:pt x="1327" y="0"/>
                  </a:moveTo>
                  <a:cubicBezTo>
                    <a:pt x="605" y="0"/>
                    <a:pt x="1" y="605"/>
                    <a:pt x="1" y="1326"/>
                  </a:cubicBezTo>
                  <a:cubicBezTo>
                    <a:pt x="1" y="2064"/>
                    <a:pt x="605" y="2653"/>
                    <a:pt x="1327" y="2653"/>
                  </a:cubicBezTo>
                  <a:lnTo>
                    <a:pt x="29477" y="2653"/>
                  </a:lnTo>
                  <a:cubicBezTo>
                    <a:pt x="30215" y="2653"/>
                    <a:pt x="30804" y="2064"/>
                    <a:pt x="30804" y="1326"/>
                  </a:cubicBezTo>
                  <a:cubicBezTo>
                    <a:pt x="30804" y="605"/>
                    <a:pt x="30215" y="0"/>
                    <a:pt x="29477" y="0"/>
                  </a:cubicBezTo>
                  <a:close/>
                </a:path>
              </a:pathLst>
            </a:custGeom>
            <a:solidFill>
              <a:schemeClr val="accent6"/>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72"/>
            <p:cNvSpPr/>
            <p:nvPr/>
          </p:nvSpPr>
          <p:spPr>
            <a:xfrm>
              <a:off x="775177" y="1606057"/>
              <a:ext cx="412845" cy="137159"/>
            </a:xfrm>
            <a:custGeom>
              <a:rect b="b" l="l" r="r" t="t"/>
              <a:pathLst>
                <a:path extrusionOk="0" h="9213" w="27731">
                  <a:moveTo>
                    <a:pt x="17852" y="0"/>
                  </a:moveTo>
                  <a:cubicBezTo>
                    <a:pt x="15721" y="0"/>
                    <a:pt x="13587" y="678"/>
                    <a:pt x="12086" y="1877"/>
                  </a:cubicBezTo>
                  <a:cubicBezTo>
                    <a:pt x="10727" y="2951"/>
                    <a:pt x="9367" y="4764"/>
                    <a:pt x="8880" y="6644"/>
                  </a:cubicBezTo>
                  <a:cubicBezTo>
                    <a:pt x="7885" y="5842"/>
                    <a:pt x="6591" y="5407"/>
                    <a:pt x="5303" y="5407"/>
                  </a:cubicBezTo>
                  <a:cubicBezTo>
                    <a:pt x="4787" y="5407"/>
                    <a:pt x="4272" y="5477"/>
                    <a:pt x="3778" y="5621"/>
                  </a:cubicBezTo>
                  <a:cubicBezTo>
                    <a:pt x="2048" y="6124"/>
                    <a:pt x="588" y="7501"/>
                    <a:pt x="0" y="9213"/>
                  </a:cubicBezTo>
                  <a:lnTo>
                    <a:pt x="27730" y="9112"/>
                  </a:lnTo>
                  <a:cubicBezTo>
                    <a:pt x="27244" y="5688"/>
                    <a:pt x="25213" y="2884"/>
                    <a:pt x="22225" y="1122"/>
                  </a:cubicBezTo>
                  <a:cubicBezTo>
                    <a:pt x="20929" y="354"/>
                    <a:pt x="19391" y="0"/>
                    <a:pt x="17852" y="0"/>
                  </a:cubicBezTo>
                  <a:close/>
                </a:path>
              </a:pathLst>
            </a:custGeom>
            <a:solidFill>
              <a:schemeClr val="dk2"/>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72"/>
            <p:cNvSpPr/>
            <p:nvPr/>
          </p:nvSpPr>
          <p:spPr>
            <a:xfrm>
              <a:off x="956864" y="1610434"/>
              <a:ext cx="214663" cy="117835"/>
            </a:xfrm>
            <a:custGeom>
              <a:rect b="b" l="l" r="r" t="t"/>
              <a:pathLst>
                <a:path extrusionOk="0" h="7915" w="14419">
                  <a:moveTo>
                    <a:pt x="5350" y="1"/>
                  </a:moveTo>
                  <a:cubicBezTo>
                    <a:pt x="4889" y="1"/>
                    <a:pt x="4425" y="35"/>
                    <a:pt x="3962" y="106"/>
                  </a:cubicBezTo>
                  <a:cubicBezTo>
                    <a:pt x="2836" y="291"/>
                    <a:pt x="1728" y="761"/>
                    <a:pt x="990" y="1634"/>
                  </a:cubicBezTo>
                  <a:cubicBezTo>
                    <a:pt x="269" y="2507"/>
                    <a:pt x="0" y="3816"/>
                    <a:pt x="553" y="4806"/>
                  </a:cubicBezTo>
                  <a:cubicBezTo>
                    <a:pt x="990" y="5611"/>
                    <a:pt x="1847" y="6081"/>
                    <a:pt x="2686" y="6451"/>
                  </a:cubicBezTo>
                  <a:cubicBezTo>
                    <a:pt x="4897" y="7410"/>
                    <a:pt x="7319" y="7915"/>
                    <a:pt x="9743" y="7915"/>
                  </a:cubicBezTo>
                  <a:cubicBezTo>
                    <a:pt x="10374" y="7915"/>
                    <a:pt x="11005" y="7880"/>
                    <a:pt x="11632" y="7811"/>
                  </a:cubicBezTo>
                  <a:cubicBezTo>
                    <a:pt x="12153" y="7744"/>
                    <a:pt x="12690" y="7659"/>
                    <a:pt x="13160" y="7424"/>
                  </a:cubicBezTo>
                  <a:cubicBezTo>
                    <a:pt x="13646" y="7207"/>
                    <a:pt x="14067" y="6804"/>
                    <a:pt x="14201" y="6300"/>
                  </a:cubicBezTo>
                  <a:cubicBezTo>
                    <a:pt x="14419" y="5511"/>
                    <a:pt x="13982" y="4705"/>
                    <a:pt x="13479" y="4085"/>
                  </a:cubicBezTo>
                  <a:cubicBezTo>
                    <a:pt x="11532" y="1596"/>
                    <a:pt x="8499" y="1"/>
                    <a:pt x="5350" y="1"/>
                  </a:cubicBezTo>
                  <a:close/>
                </a:path>
              </a:pathLst>
            </a:custGeom>
            <a:solidFill>
              <a:schemeClr val="accent2"/>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72"/>
            <p:cNvSpPr/>
            <p:nvPr/>
          </p:nvSpPr>
          <p:spPr>
            <a:xfrm>
              <a:off x="813661" y="1689516"/>
              <a:ext cx="66741" cy="38574"/>
            </a:xfrm>
            <a:custGeom>
              <a:rect b="b" l="l" r="r" t="t"/>
              <a:pathLst>
                <a:path extrusionOk="0" h="2591" w="4483">
                  <a:moveTo>
                    <a:pt x="2237" y="1"/>
                  </a:moveTo>
                  <a:cubicBezTo>
                    <a:pt x="1529" y="1"/>
                    <a:pt x="520" y="85"/>
                    <a:pt x="219" y="518"/>
                  </a:cubicBezTo>
                  <a:cubicBezTo>
                    <a:pt x="0" y="854"/>
                    <a:pt x="17" y="1307"/>
                    <a:pt x="219" y="1660"/>
                  </a:cubicBezTo>
                  <a:cubicBezTo>
                    <a:pt x="420" y="2012"/>
                    <a:pt x="772" y="2247"/>
                    <a:pt x="1159" y="2381"/>
                  </a:cubicBezTo>
                  <a:cubicBezTo>
                    <a:pt x="1528" y="2533"/>
                    <a:pt x="1931" y="2566"/>
                    <a:pt x="2334" y="2582"/>
                  </a:cubicBezTo>
                  <a:cubicBezTo>
                    <a:pt x="2441" y="2587"/>
                    <a:pt x="2549" y="2591"/>
                    <a:pt x="2658" y="2591"/>
                  </a:cubicBezTo>
                  <a:cubicBezTo>
                    <a:pt x="2940" y="2591"/>
                    <a:pt x="3225" y="2567"/>
                    <a:pt x="3492" y="2482"/>
                  </a:cubicBezTo>
                  <a:cubicBezTo>
                    <a:pt x="3861" y="2365"/>
                    <a:pt x="4197" y="2112"/>
                    <a:pt x="4331" y="1743"/>
                  </a:cubicBezTo>
                  <a:cubicBezTo>
                    <a:pt x="4483" y="1324"/>
                    <a:pt x="4315" y="820"/>
                    <a:pt x="3979" y="501"/>
                  </a:cubicBezTo>
                  <a:cubicBezTo>
                    <a:pt x="3659" y="183"/>
                    <a:pt x="3189" y="48"/>
                    <a:pt x="2737" y="15"/>
                  </a:cubicBezTo>
                  <a:cubicBezTo>
                    <a:pt x="2608" y="7"/>
                    <a:pt x="2434" y="1"/>
                    <a:pt x="2237" y="1"/>
                  </a:cubicBezTo>
                  <a:close/>
                </a:path>
              </a:pathLst>
            </a:custGeom>
            <a:solidFill>
              <a:schemeClr val="accent2"/>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72"/>
            <p:cNvSpPr/>
            <p:nvPr/>
          </p:nvSpPr>
          <p:spPr>
            <a:xfrm>
              <a:off x="1553868" y="1593507"/>
              <a:ext cx="48250" cy="48489"/>
            </a:xfrm>
            <a:custGeom>
              <a:rect b="b" l="l" r="r" t="t"/>
              <a:pathLst>
                <a:path extrusionOk="0" h="3257" w="3241">
                  <a:moveTo>
                    <a:pt x="1612" y="0"/>
                  </a:moveTo>
                  <a:cubicBezTo>
                    <a:pt x="723" y="0"/>
                    <a:pt x="0" y="739"/>
                    <a:pt x="0" y="1629"/>
                  </a:cubicBezTo>
                  <a:cubicBezTo>
                    <a:pt x="0" y="2518"/>
                    <a:pt x="723" y="3257"/>
                    <a:pt x="1612" y="3257"/>
                  </a:cubicBezTo>
                  <a:cubicBezTo>
                    <a:pt x="2518" y="3257"/>
                    <a:pt x="3240" y="2518"/>
                    <a:pt x="3240" y="1629"/>
                  </a:cubicBezTo>
                  <a:cubicBezTo>
                    <a:pt x="3240" y="739"/>
                    <a:pt x="2518" y="0"/>
                    <a:pt x="1612" y="0"/>
                  </a:cubicBezTo>
                  <a:close/>
                </a:path>
              </a:pathLst>
            </a:custGeom>
            <a:solidFill>
              <a:schemeClr val="accent3"/>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72"/>
            <p:cNvSpPr/>
            <p:nvPr/>
          </p:nvSpPr>
          <p:spPr>
            <a:xfrm>
              <a:off x="1650324" y="1593507"/>
              <a:ext cx="48489" cy="48489"/>
            </a:xfrm>
            <a:custGeom>
              <a:rect b="b" l="l" r="r" t="t"/>
              <a:pathLst>
                <a:path extrusionOk="0" h="3257" w="3257">
                  <a:moveTo>
                    <a:pt x="1629" y="0"/>
                  </a:moveTo>
                  <a:cubicBezTo>
                    <a:pt x="723" y="0"/>
                    <a:pt x="0" y="739"/>
                    <a:pt x="0" y="1629"/>
                  </a:cubicBezTo>
                  <a:cubicBezTo>
                    <a:pt x="0" y="2518"/>
                    <a:pt x="723" y="3257"/>
                    <a:pt x="1629" y="3257"/>
                  </a:cubicBezTo>
                  <a:cubicBezTo>
                    <a:pt x="2518" y="3257"/>
                    <a:pt x="3257" y="2518"/>
                    <a:pt x="3257" y="1629"/>
                  </a:cubicBezTo>
                  <a:cubicBezTo>
                    <a:pt x="3257" y="739"/>
                    <a:pt x="2518" y="0"/>
                    <a:pt x="1629" y="0"/>
                  </a:cubicBezTo>
                  <a:close/>
                </a:path>
              </a:pathLst>
            </a:custGeom>
            <a:solidFill>
              <a:schemeClr val="accent2"/>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72"/>
            <p:cNvSpPr/>
            <p:nvPr/>
          </p:nvSpPr>
          <p:spPr>
            <a:xfrm>
              <a:off x="1746780" y="1593507"/>
              <a:ext cx="48503" cy="48489"/>
            </a:xfrm>
            <a:custGeom>
              <a:rect b="b" l="l" r="r" t="t"/>
              <a:pathLst>
                <a:path extrusionOk="0" h="3257" w="3258">
                  <a:moveTo>
                    <a:pt x="1630" y="0"/>
                  </a:moveTo>
                  <a:cubicBezTo>
                    <a:pt x="739" y="0"/>
                    <a:pt x="1" y="739"/>
                    <a:pt x="1" y="1629"/>
                  </a:cubicBezTo>
                  <a:cubicBezTo>
                    <a:pt x="1" y="2518"/>
                    <a:pt x="739" y="3257"/>
                    <a:pt x="1630" y="3257"/>
                  </a:cubicBezTo>
                  <a:cubicBezTo>
                    <a:pt x="2536" y="3257"/>
                    <a:pt x="3257" y="2518"/>
                    <a:pt x="3257" y="1629"/>
                  </a:cubicBezTo>
                  <a:cubicBezTo>
                    <a:pt x="3257" y="739"/>
                    <a:pt x="2536" y="0"/>
                    <a:pt x="1630" y="0"/>
                  </a:cubicBezTo>
                  <a:close/>
                </a:path>
              </a:pathLst>
            </a:custGeom>
            <a:solidFill>
              <a:schemeClr val="accent4"/>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72"/>
            <p:cNvSpPr/>
            <p:nvPr/>
          </p:nvSpPr>
          <p:spPr>
            <a:xfrm>
              <a:off x="2583350" y="1979850"/>
              <a:ext cx="1767861" cy="1355769"/>
            </a:xfrm>
            <a:custGeom>
              <a:rect b="b" l="l" r="r" t="t"/>
              <a:pathLst>
                <a:path extrusionOk="0" h="51316" w="72617">
                  <a:moveTo>
                    <a:pt x="2351" y="0"/>
                  </a:moveTo>
                  <a:cubicBezTo>
                    <a:pt x="1042" y="0"/>
                    <a:pt x="1" y="1058"/>
                    <a:pt x="1" y="2350"/>
                  </a:cubicBezTo>
                  <a:lnTo>
                    <a:pt x="1" y="48966"/>
                  </a:lnTo>
                  <a:cubicBezTo>
                    <a:pt x="1" y="50257"/>
                    <a:pt x="1042" y="51316"/>
                    <a:pt x="2351" y="51316"/>
                  </a:cubicBezTo>
                  <a:lnTo>
                    <a:pt x="70267" y="51316"/>
                  </a:lnTo>
                  <a:cubicBezTo>
                    <a:pt x="71576" y="51316"/>
                    <a:pt x="72617" y="50257"/>
                    <a:pt x="72617" y="48966"/>
                  </a:cubicBezTo>
                  <a:lnTo>
                    <a:pt x="72617" y="2350"/>
                  </a:lnTo>
                  <a:cubicBezTo>
                    <a:pt x="72617" y="1058"/>
                    <a:pt x="71576" y="0"/>
                    <a:pt x="70267" y="0"/>
                  </a:cubicBezTo>
                  <a:close/>
                </a:path>
              </a:pathLst>
            </a:custGeom>
            <a:solidFill>
              <a:schemeClr val="lt1"/>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72"/>
            <p:cNvSpPr/>
            <p:nvPr/>
          </p:nvSpPr>
          <p:spPr>
            <a:xfrm>
              <a:off x="2898043" y="2191382"/>
              <a:ext cx="1138518" cy="877004"/>
            </a:xfrm>
            <a:custGeom>
              <a:rect b="b" l="l" r="r" t="t"/>
              <a:pathLst>
                <a:path extrusionOk="0" h="36024" w="46766">
                  <a:moveTo>
                    <a:pt x="2870" y="0"/>
                  </a:moveTo>
                  <a:cubicBezTo>
                    <a:pt x="1292" y="0"/>
                    <a:pt x="0" y="1276"/>
                    <a:pt x="0" y="2872"/>
                  </a:cubicBezTo>
                  <a:lnTo>
                    <a:pt x="0" y="33136"/>
                  </a:lnTo>
                  <a:cubicBezTo>
                    <a:pt x="0" y="34731"/>
                    <a:pt x="1292" y="36023"/>
                    <a:pt x="2870" y="36023"/>
                  </a:cubicBezTo>
                  <a:cubicBezTo>
                    <a:pt x="4465" y="36023"/>
                    <a:pt x="5741" y="34731"/>
                    <a:pt x="5741" y="33136"/>
                  </a:cubicBezTo>
                  <a:lnTo>
                    <a:pt x="5741" y="2872"/>
                  </a:lnTo>
                  <a:cubicBezTo>
                    <a:pt x="5741" y="1276"/>
                    <a:pt x="4465" y="0"/>
                    <a:pt x="2870" y="0"/>
                  </a:cubicBezTo>
                  <a:close/>
                  <a:moveTo>
                    <a:pt x="16551" y="0"/>
                  </a:moveTo>
                  <a:cubicBezTo>
                    <a:pt x="14956" y="0"/>
                    <a:pt x="13680" y="1276"/>
                    <a:pt x="13680" y="2872"/>
                  </a:cubicBezTo>
                  <a:lnTo>
                    <a:pt x="13680" y="33136"/>
                  </a:lnTo>
                  <a:cubicBezTo>
                    <a:pt x="13680" y="34731"/>
                    <a:pt x="14956" y="36023"/>
                    <a:pt x="16551" y="36023"/>
                  </a:cubicBezTo>
                  <a:cubicBezTo>
                    <a:pt x="18129" y="36023"/>
                    <a:pt x="19421" y="34731"/>
                    <a:pt x="19421" y="33136"/>
                  </a:cubicBezTo>
                  <a:lnTo>
                    <a:pt x="19421" y="2872"/>
                  </a:lnTo>
                  <a:cubicBezTo>
                    <a:pt x="19421" y="1276"/>
                    <a:pt x="18129" y="0"/>
                    <a:pt x="16551" y="0"/>
                  </a:cubicBezTo>
                  <a:close/>
                  <a:moveTo>
                    <a:pt x="30215" y="0"/>
                  </a:moveTo>
                  <a:cubicBezTo>
                    <a:pt x="28637" y="0"/>
                    <a:pt x="27344" y="1276"/>
                    <a:pt x="27344" y="2872"/>
                  </a:cubicBezTo>
                  <a:lnTo>
                    <a:pt x="27344" y="33136"/>
                  </a:lnTo>
                  <a:cubicBezTo>
                    <a:pt x="27344" y="34731"/>
                    <a:pt x="28637" y="36023"/>
                    <a:pt x="30215" y="36023"/>
                  </a:cubicBezTo>
                  <a:cubicBezTo>
                    <a:pt x="31809" y="36023"/>
                    <a:pt x="33085" y="34731"/>
                    <a:pt x="33085" y="33136"/>
                  </a:cubicBezTo>
                  <a:lnTo>
                    <a:pt x="33085" y="2872"/>
                  </a:lnTo>
                  <a:cubicBezTo>
                    <a:pt x="33085" y="1276"/>
                    <a:pt x="31809" y="0"/>
                    <a:pt x="30215" y="0"/>
                  </a:cubicBezTo>
                  <a:close/>
                  <a:moveTo>
                    <a:pt x="43895" y="0"/>
                  </a:moveTo>
                  <a:cubicBezTo>
                    <a:pt x="42317" y="0"/>
                    <a:pt x="41025" y="1276"/>
                    <a:pt x="41025" y="2872"/>
                  </a:cubicBezTo>
                  <a:lnTo>
                    <a:pt x="41025" y="33136"/>
                  </a:lnTo>
                  <a:cubicBezTo>
                    <a:pt x="41025" y="34731"/>
                    <a:pt x="42317" y="36023"/>
                    <a:pt x="43895" y="36023"/>
                  </a:cubicBezTo>
                  <a:cubicBezTo>
                    <a:pt x="45473" y="36023"/>
                    <a:pt x="46766" y="34731"/>
                    <a:pt x="46766" y="33136"/>
                  </a:cubicBezTo>
                  <a:lnTo>
                    <a:pt x="46766" y="2872"/>
                  </a:lnTo>
                  <a:cubicBezTo>
                    <a:pt x="46766" y="1276"/>
                    <a:pt x="45473" y="0"/>
                    <a:pt x="43895" y="0"/>
                  </a:cubicBezTo>
                  <a:close/>
                </a:path>
              </a:pathLst>
            </a:custGeom>
            <a:solidFill>
              <a:schemeClr val="accent4"/>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72"/>
            <p:cNvSpPr/>
            <p:nvPr/>
          </p:nvSpPr>
          <p:spPr>
            <a:xfrm>
              <a:off x="2898043" y="2398972"/>
              <a:ext cx="1138518" cy="669414"/>
            </a:xfrm>
            <a:custGeom>
              <a:rect b="b" l="l" r="r" t="t"/>
              <a:pathLst>
                <a:path extrusionOk="0" h="27497" w="46766">
                  <a:moveTo>
                    <a:pt x="0" y="12456"/>
                  </a:moveTo>
                  <a:lnTo>
                    <a:pt x="0" y="24609"/>
                  </a:lnTo>
                  <a:cubicBezTo>
                    <a:pt x="0" y="26204"/>
                    <a:pt x="1292" y="27496"/>
                    <a:pt x="2870" y="27496"/>
                  </a:cubicBezTo>
                  <a:cubicBezTo>
                    <a:pt x="4465" y="27496"/>
                    <a:pt x="5741" y="26204"/>
                    <a:pt x="5741" y="24609"/>
                  </a:cubicBezTo>
                  <a:lnTo>
                    <a:pt x="5741" y="12456"/>
                  </a:lnTo>
                  <a:close/>
                  <a:moveTo>
                    <a:pt x="13680" y="5994"/>
                  </a:moveTo>
                  <a:lnTo>
                    <a:pt x="13680" y="24609"/>
                  </a:lnTo>
                  <a:cubicBezTo>
                    <a:pt x="13680" y="26204"/>
                    <a:pt x="14956" y="27496"/>
                    <a:pt x="16551" y="27496"/>
                  </a:cubicBezTo>
                  <a:cubicBezTo>
                    <a:pt x="18129" y="27496"/>
                    <a:pt x="19421" y="26204"/>
                    <a:pt x="19421" y="24609"/>
                  </a:cubicBezTo>
                  <a:lnTo>
                    <a:pt x="19421" y="5994"/>
                  </a:lnTo>
                  <a:close/>
                  <a:moveTo>
                    <a:pt x="27344" y="17760"/>
                  </a:moveTo>
                  <a:lnTo>
                    <a:pt x="27344" y="24609"/>
                  </a:lnTo>
                  <a:cubicBezTo>
                    <a:pt x="27344" y="26204"/>
                    <a:pt x="28637" y="27496"/>
                    <a:pt x="30215" y="27496"/>
                  </a:cubicBezTo>
                  <a:cubicBezTo>
                    <a:pt x="31809" y="27496"/>
                    <a:pt x="33085" y="26204"/>
                    <a:pt x="33085" y="24609"/>
                  </a:cubicBezTo>
                  <a:lnTo>
                    <a:pt x="33085" y="17760"/>
                  </a:lnTo>
                  <a:close/>
                  <a:moveTo>
                    <a:pt x="41025" y="1"/>
                  </a:moveTo>
                  <a:lnTo>
                    <a:pt x="41025" y="24609"/>
                  </a:lnTo>
                  <a:cubicBezTo>
                    <a:pt x="41025" y="26204"/>
                    <a:pt x="42317" y="27496"/>
                    <a:pt x="43895" y="27496"/>
                  </a:cubicBezTo>
                  <a:cubicBezTo>
                    <a:pt x="45473" y="27496"/>
                    <a:pt x="46766" y="26204"/>
                    <a:pt x="46766" y="24609"/>
                  </a:cubicBezTo>
                  <a:lnTo>
                    <a:pt x="46766" y="1"/>
                  </a:lnTo>
                  <a:close/>
                </a:path>
              </a:pathLst>
            </a:custGeom>
            <a:solidFill>
              <a:schemeClr val="lt2"/>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72"/>
            <p:cNvSpPr/>
            <p:nvPr/>
          </p:nvSpPr>
          <p:spPr>
            <a:xfrm>
              <a:off x="1206259" y="2848776"/>
              <a:ext cx="791702" cy="791702"/>
            </a:xfrm>
            <a:custGeom>
              <a:rect b="b" l="l" r="r" t="t"/>
              <a:pathLst>
                <a:path extrusionOk="0" h="53179" w="53179">
                  <a:moveTo>
                    <a:pt x="26589" y="0"/>
                  </a:moveTo>
                  <a:cubicBezTo>
                    <a:pt x="11935" y="0"/>
                    <a:pt x="0" y="11934"/>
                    <a:pt x="0" y="26589"/>
                  </a:cubicBezTo>
                  <a:cubicBezTo>
                    <a:pt x="0" y="41243"/>
                    <a:pt x="11935" y="53178"/>
                    <a:pt x="26589" y="53178"/>
                  </a:cubicBezTo>
                  <a:cubicBezTo>
                    <a:pt x="41260" y="53178"/>
                    <a:pt x="53178" y="41243"/>
                    <a:pt x="53178" y="26589"/>
                  </a:cubicBezTo>
                  <a:cubicBezTo>
                    <a:pt x="53178" y="11934"/>
                    <a:pt x="41260" y="0"/>
                    <a:pt x="26589" y="0"/>
                  </a:cubicBezTo>
                  <a:close/>
                </a:path>
              </a:pathLst>
            </a:custGeom>
            <a:solidFill>
              <a:schemeClr val="accent4"/>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72"/>
            <p:cNvSpPr/>
            <p:nvPr/>
          </p:nvSpPr>
          <p:spPr>
            <a:xfrm>
              <a:off x="1493380" y="3048700"/>
              <a:ext cx="189950" cy="871901"/>
            </a:xfrm>
            <a:custGeom>
              <a:rect b="b" l="l" r="r" t="t"/>
              <a:pathLst>
                <a:path extrusionOk="0" h="58566" w="12759">
                  <a:moveTo>
                    <a:pt x="7303" y="0"/>
                  </a:moveTo>
                  <a:cubicBezTo>
                    <a:pt x="6816" y="0"/>
                    <a:pt x="6431" y="386"/>
                    <a:pt x="6431" y="873"/>
                  </a:cubicBezTo>
                  <a:lnTo>
                    <a:pt x="6431" y="24457"/>
                  </a:lnTo>
                  <a:lnTo>
                    <a:pt x="1596" y="19622"/>
                  </a:lnTo>
                  <a:cubicBezTo>
                    <a:pt x="1420" y="19454"/>
                    <a:pt x="1193" y="19370"/>
                    <a:pt x="969" y="19370"/>
                  </a:cubicBezTo>
                  <a:cubicBezTo>
                    <a:pt x="744" y="19370"/>
                    <a:pt x="522" y="19454"/>
                    <a:pt x="354" y="19622"/>
                  </a:cubicBezTo>
                  <a:cubicBezTo>
                    <a:pt x="1" y="19975"/>
                    <a:pt x="1" y="20529"/>
                    <a:pt x="354" y="20864"/>
                  </a:cubicBezTo>
                  <a:lnTo>
                    <a:pt x="6431" y="26941"/>
                  </a:lnTo>
                  <a:lnTo>
                    <a:pt x="6431" y="57677"/>
                  </a:lnTo>
                  <a:cubicBezTo>
                    <a:pt x="6431" y="58163"/>
                    <a:pt x="6816" y="58566"/>
                    <a:pt x="7303" y="58566"/>
                  </a:cubicBezTo>
                  <a:cubicBezTo>
                    <a:pt x="7790" y="58566"/>
                    <a:pt x="8192" y="58163"/>
                    <a:pt x="8192" y="57677"/>
                  </a:cubicBezTo>
                  <a:lnTo>
                    <a:pt x="8192" y="15343"/>
                  </a:lnTo>
                  <a:lnTo>
                    <a:pt x="12406" y="11129"/>
                  </a:lnTo>
                  <a:cubicBezTo>
                    <a:pt x="12758" y="10777"/>
                    <a:pt x="12758" y="10222"/>
                    <a:pt x="12406" y="9870"/>
                  </a:cubicBezTo>
                  <a:cubicBezTo>
                    <a:pt x="12238" y="9702"/>
                    <a:pt x="12016" y="9618"/>
                    <a:pt x="11791" y="9618"/>
                  </a:cubicBezTo>
                  <a:cubicBezTo>
                    <a:pt x="11567" y="9618"/>
                    <a:pt x="11340" y="9702"/>
                    <a:pt x="11164" y="9870"/>
                  </a:cubicBezTo>
                  <a:lnTo>
                    <a:pt x="8192" y="12858"/>
                  </a:lnTo>
                  <a:lnTo>
                    <a:pt x="8192" y="873"/>
                  </a:lnTo>
                  <a:cubicBezTo>
                    <a:pt x="8192" y="386"/>
                    <a:pt x="7790" y="0"/>
                    <a:pt x="7303" y="0"/>
                  </a:cubicBezTo>
                  <a:close/>
                </a:path>
              </a:pathLst>
            </a:custGeom>
            <a:solidFill>
              <a:schemeClr val="accent6"/>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72"/>
            <p:cNvSpPr/>
            <p:nvPr/>
          </p:nvSpPr>
          <p:spPr>
            <a:xfrm>
              <a:off x="1454896" y="3851375"/>
              <a:ext cx="290902" cy="418354"/>
            </a:xfrm>
            <a:custGeom>
              <a:rect b="b" l="l" r="r" t="t"/>
              <a:pathLst>
                <a:path extrusionOk="0" h="28101" w="19540">
                  <a:moveTo>
                    <a:pt x="1" y="1"/>
                  </a:moveTo>
                  <a:lnTo>
                    <a:pt x="1" y="28101"/>
                  </a:lnTo>
                  <a:lnTo>
                    <a:pt x="19540" y="28101"/>
                  </a:lnTo>
                  <a:lnTo>
                    <a:pt x="19540" y="1"/>
                  </a:lnTo>
                  <a:close/>
                </a:path>
              </a:pathLst>
            </a:custGeom>
            <a:gradFill>
              <a:gsLst>
                <a:gs pos="0">
                  <a:schemeClr val="accent6"/>
                </a:gs>
                <a:gs pos="100000">
                  <a:schemeClr val="accent2"/>
                </a:gs>
              </a:gsLst>
              <a:lin ang="0" scaled="0"/>
            </a:gra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72"/>
            <p:cNvSpPr/>
            <p:nvPr/>
          </p:nvSpPr>
          <p:spPr>
            <a:xfrm>
              <a:off x="2049401" y="3771015"/>
              <a:ext cx="232662" cy="420617"/>
            </a:xfrm>
            <a:custGeom>
              <a:rect b="b" l="l" r="r" t="t"/>
              <a:pathLst>
                <a:path extrusionOk="0" h="28253" w="15628">
                  <a:moveTo>
                    <a:pt x="7973" y="1"/>
                  </a:moveTo>
                  <a:cubicBezTo>
                    <a:pt x="7536" y="1"/>
                    <a:pt x="7184" y="135"/>
                    <a:pt x="6898" y="421"/>
                  </a:cubicBezTo>
                  <a:cubicBezTo>
                    <a:pt x="6614" y="706"/>
                    <a:pt x="6446" y="1075"/>
                    <a:pt x="6446" y="1478"/>
                  </a:cubicBezTo>
                  <a:lnTo>
                    <a:pt x="6446" y="2787"/>
                  </a:lnTo>
                  <a:cubicBezTo>
                    <a:pt x="4817" y="3073"/>
                    <a:pt x="3324" y="3812"/>
                    <a:pt x="2265" y="4902"/>
                  </a:cubicBezTo>
                  <a:cubicBezTo>
                    <a:pt x="1175" y="6044"/>
                    <a:pt x="520" y="7487"/>
                    <a:pt x="520" y="9116"/>
                  </a:cubicBezTo>
                  <a:cubicBezTo>
                    <a:pt x="520" y="10878"/>
                    <a:pt x="1242" y="12339"/>
                    <a:pt x="2686" y="13463"/>
                  </a:cubicBezTo>
                  <a:cubicBezTo>
                    <a:pt x="3910" y="14437"/>
                    <a:pt x="5674" y="15142"/>
                    <a:pt x="8006" y="15578"/>
                  </a:cubicBezTo>
                  <a:lnTo>
                    <a:pt x="8460" y="15713"/>
                  </a:lnTo>
                  <a:cubicBezTo>
                    <a:pt x="9517" y="15965"/>
                    <a:pt x="10206" y="16183"/>
                    <a:pt x="10826" y="16536"/>
                  </a:cubicBezTo>
                  <a:cubicBezTo>
                    <a:pt x="11717" y="17039"/>
                    <a:pt x="12169" y="17778"/>
                    <a:pt x="12169" y="18734"/>
                  </a:cubicBezTo>
                  <a:cubicBezTo>
                    <a:pt x="12169" y="19725"/>
                    <a:pt x="11649" y="20547"/>
                    <a:pt x="10844" y="21102"/>
                  </a:cubicBezTo>
                  <a:cubicBezTo>
                    <a:pt x="10072" y="21672"/>
                    <a:pt x="9013" y="21941"/>
                    <a:pt x="7973" y="21941"/>
                  </a:cubicBezTo>
                  <a:cubicBezTo>
                    <a:pt x="5891" y="21941"/>
                    <a:pt x="4264" y="21084"/>
                    <a:pt x="3290" y="19540"/>
                  </a:cubicBezTo>
                  <a:cubicBezTo>
                    <a:pt x="2719" y="18835"/>
                    <a:pt x="2182" y="18483"/>
                    <a:pt x="1679" y="18483"/>
                  </a:cubicBezTo>
                  <a:cubicBezTo>
                    <a:pt x="1444" y="18483"/>
                    <a:pt x="1191" y="18550"/>
                    <a:pt x="906" y="18718"/>
                  </a:cubicBezTo>
                  <a:cubicBezTo>
                    <a:pt x="486" y="18953"/>
                    <a:pt x="201" y="19255"/>
                    <a:pt x="83" y="19624"/>
                  </a:cubicBezTo>
                  <a:cubicBezTo>
                    <a:pt x="34" y="19808"/>
                    <a:pt x="0" y="20010"/>
                    <a:pt x="0" y="20178"/>
                  </a:cubicBezTo>
                  <a:cubicBezTo>
                    <a:pt x="0" y="20480"/>
                    <a:pt x="67" y="20799"/>
                    <a:pt x="235" y="21102"/>
                  </a:cubicBezTo>
                  <a:cubicBezTo>
                    <a:pt x="705" y="22142"/>
                    <a:pt x="1511" y="23049"/>
                    <a:pt x="2601" y="23837"/>
                  </a:cubicBezTo>
                  <a:cubicBezTo>
                    <a:pt x="3709" y="24627"/>
                    <a:pt x="5002" y="25113"/>
                    <a:pt x="6446" y="25314"/>
                  </a:cubicBezTo>
                  <a:lnTo>
                    <a:pt x="6446" y="26775"/>
                  </a:lnTo>
                  <a:cubicBezTo>
                    <a:pt x="6446" y="27615"/>
                    <a:pt x="7117" y="28252"/>
                    <a:pt x="7957" y="28252"/>
                  </a:cubicBezTo>
                  <a:cubicBezTo>
                    <a:pt x="8778" y="28252"/>
                    <a:pt x="9400" y="27615"/>
                    <a:pt x="9400" y="26775"/>
                  </a:cubicBezTo>
                  <a:lnTo>
                    <a:pt x="9400" y="25281"/>
                  </a:lnTo>
                  <a:cubicBezTo>
                    <a:pt x="11162" y="24996"/>
                    <a:pt x="12740" y="24190"/>
                    <a:pt x="13865" y="22982"/>
                  </a:cubicBezTo>
                  <a:cubicBezTo>
                    <a:pt x="14973" y="21789"/>
                    <a:pt x="15627" y="20229"/>
                    <a:pt x="15627" y="18533"/>
                  </a:cubicBezTo>
                  <a:cubicBezTo>
                    <a:pt x="15627" y="16771"/>
                    <a:pt x="14940" y="15343"/>
                    <a:pt x="13597" y="14253"/>
                  </a:cubicBezTo>
                  <a:cubicBezTo>
                    <a:pt x="12471" y="13346"/>
                    <a:pt x="10961" y="12742"/>
                    <a:pt x="9081" y="12239"/>
                  </a:cubicBezTo>
                  <a:cubicBezTo>
                    <a:pt x="7335" y="11885"/>
                    <a:pt x="6361" y="11617"/>
                    <a:pt x="5539" y="11214"/>
                  </a:cubicBezTo>
                  <a:cubicBezTo>
                    <a:pt x="4566" y="10728"/>
                    <a:pt x="4011" y="10072"/>
                    <a:pt x="4011" y="9083"/>
                  </a:cubicBezTo>
                  <a:cubicBezTo>
                    <a:pt x="4011" y="8192"/>
                    <a:pt x="4432" y="7438"/>
                    <a:pt x="5186" y="6934"/>
                  </a:cubicBezTo>
                  <a:cubicBezTo>
                    <a:pt x="5891" y="6431"/>
                    <a:pt x="6865" y="6145"/>
                    <a:pt x="7923" y="6145"/>
                  </a:cubicBezTo>
                  <a:cubicBezTo>
                    <a:pt x="8812" y="6145"/>
                    <a:pt x="9584" y="6279"/>
                    <a:pt x="10222" y="6565"/>
                  </a:cubicBezTo>
                  <a:cubicBezTo>
                    <a:pt x="10726" y="6800"/>
                    <a:pt x="11347" y="7236"/>
                    <a:pt x="12052" y="7857"/>
                  </a:cubicBezTo>
                  <a:cubicBezTo>
                    <a:pt x="12321" y="8076"/>
                    <a:pt x="12673" y="8176"/>
                    <a:pt x="13093" y="8176"/>
                  </a:cubicBezTo>
                  <a:cubicBezTo>
                    <a:pt x="13530" y="8176"/>
                    <a:pt x="13966" y="8008"/>
                    <a:pt x="14235" y="7756"/>
                  </a:cubicBezTo>
                  <a:cubicBezTo>
                    <a:pt x="14452" y="7521"/>
                    <a:pt x="14604" y="7252"/>
                    <a:pt x="14705" y="6934"/>
                  </a:cubicBezTo>
                  <a:cubicBezTo>
                    <a:pt x="14721" y="6800"/>
                    <a:pt x="14738" y="6682"/>
                    <a:pt x="14738" y="6598"/>
                  </a:cubicBezTo>
                  <a:cubicBezTo>
                    <a:pt x="14738" y="6380"/>
                    <a:pt x="14671" y="6145"/>
                    <a:pt x="14537" y="5943"/>
                  </a:cubicBezTo>
                  <a:cubicBezTo>
                    <a:pt x="13512" y="4248"/>
                    <a:pt x="11649" y="3141"/>
                    <a:pt x="9400" y="2787"/>
                  </a:cubicBezTo>
                  <a:lnTo>
                    <a:pt x="9400" y="1478"/>
                  </a:lnTo>
                  <a:cubicBezTo>
                    <a:pt x="9400" y="1075"/>
                    <a:pt x="9266" y="706"/>
                    <a:pt x="8980" y="421"/>
                  </a:cubicBezTo>
                  <a:cubicBezTo>
                    <a:pt x="8711" y="135"/>
                    <a:pt x="8376" y="1"/>
                    <a:pt x="7973" y="1"/>
                  </a:cubicBezTo>
                  <a:close/>
                </a:path>
              </a:pathLst>
            </a:custGeom>
            <a:solidFill>
              <a:schemeClr val="dk1"/>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72"/>
            <p:cNvSpPr/>
            <p:nvPr/>
          </p:nvSpPr>
          <p:spPr>
            <a:xfrm>
              <a:off x="2623388" y="3878455"/>
              <a:ext cx="412845" cy="137114"/>
            </a:xfrm>
            <a:custGeom>
              <a:rect b="b" l="l" r="r" t="t"/>
              <a:pathLst>
                <a:path extrusionOk="0" h="9210" w="27731">
                  <a:moveTo>
                    <a:pt x="17841" y="1"/>
                  </a:moveTo>
                  <a:cubicBezTo>
                    <a:pt x="15714" y="1"/>
                    <a:pt x="13590" y="679"/>
                    <a:pt x="12102" y="1875"/>
                  </a:cubicBezTo>
                  <a:cubicBezTo>
                    <a:pt x="10743" y="2965"/>
                    <a:pt x="9367" y="4762"/>
                    <a:pt x="8897" y="6658"/>
                  </a:cubicBezTo>
                  <a:cubicBezTo>
                    <a:pt x="7888" y="5841"/>
                    <a:pt x="6594" y="5411"/>
                    <a:pt x="5301" y="5411"/>
                  </a:cubicBezTo>
                  <a:cubicBezTo>
                    <a:pt x="4787" y="5411"/>
                    <a:pt x="4273" y="5479"/>
                    <a:pt x="3777" y="5617"/>
                  </a:cubicBezTo>
                  <a:cubicBezTo>
                    <a:pt x="2048" y="6121"/>
                    <a:pt x="587" y="7497"/>
                    <a:pt x="0" y="9210"/>
                  </a:cubicBezTo>
                  <a:lnTo>
                    <a:pt x="27731" y="9126"/>
                  </a:lnTo>
                  <a:cubicBezTo>
                    <a:pt x="27243" y="5684"/>
                    <a:pt x="25213" y="2898"/>
                    <a:pt x="22241" y="1136"/>
                  </a:cubicBezTo>
                  <a:cubicBezTo>
                    <a:pt x="20934" y="359"/>
                    <a:pt x="19387" y="1"/>
                    <a:pt x="17841" y="1"/>
                  </a:cubicBezTo>
                  <a:close/>
                </a:path>
              </a:pathLst>
            </a:custGeom>
            <a:solidFill>
              <a:schemeClr val="accent2"/>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72"/>
            <p:cNvSpPr/>
            <p:nvPr/>
          </p:nvSpPr>
          <p:spPr>
            <a:xfrm>
              <a:off x="2805313" y="3882951"/>
              <a:ext cx="214678" cy="117701"/>
            </a:xfrm>
            <a:custGeom>
              <a:rect b="b" l="l" r="r" t="t"/>
              <a:pathLst>
                <a:path extrusionOk="0" h="7906" w="14420">
                  <a:moveTo>
                    <a:pt x="5379" y="1"/>
                  </a:moveTo>
                  <a:cubicBezTo>
                    <a:pt x="4908" y="1"/>
                    <a:pt x="4435" y="37"/>
                    <a:pt x="3962" y="112"/>
                  </a:cubicBezTo>
                  <a:cubicBezTo>
                    <a:pt x="2837" y="280"/>
                    <a:pt x="1713" y="750"/>
                    <a:pt x="974" y="1622"/>
                  </a:cubicBezTo>
                  <a:cubicBezTo>
                    <a:pt x="252" y="2495"/>
                    <a:pt x="1" y="3805"/>
                    <a:pt x="538" y="4812"/>
                  </a:cubicBezTo>
                  <a:cubicBezTo>
                    <a:pt x="990" y="5601"/>
                    <a:pt x="1830" y="6071"/>
                    <a:pt x="2669" y="6441"/>
                  </a:cubicBezTo>
                  <a:cubicBezTo>
                    <a:pt x="4885" y="7409"/>
                    <a:pt x="7289" y="7905"/>
                    <a:pt x="9699" y="7905"/>
                  </a:cubicBezTo>
                  <a:cubicBezTo>
                    <a:pt x="10339" y="7905"/>
                    <a:pt x="10979" y="7870"/>
                    <a:pt x="11617" y="7800"/>
                  </a:cubicBezTo>
                  <a:cubicBezTo>
                    <a:pt x="12136" y="7750"/>
                    <a:pt x="12673" y="7649"/>
                    <a:pt x="13161" y="7430"/>
                  </a:cubicBezTo>
                  <a:cubicBezTo>
                    <a:pt x="13631" y="7195"/>
                    <a:pt x="14050" y="6793"/>
                    <a:pt x="14202" y="6289"/>
                  </a:cubicBezTo>
                  <a:cubicBezTo>
                    <a:pt x="14419" y="5517"/>
                    <a:pt x="13967" y="4711"/>
                    <a:pt x="13479" y="4073"/>
                  </a:cubicBezTo>
                  <a:cubicBezTo>
                    <a:pt x="11524" y="1593"/>
                    <a:pt x="8505" y="1"/>
                    <a:pt x="5379" y="1"/>
                  </a:cubicBezTo>
                  <a:close/>
                </a:path>
              </a:pathLst>
            </a:custGeom>
            <a:solidFill>
              <a:schemeClr val="lt2"/>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0" name="Google Shape;1340;p72"/>
          <p:cNvSpPr/>
          <p:nvPr/>
        </p:nvSpPr>
        <p:spPr>
          <a:xfrm rot="5400000">
            <a:off x="62125" y="2453700"/>
            <a:ext cx="963600" cy="23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72">
            <a:hlinkClick action="ppaction://hlinkshowjump?jump=previousslide"/>
          </p:cNvPr>
          <p:cNvSpPr/>
          <p:nvPr/>
        </p:nvSpPr>
        <p:spPr>
          <a:xfrm>
            <a:off x="465662" y="2271250"/>
            <a:ext cx="156300" cy="135300"/>
          </a:xfrm>
          <a:prstGeom prst="triangle">
            <a:avLst>
              <a:gd fmla="val 50000" name="adj"/>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72">
            <a:hlinkClick action="ppaction://hlinkshowjump?jump=nextslide"/>
          </p:cNvPr>
          <p:cNvSpPr/>
          <p:nvPr/>
        </p:nvSpPr>
        <p:spPr>
          <a:xfrm flipH="1" rot="10800000">
            <a:off x="465315" y="2737050"/>
            <a:ext cx="157200" cy="135600"/>
          </a:xfrm>
          <a:prstGeom prst="triangle">
            <a:avLst>
              <a:gd fmla="val 50000" name="adj"/>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72">
            <a:hlinkClick action="ppaction://hlinksldjump" r:id="rId3"/>
          </p:cNvPr>
          <p:cNvSpPr/>
          <p:nvPr/>
        </p:nvSpPr>
        <p:spPr>
          <a:xfrm rot="5400000">
            <a:off x="465301" y="2493168"/>
            <a:ext cx="157103" cy="157157"/>
          </a:xfrm>
          <a:custGeom>
            <a:rect b="b" l="l" r="r" t="t"/>
            <a:pathLst>
              <a:path extrusionOk="0" h="21411" w="21411">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rotWithShape="0" algn="bl" dir="5400000" dist="19050">
              <a:schemeClr val="dk1">
                <a:alpha val="52000"/>
              </a:schemeClr>
            </a:outerShdw>
            <a:reflection blurRad="0" dir="5400000" dist="47625" endA="0" endPos="54000" fadeDir="5400012" kx="0" rotWithShape="0" algn="bl" stA="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7" name="Shape 1347"/>
        <p:cNvGrpSpPr/>
        <p:nvPr/>
      </p:nvGrpSpPr>
      <p:grpSpPr>
        <a:xfrm>
          <a:off x="0" y="0"/>
          <a:ext cx="0" cy="0"/>
          <a:chOff x="0" y="0"/>
          <a:chExt cx="0" cy="0"/>
        </a:xfrm>
      </p:grpSpPr>
      <p:sp>
        <p:nvSpPr>
          <p:cNvPr id="1348" name="Google Shape;1348;p73"/>
          <p:cNvSpPr txBox="1"/>
          <p:nvPr>
            <p:ph type="title"/>
          </p:nvPr>
        </p:nvSpPr>
        <p:spPr>
          <a:xfrm>
            <a:off x="621950" y="573100"/>
            <a:ext cx="39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Catalog XML</a:t>
            </a:r>
            <a:endParaRPr/>
          </a:p>
        </p:txBody>
      </p:sp>
      <p:sp>
        <p:nvSpPr>
          <p:cNvPr id="1349" name="Google Shape;1349;p73"/>
          <p:cNvSpPr txBox="1"/>
          <p:nvPr>
            <p:ph idx="1" type="subTitle"/>
          </p:nvPr>
        </p:nvSpPr>
        <p:spPr>
          <a:xfrm>
            <a:off x="797913" y="1962600"/>
            <a:ext cx="3311400" cy="1218300"/>
          </a:xfrm>
          <a:prstGeom prst="rect">
            <a:avLst/>
          </a:prstGeom>
        </p:spPr>
        <p:txBody>
          <a:bodyPr anchorCtr="0" anchor="ctr" bIns="91425" lIns="91425" spcFirstLastPara="1" rIns="91425" wrap="square" tIns="91425">
            <a:noAutofit/>
          </a:bodyPr>
          <a:lstStyle/>
          <a:p>
            <a:pPr indent="-285750" lvl="0" marL="457200" rtl="0" algn="l">
              <a:lnSpc>
                <a:spcPct val="200000"/>
              </a:lnSpc>
              <a:spcBef>
                <a:spcPts val="1200"/>
              </a:spcBef>
              <a:spcAft>
                <a:spcPts val="0"/>
              </a:spcAft>
              <a:buClr>
                <a:schemeClr val="accent6"/>
              </a:buClr>
              <a:buSzPts val="900"/>
              <a:buFont typeface="Times New Roman"/>
              <a:buChar char="●"/>
            </a:pPr>
            <a:r>
              <a:rPr lang="en" sz="900">
                <a:solidFill>
                  <a:schemeClr val="accent6"/>
                </a:solidFill>
                <a:latin typeface="Times New Roman"/>
                <a:ea typeface="Times New Roman"/>
                <a:cs typeface="Times New Roman"/>
                <a:sym typeface="Times New Roman"/>
              </a:rPr>
              <a:t>The catalog XML code contains the characteristics of elements such as author, title, genre, price and publish date. </a:t>
            </a:r>
            <a:endParaRPr sz="900">
              <a:solidFill>
                <a:schemeClr val="accent6"/>
              </a:solidFill>
              <a:latin typeface="Times New Roman"/>
              <a:ea typeface="Times New Roman"/>
              <a:cs typeface="Times New Roman"/>
              <a:sym typeface="Times New Roman"/>
            </a:endParaRPr>
          </a:p>
          <a:p>
            <a:pPr indent="-285750" lvl="0" marL="457200" rtl="0" algn="l">
              <a:lnSpc>
                <a:spcPct val="200000"/>
              </a:lnSpc>
              <a:spcBef>
                <a:spcPts val="0"/>
              </a:spcBef>
              <a:spcAft>
                <a:spcPts val="0"/>
              </a:spcAft>
              <a:buClr>
                <a:schemeClr val="accent6"/>
              </a:buClr>
              <a:buSzPts val="900"/>
              <a:buFont typeface="Times New Roman"/>
              <a:buChar char="●"/>
            </a:pPr>
            <a:r>
              <a:rPr lang="en" sz="900">
                <a:solidFill>
                  <a:schemeClr val="accent6"/>
                </a:solidFill>
                <a:latin typeface="Times New Roman"/>
                <a:ea typeface="Times New Roman"/>
                <a:cs typeface="Times New Roman"/>
                <a:sym typeface="Times New Roman"/>
              </a:rPr>
              <a:t>The Catalog XML file is also linked to the XSL stylesheet called books.Xsl. </a:t>
            </a:r>
            <a:endParaRPr sz="900">
              <a:solidFill>
                <a:schemeClr val="accent6"/>
              </a:solidFill>
              <a:latin typeface="Times New Roman"/>
              <a:ea typeface="Times New Roman"/>
              <a:cs typeface="Times New Roman"/>
              <a:sym typeface="Times New Roman"/>
            </a:endParaRPr>
          </a:p>
          <a:p>
            <a:pPr indent="-285750" lvl="0" marL="457200" rtl="0" algn="l">
              <a:lnSpc>
                <a:spcPct val="200000"/>
              </a:lnSpc>
              <a:spcBef>
                <a:spcPts val="0"/>
              </a:spcBef>
              <a:spcAft>
                <a:spcPts val="0"/>
              </a:spcAft>
              <a:buClr>
                <a:schemeClr val="accent6"/>
              </a:buClr>
              <a:buSzPts val="900"/>
              <a:buFont typeface="Times New Roman"/>
              <a:buChar char="●"/>
            </a:pPr>
            <a:r>
              <a:rPr lang="en" sz="900">
                <a:solidFill>
                  <a:schemeClr val="accent6"/>
                </a:solidFill>
                <a:latin typeface="Times New Roman"/>
                <a:ea typeface="Times New Roman"/>
                <a:cs typeface="Times New Roman"/>
                <a:sym typeface="Times New Roman"/>
              </a:rPr>
              <a:t>The XSL stylesheet helps the XML file become presentable to the user viewing the web page in the browser. </a:t>
            </a:r>
            <a:endParaRPr sz="900">
              <a:solidFill>
                <a:schemeClr val="accent6"/>
              </a:solidFill>
              <a:latin typeface="Times New Roman"/>
              <a:ea typeface="Times New Roman"/>
              <a:cs typeface="Times New Roman"/>
              <a:sym typeface="Times New Roman"/>
            </a:endParaRPr>
          </a:p>
        </p:txBody>
      </p:sp>
      <p:sp>
        <p:nvSpPr>
          <p:cNvPr id="1350" name="Google Shape;1350;p73"/>
          <p:cNvSpPr/>
          <p:nvPr/>
        </p:nvSpPr>
        <p:spPr>
          <a:xfrm rot="5400000">
            <a:off x="62125" y="2453700"/>
            <a:ext cx="963600" cy="23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73">
            <a:hlinkClick action="ppaction://hlinkshowjump?jump=previousslide"/>
          </p:cNvPr>
          <p:cNvSpPr/>
          <p:nvPr/>
        </p:nvSpPr>
        <p:spPr>
          <a:xfrm>
            <a:off x="465662" y="2271250"/>
            <a:ext cx="156300" cy="135300"/>
          </a:xfrm>
          <a:prstGeom prst="triangle">
            <a:avLst>
              <a:gd fmla="val 50000" name="adj"/>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73">
            <a:hlinkClick action="ppaction://hlinkshowjump?jump=nextslide"/>
          </p:cNvPr>
          <p:cNvSpPr/>
          <p:nvPr/>
        </p:nvSpPr>
        <p:spPr>
          <a:xfrm flipH="1" rot="10800000">
            <a:off x="465315" y="2737050"/>
            <a:ext cx="157200" cy="135600"/>
          </a:xfrm>
          <a:prstGeom prst="triangle">
            <a:avLst>
              <a:gd fmla="val 50000" name="adj"/>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73">
            <a:hlinkClick action="ppaction://hlinksldjump" r:id="rId3"/>
          </p:cNvPr>
          <p:cNvSpPr/>
          <p:nvPr/>
        </p:nvSpPr>
        <p:spPr>
          <a:xfrm rot="5400000">
            <a:off x="465301" y="2493168"/>
            <a:ext cx="157103" cy="157157"/>
          </a:xfrm>
          <a:custGeom>
            <a:rect b="b" l="l" r="r" t="t"/>
            <a:pathLst>
              <a:path extrusionOk="0" h="21411" w="21411">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rotWithShape="0" algn="bl" dir="5400000" dist="19050">
              <a:schemeClr val="dk1">
                <a:alpha val="52000"/>
              </a:schemeClr>
            </a:outerShdw>
            <a:reflection blurRad="0" dir="5400000" dist="47625" endA="0" endPos="54000" fadeDir="5400012" kx="0" rotWithShape="0" algn="bl" stA="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73"/>
          <p:cNvSpPr/>
          <p:nvPr/>
        </p:nvSpPr>
        <p:spPr>
          <a:xfrm rot="-10269652">
            <a:off x="4371061" y="2064897"/>
            <a:ext cx="866139" cy="1183238"/>
          </a:xfrm>
          <a:custGeom>
            <a:rect b="b" l="l" r="r" t="t"/>
            <a:pathLst>
              <a:path extrusionOk="0" h="29624" w="21685">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2"/>
          </a:solidFill>
          <a:ln>
            <a:noFill/>
          </a:ln>
          <a:effectLst>
            <a:outerShdw blurRad="57150" rotWithShape="0" algn="bl" dir="5400000" dist="19050">
              <a:schemeClr val="dk1">
                <a:alpha val="22000"/>
              </a:schemeClr>
            </a:outerShdw>
            <a:reflection blurRad="0" dir="5400000" dist="38100" endA="0" endPos="30000" fadeDir="5400012" kx="0" rotWithShape="0" algn="bl" stA="2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5" name="Google Shape;1355;p73"/>
          <p:cNvGrpSpPr/>
          <p:nvPr/>
        </p:nvGrpSpPr>
        <p:grpSpPr>
          <a:xfrm>
            <a:off x="7512100" y="2083759"/>
            <a:ext cx="1178417" cy="1570940"/>
            <a:chOff x="7452861" y="1397649"/>
            <a:chExt cx="1178417" cy="1570940"/>
          </a:xfrm>
        </p:grpSpPr>
        <p:sp>
          <p:nvSpPr>
            <p:cNvPr id="1356" name="Google Shape;1356;p73"/>
            <p:cNvSpPr/>
            <p:nvPr/>
          </p:nvSpPr>
          <p:spPr>
            <a:xfrm flipH="1">
              <a:off x="7452861" y="1397649"/>
              <a:ext cx="943514" cy="1288940"/>
            </a:xfrm>
            <a:custGeom>
              <a:rect b="b" l="l" r="r" t="t"/>
              <a:pathLst>
                <a:path extrusionOk="0" h="29624" w="21685">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3"/>
            </a:solidFill>
            <a:ln>
              <a:noFill/>
            </a:ln>
            <a:effectLst>
              <a:outerShdw blurRad="57150" rotWithShape="0" algn="bl" dir="5400000" dist="19050">
                <a:schemeClr val="dk1">
                  <a:alpha val="22000"/>
                </a:schemeClr>
              </a:outerShdw>
              <a:reflection blurRad="0" dir="5400000" dist="38100" endA="0" endPos="30000" fadeDir="5400012" kx="0" rotWithShape="0" algn="bl" stA="2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73"/>
            <p:cNvSpPr/>
            <p:nvPr/>
          </p:nvSpPr>
          <p:spPr>
            <a:xfrm flipH="1">
              <a:off x="7687763" y="1679649"/>
              <a:ext cx="943514" cy="1288940"/>
            </a:xfrm>
            <a:custGeom>
              <a:rect b="b" l="l" r="r" t="t"/>
              <a:pathLst>
                <a:path extrusionOk="0" h="29624" w="21685">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4"/>
            </a:solidFill>
            <a:ln>
              <a:noFill/>
            </a:ln>
            <a:effectLst>
              <a:outerShdw blurRad="57150" rotWithShape="0" algn="bl" dir="5400000" dist="19050">
                <a:schemeClr val="dk1">
                  <a:alpha val="22000"/>
                </a:schemeClr>
              </a:outerShdw>
              <a:reflection blurRad="0" dir="5400000" dist="38100" endA="0" endPos="30000" fadeDir="5400012" kx="0" rotWithShape="0" algn="bl" stA="2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8" name="Google Shape;1358;p73"/>
          <p:cNvSpPr/>
          <p:nvPr/>
        </p:nvSpPr>
        <p:spPr>
          <a:xfrm>
            <a:off x="4788902" y="1478024"/>
            <a:ext cx="3464815" cy="2231685"/>
          </a:xfrm>
          <a:custGeom>
            <a:rect b="b" l="l" r="r" t="t"/>
            <a:pathLst>
              <a:path extrusionOk="0" h="146340" w="227201">
                <a:moveTo>
                  <a:pt x="3616" y="0"/>
                </a:moveTo>
                <a:cubicBezTo>
                  <a:pt x="1622" y="0"/>
                  <a:pt x="0" y="1623"/>
                  <a:pt x="0" y="3617"/>
                </a:cubicBezTo>
                <a:lnTo>
                  <a:pt x="0" y="142723"/>
                </a:lnTo>
                <a:cubicBezTo>
                  <a:pt x="0" y="144717"/>
                  <a:pt x="1622" y="146340"/>
                  <a:pt x="3616" y="146340"/>
                </a:cubicBezTo>
                <a:lnTo>
                  <a:pt x="223584" y="146340"/>
                </a:lnTo>
                <a:cubicBezTo>
                  <a:pt x="225577" y="146340"/>
                  <a:pt x="227201" y="144717"/>
                  <a:pt x="227201" y="142723"/>
                </a:cubicBezTo>
                <a:lnTo>
                  <a:pt x="227201" y="3617"/>
                </a:lnTo>
                <a:cubicBezTo>
                  <a:pt x="227201" y="1623"/>
                  <a:pt x="225577" y="0"/>
                  <a:pt x="223584" y="0"/>
                </a:cubicBezTo>
                <a:close/>
              </a:path>
            </a:pathLst>
          </a:custGeom>
          <a:solidFill>
            <a:schemeClr val="accent6"/>
          </a:solidFill>
          <a:ln>
            <a:noFill/>
          </a:ln>
          <a:effectLst>
            <a:outerShdw blurRad="57150" rotWithShape="0" algn="bl" dir="5400000" dist="19050">
              <a:schemeClr val="dk1">
                <a:alpha val="14000"/>
              </a:schemeClr>
            </a:outerShdw>
            <a:reflection blurRad="0" dir="5400000" dist="47625" endA="0" endPos="18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9" name="Google Shape;1359;p73"/>
          <p:cNvGrpSpPr/>
          <p:nvPr/>
        </p:nvGrpSpPr>
        <p:grpSpPr>
          <a:xfrm>
            <a:off x="4841837" y="1536593"/>
            <a:ext cx="2412138" cy="191913"/>
            <a:chOff x="1213361" y="575225"/>
            <a:chExt cx="5184050" cy="412450"/>
          </a:xfrm>
        </p:grpSpPr>
        <p:sp>
          <p:nvSpPr>
            <p:cNvPr id="1360" name="Google Shape;1360;p73"/>
            <p:cNvSpPr/>
            <p:nvPr/>
          </p:nvSpPr>
          <p:spPr>
            <a:xfrm>
              <a:off x="1213361" y="786800"/>
              <a:ext cx="5184050" cy="200875"/>
            </a:xfrm>
            <a:custGeom>
              <a:rect b="b" l="l" r="r" t="t"/>
              <a:pathLst>
                <a:path extrusionOk="0" h="8035" w="207362">
                  <a:moveTo>
                    <a:pt x="4007" y="0"/>
                  </a:moveTo>
                  <a:cubicBezTo>
                    <a:pt x="1799" y="0"/>
                    <a:pt x="1" y="1798"/>
                    <a:pt x="1" y="4008"/>
                  </a:cubicBezTo>
                  <a:cubicBezTo>
                    <a:pt x="1" y="6236"/>
                    <a:pt x="1799" y="8034"/>
                    <a:pt x="4007" y="8034"/>
                  </a:cubicBezTo>
                  <a:lnTo>
                    <a:pt x="203335" y="8034"/>
                  </a:lnTo>
                  <a:cubicBezTo>
                    <a:pt x="205563" y="8034"/>
                    <a:pt x="207361" y="6236"/>
                    <a:pt x="207361" y="4008"/>
                  </a:cubicBezTo>
                  <a:cubicBezTo>
                    <a:pt x="207361" y="1798"/>
                    <a:pt x="205563" y="0"/>
                    <a:pt x="203335" y="0"/>
                  </a:cubicBezTo>
                  <a:close/>
                </a:path>
              </a:pathLst>
            </a:custGeom>
            <a:solidFill>
              <a:schemeClr val="accent1"/>
            </a:solidFill>
            <a:ln>
              <a:noFill/>
            </a:ln>
            <a:effectLst>
              <a:outerShdw blurRad="57150" rotWithShape="0" algn="bl" dir="5400000" dist="19050">
                <a:schemeClr val="dk1">
                  <a:alpha val="14000"/>
                </a:schemeClr>
              </a:outerShdw>
              <a:reflection blurRad="0" dir="5400000" dist="38100" endA="0" endPos="12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73"/>
            <p:cNvSpPr/>
            <p:nvPr/>
          </p:nvSpPr>
          <p:spPr>
            <a:xfrm>
              <a:off x="1481225" y="575225"/>
              <a:ext cx="91425" cy="91375"/>
            </a:xfrm>
            <a:custGeom>
              <a:rect b="b" l="l" r="r" t="t"/>
              <a:pathLst>
                <a:path extrusionOk="0" h="3655" w="3657">
                  <a:moveTo>
                    <a:pt x="1838" y="1"/>
                  </a:moveTo>
                  <a:cubicBezTo>
                    <a:pt x="821" y="1"/>
                    <a:pt x="0" y="822"/>
                    <a:pt x="0" y="1838"/>
                  </a:cubicBezTo>
                  <a:cubicBezTo>
                    <a:pt x="0" y="2834"/>
                    <a:pt x="821" y="3655"/>
                    <a:pt x="1838" y="3655"/>
                  </a:cubicBezTo>
                  <a:cubicBezTo>
                    <a:pt x="2835" y="3655"/>
                    <a:pt x="3656" y="2834"/>
                    <a:pt x="3656" y="1838"/>
                  </a:cubicBezTo>
                  <a:cubicBezTo>
                    <a:pt x="3656" y="822"/>
                    <a:pt x="2835" y="1"/>
                    <a:pt x="1838" y="1"/>
                  </a:cubicBezTo>
                  <a:close/>
                </a:path>
              </a:pathLst>
            </a:custGeom>
            <a:solidFill>
              <a:schemeClr val="accent2"/>
            </a:solidFill>
            <a:ln>
              <a:noFill/>
            </a:ln>
            <a:effectLst>
              <a:outerShdw blurRad="57150" rotWithShape="0" algn="bl" dir="5400000" dist="19050">
                <a:schemeClr val="dk1">
                  <a:alpha val="14000"/>
                </a:schemeClr>
              </a:outerShdw>
              <a:reflection blurRad="0" dir="5400000" dist="38100" endA="0" endPos="12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73"/>
            <p:cNvSpPr/>
            <p:nvPr/>
          </p:nvSpPr>
          <p:spPr>
            <a:xfrm>
              <a:off x="1663500" y="575225"/>
              <a:ext cx="91400" cy="91375"/>
            </a:xfrm>
            <a:custGeom>
              <a:rect b="b" l="l" r="r" t="t"/>
              <a:pathLst>
                <a:path extrusionOk="0" h="3655" w="3656">
                  <a:moveTo>
                    <a:pt x="1838" y="1"/>
                  </a:moveTo>
                  <a:cubicBezTo>
                    <a:pt x="822" y="1"/>
                    <a:pt x="1" y="822"/>
                    <a:pt x="1" y="1838"/>
                  </a:cubicBezTo>
                  <a:cubicBezTo>
                    <a:pt x="1" y="2834"/>
                    <a:pt x="822" y="3655"/>
                    <a:pt x="1838" y="3655"/>
                  </a:cubicBezTo>
                  <a:cubicBezTo>
                    <a:pt x="2834" y="3655"/>
                    <a:pt x="3655" y="2834"/>
                    <a:pt x="3655" y="1838"/>
                  </a:cubicBezTo>
                  <a:cubicBezTo>
                    <a:pt x="3655" y="822"/>
                    <a:pt x="2834" y="1"/>
                    <a:pt x="1838" y="1"/>
                  </a:cubicBezTo>
                  <a:close/>
                </a:path>
              </a:pathLst>
            </a:custGeom>
            <a:solidFill>
              <a:schemeClr val="accent4"/>
            </a:solidFill>
            <a:ln>
              <a:noFill/>
            </a:ln>
            <a:effectLst>
              <a:outerShdw blurRad="57150" rotWithShape="0" algn="bl" dir="5400000" dist="19050">
                <a:schemeClr val="dk1">
                  <a:alpha val="14000"/>
                </a:schemeClr>
              </a:outerShdw>
              <a:reflection blurRad="0" dir="5400000" dist="38100" endA="0" endPos="12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73"/>
            <p:cNvSpPr/>
            <p:nvPr/>
          </p:nvSpPr>
          <p:spPr>
            <a:xfrm>
              <a:off x="1323786" y="858650"/>
              <a:ext cx="2208200" cy="57175"/>
            </a:xfrm>
            <a:custGeom>
              <a:rect b="b" l="l" r="r" t="t"/>
              <a:pathLst>
                <a:path extrusionOk="0" h="2287" w="88328">
                  <a:moveTo>
                    <a:pt x="1153" y="0"/>
                  </a:moveTo>
                  <a:cubicBezTo>
                    <a:pt x="509" y="0"/>
                    <a:pt x="1" y="508"/>
                    <a:pt x="1" y="1134"/>
                  </a:cubicBezTo>
                  <a:cubicBezTo>
                    <a:pt x="1" y="1778"/>
                    <a:pt x="509" y="2286"/>
                    <a:pt x="1153" y="2286"/>
                  </a:cubicBezTo>
                  <a:lnTo>
                    <a:pt x="87175" y="2286"/>
                  </a:lnTo>
                  <a:cubicBezTo>
                    <a:pt x="87819" y="2286"/>
                    <a:pt x="88328" y="1778"/>
                    <a:pt x="88328" y="1134"/>
                  </a:cubicBezTo>
                  <a:cubicBezTo>
                    <a:pt x="88328" y="508"/>
                    <a:pt x="87819" y="0"/>
                    <a:pt x="87175" y="0"/>
                  </a:cubicBezTo>
                  <a:close/>
                </a:path>
              </a:pathLst>
            </a:custGeom>
            <a:solidFill>
              <a:schemeClr val="accent6"/>
            </a:solidFill>
            <a:ln>
              <a:noFill/>
            </a:ln>
            <a:effectLst>
              <a:outerShdw blurRad="57150" rotWithShape="0" algn="bl" dir="5400000" dist="19050">
                <a:schemeClr val="dk1">
                  <a:alpha val="14000"/>
                </a:schemeClr>
              </a:outerShdw>
              <a:reflection blurRad="0" dir="5400000" dist="38100" endA="0" endPos="12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73"/>
            <p:cNvSpPr/>
            <p:nvPr/>
          </p:nvSpPr>
          <p:spPr>
            <a:xfrm>
              <a:off x="3676611" y="858650"/>
              <a:ext cx="927000" cy="57175"/>
            </a:xfrm>
            <a:custGeom>
              <a:rect b="b" l="l" r="r" t="t"/>
              <a:pathLst>
                <a:path extrusionOk="0" h="2287" w="37080">
                  <a:moveTo>
                    <a:pt x="1154" y="0"/>
                  </a:moveTo>
                  <a:cubicBezTo>
                    <a:pt x="529" y="0"/>
                    <a:pt x="0" y="508"/>
                    <a:pt x="0" y="1134"/>
                  </a:cubicBezTo>
                  <a:cubicBezTo>
                    <a:pt x="0" y="1778"/>
                    <a:pt x="529" y="2286"/>
                    <a:pt x="1154" y="2286"/>
                  </a:cubicBezTo>
                  <a:lnTo>
                    <a:pt x="35925" y="2286"/>
                  </a:lnTo>
                  <a:cubicBezTo>
                    <a:pt x="36551" y="2286"/>
                    <a:pt x="37079" y="1778"/>
                    <a:pt x="37079" y="1134"/>
                  </a:cubicBezTo>
                  <a:cubicBezTo>
                    <a:pt x="37079" y="508"/>
                    <a:pt x="36551" y="0"/>
                    <a:pt x="35925" y="0"/>
                  </a:cubicBezTo>
                  <a:close/>
                </a:path>
              </a:pathLst>
            </a:custGeom>
            <a:solidFill>
              <a:schemeClr val="accent6"/>
            </a:solidFill>
            <a:ln>
              <a:noFill/>
            </a:ln>
            <a:effectLst>
              <a:outerShdw blurRad="57150" rotWithShape="0" algn="bl" dir="5400000" dist="19050">
                <a:schemeClr val="dk1">
                  <a:alpha val="14000"/>
                </a:schemeClr>
              </a:outerShdw>
              <a:reflection blurRad="0" dir="5400000" dist="38100" endA="0" endPos="12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5" name="Google Shape;1365;p73"/>
          <p:cNvSpPr/>
          <p:nvPr/>
        </p:nvSpPr>
        <p:spPr>
          <a:xfrm>
            <a:off x="4860464" y="1666893"/>
            <a:ext cx="42540" cy="42517"/>
          </a:xfrm>
          <a:custGeom>
            <a:rect b="b" l="l" r="r" t="t"/>
            <a:pathLst>
              <a:path extrusionOk="0" h="3655" w="3657">
                <a:moveTo>
                  <a:pt x="1838" y="1"/>
                </a:moveTo>
                <a:cubicBezTo>
                  <a:pt x="821" y="1"/>
                  <a:pt x="0" y="822"/>
                  <a:pt x="0" y="1838"/>
                </a:cubicBezTo>
                <a:cubicBezTo>
                  <a:pt x="0" y="2834"/>
                  <a:pt x="821" y="3655"/>
                  <a:pt x="1838" y="3655"/>
                </a:cubicBezTo>
                <a:cubicBezTo>
                  <a:pt x="2835" y="3655"/>
                  <a:pt x="3656" y="2834"/>
                  <a:pt x="3656" y="1838"/>
                </a:cubicBezTo>
                <a:cubicBezTo>
                  <a:pt x="3656" y="822"/>
                  <a:pt x="2835" y="1"/>
                  <a:pt x="1838" y="1"/>
                </a:cubicBezTo>
                <a:close/>
              </a:path>
            </a:pathLst>
          </a:custGeom>
          <a:solidFill>
            <a:schemeClr val="accent3"/>
          </a:solidFill>
          <a:ln>
            <a:noFill/>
          </a:ln>
          <a:effectLst>
            <a:outerShdw blurRad="57150" rotWithShape="0" algn="bl" dir="5400000" dist="19050">
              <a:schemeClr val="dk1">
                <a:alpha val="14000"/>
              </a:schemeClr>
            </a:outerShdw>
            <a:reflection blurRad="0" dir="5400000" dist="38100" endA="0" endPos="12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6" name="Google Shape;1366;p73"/>
          <p:cNvGrpSpPr/>
          <p:nvPr/>
        </p:nvGrpSpPr>
        <p:grpSpPr>
          <a:xfrm flipH="1" rot="-2700000">
            <a:off x="4426529" y="1226808"/>
            <a:ext cx="564891" cy="178747"/>
            <a:chOff x="6872640" y="3355362"/>
            <a:chExt cx="564897" cy="178749"/>
          </a:xfrm>
        </p:grpSpPr>
        <p:sp>
          <p:nvSpPr>
            <p:cNvPr id="1367" name="Google Shape;1367;p73"/>
            <p:cNvSpPr/>
            <p:nvPr/>
          </p:nvSpPr>
          <p:spPr>
            <a:xfrm>
              <a:off x="7337337" y="3355362"/>
              <a:ext cx="100200" cy="100200"/>
            </a:xfrm>
            <a:prstGeom prst="ellipse">
              <a:avLst/>
            </a:prstGeom>
            <a:gradFill>
              <a:gsLst>
                <a:gs pos="0">
                  <a:srgbClr val="81EEEB"/>
                </a:gs>
                <a:gs pos="100000">
                  <a:srgbClr val="3AE4DF"/>
                </a:gs>
              </a:gsLst>
              <a:lin ang="8100019" scaled="0"/>
            </a:gradFill>
            <a:ln>
              <a:noFill/>
            </a:ln>
            <a:effectLst>
              <a:outerShdw blurRad="157163" rotWithShape="0" algn="bl" dir="5400000" dist="85725">
                <a:schemeClr val="dk1">
                  <a:alpha val="3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73"/>
            <p:cNvSpPr/>
            <p:nvPr/>
          </p:nvSpPr>
          <p:spPr>
            <a:xfrm>
              <a:off x="6872640" y="3488811"/>
              <a:ext cx="45300" cy="45300"/>
            </a:xfrm>
            <a:prstGeom prst="ellipse">
              <a:avLst/>
            </a:prstGeom>
            <a:solidFill>
              <a:schemeClr val="lt1"/>
            </a:solidFill>
            <a:ln>
              <a:noFill/>
            </a:ln>
            <a:effectLst>
              <a:outerShdw blurRad="157163" rotWithShape="0" algn="bl" dir="5400000" dist="85725">
                <a:schemeClr val="dk1">
                  <a:alpha val="3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9" name="Google Shape;1369;p73"/>
          <p:cNvGrpSpPr/>
          <p:nvPr/>
        </p:nvGrpSpPr>
        <p:grpSpPr>
          <a:xfrm>
            <a:off x="7414844" y="1408737"/>
            <a:ext cx="708584" cy="386560"/>
            <a:chOff x="6930163" y="1358338"/>
            <a:chExt cx="891300" cy="486300"/>
          </a:xfrm>
        </p:grpSpPr>
        <p:sp>
          <p:nvSpPr>
            <p:cNvPr id="1370" name="Google Shape;1370;p73"/>
            <p:cNvSpPr/>
            <p:nvPr/>
          </p:nvSpPr>
          <p:spPr>
            <a:xfrm>
              <a:off x="6930163" y="1358338"/>
              <a:ext cx="891300" cy="486300"/>
            </a:xfrm>
            <a:prstGeom prst="wedgeRoundRectCallout">
              <a:avLst>
                <a:gd fmla="val -20923" name="adj1"/>
                <a:gd fmla="val 78986" name="adj2"/>
                <a:gd fmla="val 0" name="adj3"/>
              </a:avLst>
            </a:prstGeom>
            <a:gradFill>
              <a:gsLst>
                <a:gs pos="0">
                  <a:srgbClr val="81EEEB"/>
                </a:gs>
                <a:gs pos="100000">
                  <a:srgbClr val="3AE4DF"/>
                </a:gs>
              </a:gsLst>
              <a:lin ang="5400012" scaled="0"/>
            </a:gradFill>
            <a:ln>
              <a:noFill/>
            </a:ln>
            <a:effectLst>
              <a:outerShdw blurRad="57150" rotWithShape="0" algn="bl" dir="5400000" dist="19050">
                <a:schemeClr val="dk1">
                  <a:alpha val="2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1" name="Google Shape;1371;p73"/>
            <p:cNvGrpSpPr/>
            <p:nvPr/>
          </p:nvGrpSpPr>
          <p:grpSpPr>
            <a:xfrm>
              <a:off x="7109579" y="1554476"/>
              <a:ext cx="532464" cy="94014"/>
              <a:chOff x="4703325" y="2297975"/>
              <a:chExt cx="242525" cy="42825"/>
            </a:xfrm>
          </p:grpSpPr>
          <p:sp>
            <p:nvSpPr>
              <p:cNvPr id="1372" name="Google Shape;1372;p73"/>
              <p:cNvSpPr/>
              <p:nvPr/>
            </p:nvSpPr>
            <p:spPr>
              <a:xfrm>
                <a:off x="4703325" y="2297975"/>
                <a:ext cx="50225" cy="42825"/>
              </a:xfrm>
              <a:custGeom>
                <a:rect b="b" l="l" r="r" t="t"/>
                <a:pathLst>
                  <a:path extrusionOk="0" h="1713" w="2009">
                    <a:moveTo>
                      <a:pt x="1141" y="1"/>
                    </a:moveTo>
                    <a:cubicBezTo>
                      <a:pt x="571" y="1"/>
                      <a:pt x="0" y="298"/>
                      <a:pt x="0" y="868"/>
                    </a:cubicBezTo>
                    <a:cubicBezTo>
                      <a:pt x="0" y="1439"/>
                      <a:pt x="571" y="1713"/>
                      <a:pt x="1141" y="1713"/>
                    </a:cubicBezTo>
                    <a:cubicBezTo>
                      <a:pt x="1712" y="1713"/>
                      <a:pt x="2009" y="1439"/>
                      <a:pt x="2009" y="868"/>
                    </a:cubicBezTo>
                    <a:cubicBezTo>
                      <a:pt x="2009" y="298"/>
                      <a:pt x="1712" y="1"/>
                      <a:pt x="1141" y="1"/>
                    </a:cubicBezTo>
                    <a:close/>
                  </a:path>
                </a:pathLst>
              </a:custGeom>
              <a:solidFill>
                <a:schemeClr val="lt1"/>
              </a:solidFill>
              <a:ln>
                <a:noFill/>
              </a:ln>
              <a:effectLst>
                <a:outerShdw blurRad="57150" rotWithShape="0" algn="bl" dir="5400000" dist="19050">
                  <a:schemeClr val="dk1">
                    <a:alpha val="18000"/>
                  </a:schemeClr>
                </a:outerShdw>
                <a:reflection blurRad="0" dir="5400000" dist="381000" endA="0" endPos="54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73"/>
              <p:cNvSpPr/>
              <p:nvPr/>
            </p:nvSpPr>
            <p:spPr>
              <a:xfrm>
                <a:off x="4803175" y="2297975"/>
                <a:ext cx="42825" cy="42825"/>
              </a:xfrm>
              <a:custGeom>
                <a:rect b="b" l="l" r="r" t="t"/>
                <a:pathLst>
                  <a:path extrusionOk="0" h="1713" w="1713">
                    <a:moveTo>
                      <a:pt x="868" y="1"/>
                    </a:moveTo>
                    <a:cubicBezTo>
                      <a:pt x="297" y="1"/>
                      <a:pt x="0" y="298"/>
                      <a:pt x="0" y="868"/>
                    </a:cubicBezTo>
                    <a:cubicBezTo>
                      <a:pt x="0" y="1439"/>
                      <a:pt x="297" y="1713"/>
                      <a:pt x="868" y="1713"/>
                    </a:cubicBezTo>
                    <a:cubicBezTo>
                      <a:pt x="1438" y="1713"/>
                      <a:pt x="1712" y="1439"/>
                      <a:pt x="1712" y="868"/>
                    </a:cubicBezTo>
                    <a:cubicBezTo>
                      <a:pt x="1712" y="298"/>
                      <a:pt x="1438" y="1"/>
                      <a:pt x="868" y="1"/>
                    </a:cubicBezTo>
                    <a:close/>
                  </a:path>
                </a:pathLst>
              </a:custGeom>
              <a:solidFill>
                <a:schemeClr val="lt1"/>
              </a:solidFill>
              <a:ln>
                <a:noFill/>
              </a:ln>
              <a:effectLst>
                <a:outerShdw blurRad="57150" rotWithShape="0" algn="bl" dir="5400000" dist="19050">
                  <a:schemeClr val="dk1">
                    <a:alpha val="18000"/>
                  </a:schemeClr>
                </a:outerShdw>
                <a:reflection blurRad="0" dir="5400000" dist="381000" endA="0" endPos="54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73"/>
              <p:cNvSpPr/>
              <p:nvPr/>
            </p:nvSpPr>
            <p:spPr>
              <a:xfrm>
                <a:off x="4896175" y="2297975"/>
                <a:ext cx="49675" cy="42825"/>
              </a:xfrm>
              <a:custGeom>
                <a:rect b="b" l="l" r="r" t="t"/>
                <a:pathLst>
                  <a:path extrusionOk="0" h="1713" w="1987">
                    <a:moveTo>
                      <a:pt x="1142" y="1"/>
                    </a:moveTo>
                    <a:cubicBezTo>
                      <a:pt x="572" y="1"/>
                      <a:pt x="1" y="298"/>
                      <a:pt x="1" y="868"/>
                    </a:cubicBezTo>
                    <a:cubicBezTo>
                      <a:pt x="1" y="1439"/>
                      <a:pt x="572" y="1713"/>
                      <a:pt x="1142" y="1713"/>
                    </a:cubicBezTo>
                    <a:cubicBezTo>
                      <a:pt x="1416" y="1713"/>
                      <a:pt x="1987" y="1439"/>
                      <a:pt x="1987" y="868"/>
                    </a:cubicBezTo>
                    <a:cubicBezTo>
                      <a:pt x="1987" y="298"/>
                      <a:pt x="1416" y="1"/>
                      <a:pt x="1142" y="1"/>
                    </a:cubicBezTo>
                    <a:close/>
                  </a:path>
                </a:pathLst>
              </a:custGeom>
              <a:solidFill>
                <a:schemeClr val="lt1"/>
              </a:solidFill>
              <a:ln>
                <a:noFill/>
              </a:ln>
              <a:effectLst>
                <a:outerShdw blurRad="57150" rotWithShape="0" algn="bl" dir="5400000" dist="19050">
                  <a:schemeClr val="dk1">
                    <a:alpha val="18000"/>
                  </a:schemeClr>
                </a:outerShdw>
                <a:reflection blurRad="0" dir="5400000" dist="381000" endA="0" endPos="54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375" name="Google Shape;1375;p73"/>
          <p:cNvPicPr preferRelativeResize="0"/>
          <p:nvPr/>
        </p:nvPicPr>
        <p:blipFill>
          <a:blip r:embed="rId4">
            <a:alphaModFix/>
          </a:blip>
          <a:stretch>
            <a:fillRect/>
          </a:stretch>
        </p:blipFill>
        <p:spPr>
          <a:xfrm>
            <a:off x="5574925" y="1883975"/>
            <a:ext cx="1685235" cy="1657800"/>
          </a:xfrm>
          <a:prstGeom prst="rect">
            <a:avLst/>
          </a:prstGeom>
          <a:noFill/>
          <a:ln>
            <a:noFill/>
          </a:ln>
          <a:effectLst>
            <a:outerShdw blurRad="57150" rotWithShape="0" algn="bl" dir="5400000" dist="19050">
              <a:schemeClr val="dk1">
                <a:alpha val="14000"/>
              </a:schemeClr>
            </a:outerShdw>
            <a:reflection blurRad="0" dir="5400000" dist="47625" endA="0" endPos="18000" fadeDir="5400012" kx="0" rotWithShape="0" algn="bl" stA="5000" stPos="0" sy="-100000" ky="0"/>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348"/>
                                        </p:tgtEl>
                                        <p:attrNameLst>
                                          <p:attrName>style.visibility</p:attrName>
                                        </p:attrNameLst>
                                      </p:cBhvr>
                                      <p:to>
                                        <p:strVal val="visible"/>
                                      </p:to>
                                    </p:set>
                                    <p:animEffect filter="fade" transition="in">
                                      <p:cBhvr>
                                        <p:cTn dur="1000"/>
                                        <p:tgtEl>
                                          <p:spTgt spid="1348"/>
                                        </p:tgtEl>
                                      </p:cBhvr>
                                    </p:animEffect>
                                  </p:childTnLst>
                                </p:cTn>
                              </p:par>
                              <p:par>
                                <p:cTn fill="hold" nodeType="withEffect" presetClass="entr" presetID="10" presetSubtype="0">
                                  <p:stCondLst>
                                    <p:cond delay="0"/>
                                  </p:stCondLst>
                                  <p:childTnLst>
                                    <p:set>
                                      <p:cBhvr>
                                        <p:cTn dur="1" fill="hold">
                                          <p:stCondLst>
                                            <p:cond delay="0"/>
                                          </p:stCondLst>
                                        </p:cTn>
                                        <p:tgtEl>
                                          <p:spTgt spid="1349"/>
                                        </p:tgtEl>
                                        <p:attrNameLst>
                                          <p:attrName>style.visibility</p:attrName>
                                        </p:attrNameLst>
                                      </p:cBhvr>
                                      <p:to>
                                        <p:strVal val="visible"/>
                                      </p:to>
                                    </p:set>
                                    <p:animEffect filter="fade" transition="in">
                                      <p:cBhvr>
                                        <p:cTn dur="1000"/>
                                        <p:tgtEl>
                                          <p:spTgt spid="13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9" name="Shape 1379"/>
        <p:cNvGrpSpPr/>
        <p:nvPr/>
      </p:nvGrpSpPr>
      <p:grpSpPr>
        <a:xfrm>
          <a:off x="0" y="0"/>
          <a:ext cx="0" cy="0"/>
          <a:chOff x="0" y="0"/>
          <a:chExt cx="0" cy="0"/>
        </a:xfrm>
      </p:grpSpPr>
      <p:sp>
        <p:nvSpPr>
          <p:cNvPr id="1380" name="Google Shape;1380;p74"/>
          <p:cNvSpPr txBox="1"/>
          <p:nvPr>
            <p:ph type="title"/>
          </p:nvPr>
        </p:nvSpPr>
        <p:spPr>
          <a:xfrm>
            <a:off x="621950" y="573100"/>
            <a:ext cx="39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Books XSL</a:t>
            </a:r>
            <a:endParaRPr/>
          </a:p>
        </p:txBody>
      </p:sp>
      <p:sp>
        <p:nvSpPr>
          <p:cNvPr id="1381" name="Google Shape;1381;p74"/>
          <p:cNvSpPr txBox="1"/>
          <p:nvPr>
            <p:ph idx="1" type="subTitle"/>
          </p:nvPr>
        </p:nvSpPr>
        <p:spPr>
          <a:xfrm>
            <a:off x="797913" y="2313475"/>
            <a:ext cx="3311400" cy="1218300"/>
          </a:xfrm>
          <a:prstGeom prst="rect">
            <a:avLst/>
          </a:prstGeom>
        </p:spPr>
        <p:txBody>
          <a:bodyPr anchorCtr="0" anchor="ctr" bIns="91425" lIns="91425" spcFirstLastPara="1" rIns="91425" wrap="square" tIns="91425">
            <a:noAutofit/>
          </a:bodyPr>
          <a:lstStyle/>
          <a:p>
            <a:pPr indent="-266700" lvl="0" marL="457200" rtl="0" algn="l">
              <a:lnSpc>
                <a:spcPct val="200000"/>
              </a:lnSpc>
              <a:spcBef>
                <a:spcPts val="1200"/>
              </a:spcBef>
              <a:spcAft>
                <a:spcPts val="0"/>
              </a:spcAft>
              <a:buClr>
                <a:schemeClr val="accent6"/>
              </a:buClr>
              <a:buSzPts val="600"/>
              <a:buFont typeface="Times New Roman"/>
              <a:buChar char="●"/>
            </a:pPr>
            <a:r>
              <a:rPr lang="en" sz="900">
                <a:solidFill>
                  <a:schemeClr val="accent6"/>
                </a:solidFill>
                <a:latin typeface="Times New Roman"/>
                <a:ea typeface="Times New Roman"/>
                <a:cs typeface="Times New Roman"/>
                <a:sym typeface="Times New Roman"/>
              </a:rPr>
              <a:t>The stylesheet defines the design and layout of the HTML page and it displays a catalogue of books. </a:t>
            </a:r>
            <a:endParaRPr sz="900">
              <a:solidFill>
                <a:schemeClr val="accent6"/>
              </a:solidFill>
              <a:latin typeface="Times New Roman"/>
              <a:ea typeface="Times New Roman"/>
              <a:cs typeface="Times New Roman"/>
              <a:sym typeface="Times New Roman"/>
            </a:endParaRPr>
          </a:p>
          <a:p>
            <a:pPr indent="-266700" lvl="0" marL="457200" rtl="0" algn="l">
              <a:lnSpc>
                <a:spcPct val="200000"/>
              </a:lnSpc>
              <a:spcBef>
                <a:spcPts val="0"/>
              </a:spcBef>
              <a:spcAft>
                <a:spcPts val="0"/>
              </a:spcAft>
              <a:buClr>
                <a:schemeClr val="accent6"/>
              </a:buClr>
              <a:buSzPts val="600"/>
              <a:buFont typeface="Times New Roman"/>
              <a:buChar char="●"/>
            </a:pPr>
            <a:r>
              <a:rPr lang="en" sz="900">
                <a:solidFill>
                  <a:schemeClr val="accent6"/>
                </a:solidFill>
                <a:latin typeface="Times New Roman"/>
                <a:ea typeface="Times New Roman"/>
                <a:cs typeface="Times New Roman"/>
                <a:sym typeface="Times New Roman"/>
              </a:rPr>
              <a:t>The background colour, font family, size, text, and styling for the navigation bar and buttons are all defined in this XSL sheet. </a:t>
            </a:r>
            <a:endParaRPr sz="900">
              <a:solidFill>
                <a:schemeClr val="accent6"/>
              </a:solidFill>
              <a:latin typeface="Times New Roman"/>
              <a:ea typeface="Times New Roman"/>
              <a:cs typeface="Times New Roman"/>
              <a:sym typeface="Times New Roman"/>
            </a:endParaRPr>
          </a:p>
          <a:p>
            <a:pPr indent="-266700" lvl="0" marL="457200" rtl="0" algn="l">
              <a:lnSpc>
                <a:spcPct val="200000"/>
              </a:lnSpc>
              <a:spcBef>
                <a:spcPts val="0"/>
              </a:spcBef>
              <a:spcAft>
                <a:spcPts val="0"/>
              </a:spcAft>
              <a:buClr>
                <a:schemeClr val="accent6"/>
              </a:buClr>
              <a:buSzPts val="600"/>
              <a:buFont typeface="Times New Roman"/>
              <a:buChar char="●"/>
            </a:pPr>
            <a:r>
              <a:rPr lang="en" sz="900">
                <a:solidFill>
                  <a:schemeClr val="accent6"/>
                </a:solidFill>
                <a:latin typeface="Times New Roman"/>
                <a:ea typeface="Times New Roman"/>
                <a:cs typeface="Times New Roman"/>
                <a:sym typeface="Times New Roman"/>
              </a:rPr>
              <a:t>The style sheet contains XSLT code that selects and iterates over a set of XML elements which are the books in the catalogue. </a:t>
            </a:r>
            <a:endParaRPr sz="900">
              <a:solidFill>
                <a:schemeClr val="accent6"/>
              </a:solidFill>
              <a:latin typeface="Times New Roman"/>
              <a:ea typeface="Times New Roman"/>
              <a:cs typeface="Times New Roman"/>
              <a:sym typeface="Times New Roman"/>
            </a:endParaRPr>
          </a:p>
          <a:p>
            <a:pPr indent="-266700" lvl="0" marL="457200" rtl="0" algn="l">
              <a:lnSpc>
                <a:spcPct val="200000"/>
              </a:lnSpc>
              <a:spcBef>
                <a:spcPts val="0"/>
              </a:spcBef>
              <a:spcAft>
                <a:spcPts val="0"/>
              </a:spcAft>
              <a:buClr>
                <a:schemeClr val="accent6"/>
              </a:buClr>
              <a:buSzPts val="600"/>
              <a:buFont typeface="Times New Roman"/>
              <a:buChar char="●"/>
            </a:pPr>
            <a:r>
              <a:rPr lang="en" sz="900">
                <a:solidFill>
                  <a:schemeClr val="accent6"/>
                </a:solidFill>
                <a:latin typeface="Times New Roman"/>
                <a:ea typeface="Times New Roman"/>
                <a:cs typeface="Times New Roman"/>
                <a:sym typeface="Times New Roman"/>
              </a:rPr>
              <a:t>Each book creates an HTML &lt;div&gt; element that displays the book's characteristics such as title, author, genre, etc. </a:t>
            </a:r>
            <a:endParaRPr sz="900">
              <a:solidFill>
                <a:schemeClr val="accent6"/>
              </a:solidFill>
              <a:latin typeface="Times New Roman"/>
              <a:ea typeface="Times New Roman"/>
              <a:cs typeface="Times New Roman"/>
              <a:sym typeface="Times New Roman"/>
            </a:endParaRPr>
          </a:p>
          <a:p>
            <a:pPr indent="-266700" lvl="0" marL="457200" rtl="0" algn="l">
              <a:lnSpc>
                <a:spcPct val="200000"/>
              </a:lnSpc>
              <a:spcBef>
                <a:spcPts val="0"/>
              </a:spcBef>
              <a:spcAft>
                <a:spcPts val="0"/>
              </a:spcAft>
              <a:buClr>
                <a:schemeClr val="accent6"/>
              </a:buClr>
              <a:buSzPts val="600"/>
              <a:buFont typeface="Times New Roman"/>
              <a:buChar char="●"/>
            </a:pPr>
            <a:r>
              <a:rPr lang="en" sz="900">
                <a:solidFill>
                  <a:schemeClr val="accent6"/>
                </a:solidFill>
                <a:latin typeface="Times New Roman"/>
                <a:ea typeface="Times New Roman"/>
                <a:cs typeface="Times New Roman"/>
                <a:sym typeface="Times New Roman"/>
              </a:rPr>
              <a:t>The Stylesheet includes a form with buttons as well to filter out books in the catalogue by genre. </a:t>
            </a:r>
            <a:endParaRPr sz="600">
              <a:solidFill>
                <a:schemeClr val="accent6"/>
              </a:solidFill>
              <a:latin typeface="Times New Roman"/>
              <a:ea typeface="Times New Roman"/>
              <a:cs typeface="Times New Roman"/>
              <a:sym typeface="Times New Roman"/>
            </a:endParaRPr>
          </a:p>
        </p:txBody>
      </p:sp>
      <p:sp>
        <p:nvSpPr>
          <p:cNvPr id="1382" name="Google Shape;1382;p74"/>
          <p:cNvSpPr/>
          <p:nvPr/>
        </p:nvSpPr>
        <p:spPr>
          <a:xfrm rot="5400000">
            <a:off x="62125" y="2453700"/>
            <a:ext cx="963600" cy="23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74">
            <a:hlinkClick action="ppaction://hlinkshowjump?jump=previousslide"/>
          </p:cNvPr>
          <p:cNvSpPr/>
          <p:nvPr/>
        </p:nvSpPr>
        <p:spPr>
          <a:xfrm>
            <a:off x="465662" y="2271250"/>
            <a:ext cx="156300" cy="135300"/>
          </a:xfrm>
          <a:prstGeom prst="triangle">
            <a:avLst>
              <a:gd fmla="val 50000" name="adj"/>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74">
            <a:hlinkClick action="ppaction://hlinkshowjump?jump=nextslide"/>
          </p:cNvPr>
          <p:cNvSpPr/>
          <p:nvPr/>
        </p:nvSpPr>
        <p:spPr>
          <a:xfrm flipH="1" rot="10800000">
            <a:off x="465315" y="2737050"/>
            <a:ext cx="157200" cy="135600"/>
          </a:xfrm>
          <a:prstGeom prst="triangle">
            <a:avLst>
              <a:gd fmla="val 50000" name="adj"/>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74">
            <a:hlinkClick action="ppaction://hlinksldjump" r:id="rId3"/>
          </p:cNvPr>
          <p:cNvSpPr/>
          <p:nvPr/>
        </p:nvSpPr>
        <p:spPr>
          <a:xfrm rot="5400000">
            <a:off x="465301" y="2493168"/>
            <a:ext cx="157103" cy="157157"/>
          </a:xfrm>
          <a:custGeom>
            <a:rect b="b" l="l" r="r" t="t"/>
            <a:pathLst>
              <a:path extrusionOk="0" h="21411" w="21411">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rotWithShape="0" algn="bl" dir="5400000" dist="19050">
              <a:schemeClr val="dk1">
                <a:alpha val="52000"/>
              </a:schemeClr>
            </a:outerShdw>
            <a:reflection blurRad="0" dir="5400000" dist="47625" endA="0" endPos="54000" fadeDir="5400012" kx="0" rotWithShape="0" algn="bl" stA="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74"/>
          <p:cNvSpPr/>
          <p:nvPr/>
        </p:nvSpPr>
        <p:spPr>
          <a:xfrm rot="-10269652">
            <a:off x="4371061" y="2064897"/>
            <a:ext cx="866139" cy="1183238"/>
          </a:xfrm>
          <a:custGeom>
            <a:rect b="b" l="l" r="r" t="t"/>
            <a:pathLst>
              <a:path extrusionOk="0" h="29624" w="21685">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2"/>
          </a:solidFill>
          <a:ln>
            <a:noFill/>
          </a:ln>
          <a:effectLst>
            <a:outerShdw blurRad="57150" rotWithShape="0" algn="bl" dir="5400000" dist="19050">
              <a:schemeClr val="dk1">
                <a:alpha val="22000"/>
              </a:schemeClr>
            </a:outerShdw>
            <a:reflection blurRad="0" dir="5400000" dist="38100" endA="0" endPos="30000" fadeDir="5400012" kx="0" rotWithShape="0" algn="bl" stA="2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7" name="Google Shape;1387;p74"/>
          <p:cNvGrpSpPr/>
          <p:nvPr/>
        </p:nvGrpSpPr>
        <p:grpSpPr>
          <a:xfrm>
            <a:off x="7512100" y="2083759"/>
            <a:ext cx="1178417" cy="1570940"/>
            <a:chOff x="7452861" y="1397649"/>
            <a:chExt cx="1178417" cy="1570940"/>
          </a:xfrm>
        </p:grpSpPr>
        <p:sp>
          <p:nvSpPr>
            <p:cNvPr id="1388" name="Google Shape;1388;p74"/>
            <p:cNvSpPr/>
            <p:nvPr/>
          </p:nvSpPr>
          <p:spPr>
            <a:xfrm flipH="1">
              <a:off x="7452861" y="1397649"/>
              <a:ext cx="943514" cy="1288940"/>
            </a:xfrm>
            <a:custGeom>
              <a:rect b="b" l="l" r="r" t="t"/>
              <a:pathLst>
                <a:path extrusionOk="0" h="29624" w="21685">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3"/>
            </a:solidFill>
            <a:ln>
              <a:noFill/>
            </a:ln>
            <a:effectLst>
              <a:outerShdw blurRad="57150" rotWithShape="0" algn="bl" dir="5400000" dist="19050">
                <a:schemeClr val="dk1">
                  <a:alpha val="22000"/>
                </a:schemeClr>
              </a:outerShdw>
              <a:reflection blurRad="0" dir="5400000" dist="38100" endA="0" endPos="30000" fadeDir="5400012" kx="0" rotWithShape="0" algn="bl" stA="2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74"/>
            <p:cNvSpPr/>
            <p:nvPr/>
          </p:nvSpPr>
          <p:spPr>
            <a:xfrm flipH="1">
              <a:off x="7687763" y="1679649"/>
              <a:ext cx="943514" cy="1288940"/>
            </a:xfrm>
            <a:custGeom>
              <a:rect b="b" l="l" r="r" t="t"/>
              <a:pathLst>
                <a:path extrusionOk="0" h="29624" w="21685">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4"/>
            </a:solidFill>
            <a:ln>
              <a:noFill/>
            </a:ln>
            <a:effectLst>
              <a:outerShdw blurRad="57150" rotWithShape="0" algn="bl" dir="5400000" dist="19050">
                <a:schemeClr val="dk1">
                  <a:alpha val="22000"/>
                </a:schemeClr>
              </a:outerShdw>
              <a:reflection blurRad="0" dir="5400000" dist="38100" endA="0" endPos="30000" fadeDir="5400012" kx="0" rotWithShape="0" algn="bl" stA="2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0" name="Google Shape;1390;p74"/>
          <p:cNvSpPr/>
          <p:nvPr/>
        </p:nvSpPr>
        <p:spPr>
          <a:xfrm>
            <a:off x="4788902" y="1478024"/>
            <a:ext cx="3464815" cy="2231685"/>
          </a:xfrm>
          <a:custGeom>
            <a:rect b="b" l="l" r="r" t="t"/>
            <a:pathLst>
              <a:path extrusionOk="0" h="146340" w="227201">
                <a:moveTo>
                  <a:pt x="3616" y="0"/>
                </a:moveTo>
                <a:cubicBezTo>
                  <a:pt x="1622" y="0"/>
                  <a:pt x="0" y="1623"/>
                  <a:pt x="0" y="3617"/>
                </a:cubicBezTo>
                <a:lnTo>
                  <a:pt x="0" y="142723"/>
                </a:lnTo>
                <a:cubicBezTo>
                  <a:pt x="0" y="144717"/>
                  <a:pt x="1622" y="146340"/>
                  <a:pt x="3616" y="146340"/>
                </a:cubicBezTo>
                <a:lnTo>
                  <a:pt x="223584" y="146340"/>
                </a:lnTo>
                <a:cubicBezTo>
                  <a:pt x="225577" y="146340"/>
                  <a:pt x="227201" y="144717"/>
                  <a:pt x="227201" y="142723"/>
                </a:cubicBezTo>
                <a:lnTo>
                  <a:pt x="227201" y="3617"/>
                </a:lnTo>
                <a:cubicBezTo>
                  <a:pt x="227201" y="1623"/>
                  <a:pt x="225577" y="0"/>
                  <a:pt x="223584" y="0"/>
                </a:cubicBezTo>
                <a:close/>
              </a:path>
            </a:pathLst>
          </a:custGeom>
          <a:solidFill>
            <a:schemeClr val="accent6"/>
          </a:solidFill>
          <a:ln>
            <a:noFill/>
          </a:ln>
          <a:effectLst>
            <a:outerShdw blurRad="57150" rotWithShape="0" algn="bl" dir="5400000" dist="19050">
              <a:schemeClr val="dk1">
                <a:alpha val="14000"/>
              </a:schemeClr>
            </a:outerShdw>
            <a:reflection blurRad="0" dir="5400000" dist="47625" endA="0" endPos="18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1" name="Google Shape;1391;p74"/>
          <p:cNvGrpSpPr/>
          <p:nvPr/>
        </p:nvGrpSpPr>
        <p:grpSpPr>
          <a:xfrm>
            <a:off x="4841837" y="1536593"/>
            <a:ext cx="2412138" cy="191913"/>
            <a:chOff x="1213361" y="575225"/>
            <a:chExt cx="5184050" cy="412450"/>
          </a:xfrm>
        </p:grpSpPr>
        <p:sp>
          <p:nvSpPr>
            <p:cNvPr id="1392" name="Google Shape;1392;p74"/>
            <p:cNvSpPr/>
            <p:nvPr/>
          </p:nvSpPr>
          <p:spPr>
            <a:xfrm>
              <a:off x="1213361" y="786800"/>
              <a:ext cx="5184050" cy="200875"/>
            </a:xfrm>
            <a:custGeom>
              <a:rect b="b" l="l" r="r" t="t"/>
              <a:pathLst>
                <a:path extrusionOk="0" h="8035" w="207362">
                  <a:moveTo>
                    <a:pt x="4007" y="0"/>
                  </a:moveTo>
                  <a:cubicBezTo>
                    <a:pt x="1799" y="0"/>
                    <a:pt x="1" y="1798"/>
                    <a:pt x="1" y="4008"/>
                  </a:cubicBezTo>
                  <a:cubicBezTo>
                    <a:pt x="1" y="6236"/>
                    <a:pt x="1799" y="8034"/>
                    <a:pt x="4007" y="8034"/>
                  </a:cubicBezTo>
                  <a:lnTo>
                    <a:pt x="203335" y="8034"/>
                  </a:lnTo>
                  <a:cubicBezTo>
                    <a:pt x="205563" y="8034"/>
                    <a:pt x="207361" y="6236"/>
                    <a:pt x="207361" y="4008"/>
                  </a:cubicBezTo>
                  <a:cubicBezTo>
                    <a:pt x="207361" y="1798"/>
                    <a:pt x="205563" y="0"/>
                    <a:pt x="203335" y="0"/>
                  </a:cubicBezTo>
                  <a:close/>
                </a:path>
              </a:pathLst>
            </a:custGeom>
            <a:solidFill>
              <a:schemeClr val="accent1"/>
            </a:solidFill>
            <a:ln>
              <a:noFill/>
            </a:ln>
            <a:effectLst>
              <a:outerShdw blurRad="57150" rotWithShape="0" algn="bl" dir="5400000" dist="19050">
                <a:schemeClr val="dk1">
                  <a:alpha val="14000"/>
                </a:schemeClr>
              </a:outerShdw>
              <a:reflection blurRad="0" dir="5400000" dist="38100" endA="0" endPos="12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74"/>
            <p:cNvSpPr/>
            <p:nvPr/>
          </p:nvSpPr>
          <p:spPr>
            <a:xfrm>
              <a:off x="1481225" y="575225"/>
              <a:ext cx="91425" cy="91375"/>
            </a:xfrm>
            <a:custGeom>
              <a:rect b="b" l="l" r="r" t="t"/>
              <a:pathLst>
                <a:path extrusionOk="0" h="3655" w="3657">
                  <a:moveTo>
                    <a:pt x="1838" y="1"/>
                  </a:moveTo>
                  <a:cubicBezTo>
                    <a:pt x="821" y="1"/>
                    <a:pt x="0" y="822"/>
                    <a:pt x="0" y="1838"/>
                  </a:cubicBezTo>
                  <a:cubicBezTo>
                    <a:pt x="0" y="2834"/>
                    <a:pt x="821" y="3655"/>
                    <a:pt x="1838" y="3655"/>
                  </a:cubicBezTo>
                  <a:cubicBezTo>
                    <a:pt x="2835" y="3655"/>
                    <a:pt x="3656" y="2834"/>
                    <a:pt x="3656" y="1838"/>
                  </a:cubicBezTo>
                  <a:cubicBezTo>
                    <a:pt x="3656" y="822"/>
                    <a:pt x="2835" y="1"/>
                    <a:pt x="1838" y="1"/>
                  </a:cubicBezTo>
                  <a:close/>
                </a:path>
              </a:pathLst>
            </a:custGeom>
            <a:solidFill>
              <a:schemeClr val="accent2"/>
            </a:solidFill>
            <a:ln>
              <a:noFill/>
            </a:ln>
            <a:effectLst>
              <a:outerShdw blurRad="57150" rotWithShape="0" algn="bl" dir="5400000" dist="19050">
                <a:schemeClr val="dk1">
                  <a:alpha val="14000"/>
                </a:schemeClr>
              </a:outerShdw>
              <a:reflection blurRad="0" dir="5400000" dist="38100" endA="0" endPos="12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74"/>
            <p:cNvSpPr/>
            <p:nvPr/>
          </p:nvSpPr>
          <p:spPr>
            <a:xfrm>
              <a:off x="1663500" y="575225"/>
              <a:ext cx="91400" cy="91375"/>
            </a:xfrm>
            <a:custGeom>
              <a:rect b="b" l="l" r="r" t="t"/>
              <a:pathLst>
                <a:path extrusionOk="0" h="3655" w="3656">
                  <a:moveTo>
                    <a:pt x="1838" y="1"/>
                  </a:moveTo>
                  <a:cubicBezTo>
                    <a:pt x="822" y="1"/>
                    <a:pt x="1" y="822"/>
                    <a:pt x="1" y="1838"/>
                  </a:cubicBezTo>
                  <a:cubicBezTo>
                    <a:pt x="1" y="2834"/>
                    <a:pt x="822" y="3655"/>
                    <a:pt x="1838" y="3655"/>
                  </a:cubicBezTo>
                  <a:cubicBezTo>
                    <a:pt x="2834" y="3655"/>
                    <a:pt x="3655" y="2834"/>
                    <a:pt x="3655" y="1838"/>
                  </a:cubicBezTo>
                  <a:cubicBezTo>
                    <a:pt x="3655" y="822"/>
                    <a:pt x="2834" y="1"/>
                    <a:pt x="1838" y="1"/>
                  </a:cubicBezTo>
                  <a:close/>
                </a:path>
              </a:pathLst>
            </a:custGeom>
            <a:solidFill>
              <a:schemeClr val="accent4"/>
            </a:solidFill>
            <a:ln>
              <a:noFill/>
            </a:ln>
            <a:effectLst>
              <a:outerShdw blurRad="57150" rotWithShape="0" algn="bl" dir="5400000" dist="19050">
                <a:schemeClr val="dk1">
                  <a:alpha val="14000"/>
                </a:schemeClr>
              </a:outerShdw>
              <a:reflection blurRad="0" dir="5400000" dist="38100" endA="0" endPos="12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74"/>
            <p:cNvSpPr/>
            <p:nvPr/>
          </p:nvSpPr>
          <p:spPr>
            <a:xfrm>
              <a:off x="1323786" y="858650"/>
              <a:ext cx="2208200" cy="57175"/>
            </a:xfrm>
            <a:custGeom>
              <a:rect b="b" l="l" r="r" t="t"/>
              <a:pathLst>
                <a:path extrusionOk="0" h="2287" w="88328">
                  <a:moveTo>
                    <a:pt x="1153" y="0"/>
                  </a:moveTo>
                  <a:cubicBezTo>
                    <a:pt x="509" y="0"/>
                    <a:pt x="1" y="508"/>
                    <a:pt x="1" y="1134"/>
                  </a:cubicBezTo>
                  <a:cubicBezTo>
                    <a:pt x="1" y="1778"/>
                    <a:pt x="509" y="2286"/>
                    <a:pt x="1153" y="2286"/>
                  </a:cubicBezTo>
                  <a:lnTo>
                    <a:pt x="87175" y="2286"/>
                  </a:lnTo>
                  <a:cubicBezTo>
                    <a:pt x="87819" y="2286"/>
                    <a:pt x="88328" y="1778"/>
                    <a:pt x="88328" y="1134"/>
                  </a:cubicBezTo>
                  <a:cubicBezTo>
                    <a:pt x="88328" y="508"/>
                    <a:pt x="87819" y="0"/>
                    <a:pt x="87175" y="0"/>
                  </a:cubicBezTo>
                  <a:close/>
                </a:path>
              </a:pathLst>
            </a:custGeom>
            <a:solidFill>
              <a:schemeClr val="accent6"/>
            </a:solidFill>
            <a:ln>
              <a:noFill/>
            </a:ln>
            <a:effectLst>
              <a:outerShdw blurRad="57150" rotWithShape="0" algn="bl" dir="5400000" dist="19050">
                <a:schemeClr val="dk1">
                  <a:alpha val="14000"/>
                </a:schemeClr>
              </a:outerShdw>
              <a:reflection blurRad="0" dir="5400000" dist="38100" endA="0" endPos="12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74"/>
            <p:cNvSpPr/>
            <p:nvPr/>
          </p:nvSpPr>
          <p:spPr>
            <a:xfrm>
              <a:off x="3676611" y="858650"/>
              <a:ext cx="927000" cy="57175"/>
            </a:xfrm>
            <a:custGeom>
              <a:rect b="b" l="l" r="r" t="t"/>
              <a:pathLst>
                <a:path extrusionOk="0" h="2287" w="37080">
                  <a:moveTo>
                    <a:pt x="1154" y="0"/>
                  </a:moveTo>
                  <a:cubicBezTo>
                    <a:pt x="529" y="0"/>
                    <a:pt x="0" y="508"/>
                    <a:pt x="0" y="1134"/>
                  </a:cubicBezTo>
                  <a:cubicBezTo>
                    <a:pt x="0" y="1778"/>
                    <a:pt x="529" y="2286"/>
                    <a:pt x="1154" y="2286"/>
                  </a:cubicBezTo>
                  <a:lnTo>
                    <a:pt x="35925" y="2286"/>
                  </a:lnTo>
                  <a:cubicBezTo>
                    <a:pt x="36551" y="2286"/>
                    <a:pt x="37079" y="1778"/>
                    <a:pt x="37079" y="1134"/>
                  </a:cubicBezTo>
                  <a:cubicBezTo>
                    <a:pt x="37079" y="508"/>
                    <a:pt x="36551" y="0"/>
                    <a:pt x="35925" y="0"/>
                  </a:cubicBezTo>
                  <a:close/>
                </a:path>
              </a:pathLst>
            </a:custGeom>
            <a:solidFill>
              <a:schemeClr val="accent6"/>
            </a:solidFill>
            <a:ln>
              <a:noFill/>
            </a:ln>
            <a:effectLst>
              <a:outerShdw blurRad="57150" rotWithShape="0" algn="bl" dir="5400000" dist="19050">
                <a:schemeClr val="dk1">
                  <a:alpha val="14000"/>
                </a:schemeClr>
              </a:outerShdw>
              <a:reflection blurRad="0" dir="5400000" dist="38100" endA="0" endPos="12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7" name="Google Shape;1397;p74"/>
          <p:cNvSpPr/>
          <p:nvPr/>
        </p:nvSpPr>
        <p:spPr>
          <a:xfrm>
            <a:off x="4860464" y="1666893"/>
            <a:ext cx="42540" cy="42517"/>
          </a:xfrm>
          <a:custGeom>
            <a:rect b="b" l="l" r="r" t="t"/>
            <a:pathLst>
              <a:path extrusionOk="0" h="3655" w="3657">
                <a:moveTo>
                  <a:pt x="1838" y="1"/>
                </a:moveTo>
                <a:cubicBezTo>
                  <a:pt x="821" y="1"/>
                  <a:pt x="0" y="822"/>
                  <a:pt x="0" y="1838"/>
                </a:cubicBezTo>
                <a:cubicBezTo>
                  <a:pt x="0" y="2834"/>
                  <a:pt x="821" y="3655"/>
                  <a:pt x="1838" y="3655"/>
                </a:cubicBezTo>
                <a:cubicBezTo>
                  <a:pt x="2835" y="3655"/>
                  <a:pt x="3656" y="2834"/>
                  <a:pt x="3656" y="1838"/>
                </a:cubicBezTo>
                <a:cubicBezTo>
                  <a:pt x="3656" y="822"/>
                  <a:pt x="2835" y="1"/>
                  <a:pt x="1838" y="1"/>
                </a:cubicBezTo>
                <a:close/>
              </a:path>
            </a:pathLst>
          </a:custGeom>
          <a:solidFill>
            <a:schemeClr val="accent3"/>
          </a:solidFill>
          <a:ln>
            <a:noFill/>
          </a:ln>
          <a:effectLst>
            <a:outerShdw blurRad="57150" rotWithShape="0" algn="bl" dir="5400000" dist="19050">
              <a:schemeClr val="dk1">
                <a:alpha val="14000"/>
              </a:schemeClr>
            </a:outerShdw>
            <a:reflection blurRad="0" dir="5400000" dist="38100" endA="0" endPos="12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8" name="Google Shape;1398;p74"/>
          <p:cNvGrpSpPr/>
          <p:nvPr/>
        </p:nvGrpSpPr>
        <p:grpSpPr>
          <a:xfrm flipH="1" rot="-2700000">
            <a:off x="4426529" y="1226808"/>
            <a:ext cx="564891" cy="178747"/>
            <a:chOff x="6872640" y="3355362"/>
            <a:chExt cx="564897" cy="178749"/>
          </a:xfrm>
        </p:grpSpPr>
        <p:sp>
          <p:nvSpPr>
            <p:cNvPr id="1399" name="Google Shape;1399;p74"/>
            <p:cNvSpPr/>
            <p:nvPr/>
          </p:nvSpPr>
          <p:spPr>
            <a:xfrm>
              <a:off x="7337337" y="3355362"/>
              <a:ext cx="100200" cy="100200"/>
            </a:xfrm>
            <a:prstGeom prst="ellipse">
              <a:avLst/>
            </a:prstGeom>
            <a:gradFill>
              <a:gsLst>
                <a:gs pos="0">
                  <a:srgbClr val="81EEEB"/>
                </a:gs>
                <a:gs pos="100000">
                  <a:srgbClr val="3AE4DF"/>
                </a:gs>
              </a:gsLst>
              <a:lin ang="8100019" scaled="0"/>
            </a:gradFill>
            <a:ln>
              <a:noFill/>
            </a:ln>
            <a:effectLst>
              <a:outerShdw blurRad="157163" rotWithShape="0" algn="bl" dir="5400000" dist="85725">
                <a:schemeClr val="dk1">
                  <a:alpha val="3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74"/>
            <p:cNvSpPr/>
            <p:nvPr/>
          </p:nvSpPr>
          <p:spPr>
            <a:xfrm>
              <a:off x="6872640" y="3488811"/>
              <a:ext cx="45300" cy="45300"/>
            </a:xfrm>
            <a:prstGeom prst="ellipse">
              <a:avLst/>
            </a:prstGeom>
            <a:solidFill>
              <a:schemeClr val="lt1"/>
            </a:solidFill>
            <a:ln>
              <a:noFill/>
            </a:ln>
            <a:effectLst>
              <a:outerShdw blurRad="157163" rotWithShape="0" algn="bl" dir="5400000" dist="85725">
                <a:schemeClr val="dk1">
                  <a:alpha val="3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1" name="Google Shape;1401;p74"/>
          <p:cNvGrpSpPr/>
          <p:nvPr/>
        </p:nvGrpSpPr>
        <p:grpSpPr>
          <a:xfrm>
            <a:off x="7414844" y="1408737"/>
            <a:ext cx="708584" cy="386560"/>
            <a:chOff x="6930163" y="1358338"/>
            <a:chExt cx="891300" cy="486300"/>
          </a:xfrm>
        </p:grpSpPr>
        <p:sp>
          <p:nvSpPr>
            <p:cNvPr id="1402" name="Google Shape;1402;p74"/>
            <p:cNvSpPr/>
            <p:nvPr/>
          </p:nvSpPr>
          <p:spPr>
            <a:xfrm>
              <a:off x="6930163" y="1358338"/>
              <a:ext cx="891300" cy="486300"/>
            </a:xfrm>
            <a:prstGeom prst="wedgeRoundRectCallout">
              <a:avLst>
                <a:gd fmla="val -20923" name="adj1"/>
                <a:gd fmla="val 78986" name="adj2"/>
                <a:gd fmla="val 0" name="adj3"/>
              </a:avLst>
            </a:prstGeom>
            <a:gradFill>
              <a:gsLst>
                <a:gs pos="0">
                  <a:srgbClr val="81EEEB"/>
                </a:gs>
                <a:gs pos="100000">
                  <a:srgbClr val="3AE4DF"/>
                </a:gs>
              </a:gsLst>
              <a:lin ang="5400012" scaled="0"/>
            </a:gradFill>
            <a:ln>
              <a:noFill/>
            </a:ln>
            <a:effectLst>
              <a:outerShdw blurRad="57150" rotWithShape="0" algn="bl" dir="5400000" dist="19050">
                <a:schemeClr val="dk1">
                  <a:alpha val="2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3" name="Google Shape;1403;p74"/>
            <p:cNvGrpSpPr/>
            <p:nvPr/>
          </p:nvGrpSpPr>
          <p:grpSpPr>
            <a:xfrm>
              <a:off x="7109579" y="1554476"/>
              <a:ext cx="532464" cy="94014"/>
              <a:chOff x="4703325" y="2297975"/>
              <a:chExt cx="242525" cy="42825"/>
            </a:xfrm>
          </p:grpSpPr>
          <p:sp>
            <p:nvSpPr>
              <p:cNvPr id="1404" name="Google Shape;1404;p74"/>
              <p:cNvSpPr/>
              <p:nvPr/>
            </p:nvSpPr>
            <p:spPr>
              <a:xfrm>
                <a:off x="4703325" y="2297975"/>
                <a:ext cx="50225" cy="42825"/>
              </a:xfrm>
              <a:custGeom>
                <a:rect b="b" l="l" r="r" t="t"/>
                <a:pathLst>
                  <a:path extrusionOk="0" h="1713" w="2009">
                    <a:moveTo>
                      <a:pt x="1141" y="1"/>
                    </a:moveTo>
                    <a:cubicBezTo>
                      <a:pt x="571" y="1"/>
                      <a:pt x="0" y="298"/>
                      <a:pt x="0" y="868"/>
                    </a:cubicBezTo>
                    <a:cubicBezTo>
                      <a:pt x="0" y="1439"/>
                      <a:pt x="571" y="1713"/>
                      <a:pt x="1141" y="1713"/>
                    </a:cubicBezTo>
                    <a:cubicBezTo>
                      <a:pt x="1712" y="1713"/>
                      <a:pt x="2009" y="1439"/>
                      <a:pt x="2009" y="868"/>
                    </a:cubicBezTo>
                    <a:cubicBezTo>
                      <a:pt x="2009" y="298"/>
                      <a:pt x="1712" y="1"/>
                      <a:pt x="1141" y="1"/>
                    </a:cubicBezTo>
                    <a:close/>
                  </a:path>
                </a:pathLst>
              </a:custGeom>
              <a:solidFill>
                <a:schemeClr val="lt1"/>
              </a:solidFill>
              <a:ln>
                <a:noFill/>
              </a:ln>
              <a:effectLst>
                <a:outerShdw blurRad="57150" rotWithShape="0" algn="bl" dir="5400000" dist="19050">
                  <a:schemeClr val="dk1">
                    <a:alpha val="18000"/>
                  </a:schemeClr>
                </a:outerShdw>
                <a:reflection blurRad="0" dir="5400000" dist="381000" endA="0" endPos="54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74"/>
              <p:cNvSpPr/>
              <p:nvPr/>
            </p:nvSpPr>
            <p:spPr>
              <a:xfrm>
                <a:off x="4803175" y="2297975"/>
                <a:ext cx="42825" cy="42825"/>
              </a:xfrm>
              <a:custGeom>
                <a:rect b="b" l="l" r="r" t="t"/>
                <a:pathLst>
                  <a:path extrusionOk="0" h="1713" w="1713">
                    <a:moveTo>
                      <a:pt x="868" y="1"/>
                    </a:moveTo>
                    <a:cubicBezTo>
                      <a:pt x="297" y="1"/>
                      <a:pt x="0" y="298"/>
                      <a:pt x="0" y="868"/>
                    </a:cubicBezTo>
                    <a:cubicBezTo>
                      <a:pt x="0" y="1439"/>
                      <a:pt x="297" y="1713"/>
                      <a:pt x="868" y="1713"/>
                    </a:cubicBezTo>
                    <a:cubicBezTo>
                      <a:pt x="1438" y="1713"/>
                      <a:pt x="1712" y="1439"/>
                      <a:pt x="1712" y="868"/>
                    </a:cubicBezTo>
                    <a:cubicBezTo>
                      <a:pt x="1712" y="298"/>
                      <a:pt x="1438" y="1"/>
                      <a:pt x="868" y="1"/>
                    </a:cubicBezTo>
                    <a:close/>
                  </a:path>
                </a:pathLst>
              </a:custGeom>
              <a:solidFill>
                <a:schemeClr val="lt1"/>
              </a:solidFill>
              <a:ln>
                <a:noFill/>
              </a:ln>
              <a:effectLst>
                <a:outerShdw blurRad="57150" rotWithShape="0" algn="bl" dir="5400000" dist="19050">
                  <a:schemeClr val="dk1">
                    <a:alpha val="18000"/>
                  </a:schemeClr>
                </a:outerShdw>
                <a:reflection blurRad="0" dir="5400000" dist="381000" endA="0" endPos="54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74"/>
              <p:cNvSpPr/>
              <p:nvPr/>
            </p:nvSpPr>
            <p:spPr>
              <a:xfrm>
                <a:off x="4896175" y="2297975"/>
                <a:ext cx="49675" cy="42825"/>
              </a:xfrm>
              <a:custGeom>
                <a:rect b="b" l="l" r="r" t="t"/>
                <a:pathLst>
                  <a:path extrusionOk="0" h="1713" w="1987">
                    <a:moveTo>
                      <a:pt x="1142" y="1"/>
                    </a:moveTo>
                    <a:cubicBezTo>
                      <a:pt x="572" y="1"/>
                      <a:pt x="1" y="298"/>
                      <a:pt x="1" y="868"/>
                    </a:cubicBezTo>
                    <a:cubicBezTo>
                      <a:pt x="1" y="1439"/>
                      <a:pt x="572" y="1713"/>
                      <a:pt x="1142" y="1713"/>
                    </a:cubicBezTo>
                    <a:cubicBezTo>
                      <a:pt x="1416" y="1713"/>
                      <a:pt x="1987" y="1439"/>
                      <a:pt x="1987" y="868"/>
                    </a:cubicBezTo>
                    <a:cubicBezTo>
                      <a:pt x="1987" y="298"/>
                      <a:pt x="1416" y="1"/>
                      <a:pt x="1142" y="1"/>
                    </a:cubicBezTo>
                    <a:close/>
                  </a:path>
                </a:pathLst>
              </a:custGeom>
              <a:solidFill>
                <a:schemeClr val="lt1"/>
              </a:solidFill>
              <a:ln>
                <a:noFill/>
              </a:ln>
              <a:effectLst>
                <a:outerShdw blurRad="57150" rotWithShape="0" algn="bl" dir="5400000" dist="19050">
                  <a:schemeClr val="dk1">
                    <a:alpha val="18000"/>
                  </a:schemeClr>
                </a:outerShdw>
                <a:reflection blurRad="0" dir="5400000" dist="381000" endA="0" endPos="54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407" name="Google Shape;1407;p74"/>
          <p:cNvPicPr preferRelativeResize="0"/>
          <p:nvPr/>
        </p:nvPicPr>
        <p:blipFill>
          <a:blip r:embed="rId4">
            <a:alphaModFix/>
          </a:blip>
          <a:stretch>
            <a:fillRect/>
          </a:stretch>
        </p:blipFill>
        <p:spPr>
          <a:xfrm>
            <a:off x="5134536" y="2019373"/>
            <a:ext cx="2773550" cy="1570950"/>
          </a:xfrm>
          <a:prstGeom prst="rect">
            <a:avLst/>
          </a:prstGeom>
          <a:noFill/>
          <a:ln>
            <a:noFill/>
          </a:ln>
          <a:effectLst>
            <a:outerShdw blurRad="57150" rotWithShape="0" algn="bl" dir="5400000" dist="19050">
              <a:schemeClr val="dk1">
                <a:alpha val="14000"/>
              </a:schemeClr>
            </a:outerShdw>
            <a:reflection blurRad="0" dir="5400000" dist="47625" endA="0" endPos="18000" fadeDir="5400012" kx="0" rotWithShape="0" algn="bl" stA="5000" stPos="0" sy="-100000" ky="0"/>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380"/>
                                        </p:tgtEl>
                                        <p:attrNameLst>
                                          <p:attrName>style.visibility</p:attrName>
                                        </p:attrNameLst>
                                      </p:cBhvr>
                                      <p:to>
                                        <p:strVal val="visible"/>
                                      </p:to>
                                    </p:set>
                                    <p:animEffect filter="fade" transition="in">
                                      <p:cBhvr>
                                        <p:cTn dur="1000"/>
                                        <p:tgtEl>
                                          <p:spTgt spid="1380"/>
                                        </p:tgtEl>
                                      </p:cBhvr>
                                    </p:animEffect>
                                  </p:childTnLst>
                                </p:cTn>
                              </p:par>
                              <p:par>
                                <p:cTn fill="hold" nodeType="withEffect" presetClass="entr" presetID="10" presetSubtype="0">
                                  <p:stCondLst>
                                    <p:cond delay="0"/>
                                  </p:stCondLst>
                                  <p:childTnLst>
                                    <p:set>
                                      <p:cBhvr>
                                        <p:cTn dur="1" fill="hold">
                                          <p:stCondLst>
                                            <p:cond delay="0"/>
                                          </p:stCondLst>
                                        </p:cTn>
                                        <p:tgtEl>
                                          <p:spTgt spid="1381"/>
                                        </p:tgtEl>
                                        <p:attrNameLst>
                                          <p:attrName>style.visibility</p:attrName>
                                        </p:attrNameLst>
                                      </p:cBhvr>
                                      <p:to>
                                        <p:strVal val="visible"/>
                                      </p:to>
                                    </p:set>
                                    <p:animEffect filter="fade" transition="in">
                                      <p:cBhvr>
                                        <p:cTn dur="1000"/>
                                        <p:tgtEl>
                                          <p:spTgt spid="13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1" name="Shape 1411"/>
        <p:cNvGrpSpPr/>
        <p:nvPr/>
      </p:nvGrpSpPr>
      <p:grpSpPr>
        <a:xfrm>
          <a:off x="0" y="0"/>
          <a:ext cx="0" cy="0"/>
          <a:chOff x="0" y="0"/>
          <a:chExt cx="0" cy="0"/>
        </a:xfrm>
      </p:grpSpPr>
      <p:sp>
        <p:nvSpPr>
          <p:cNvPr id="1412" name="Google Shape;1412;p75"/>
          <p:cNvSpPr txBox="1"/>
          <p:nvPr>
            <p:ph type="title"/>
          </p:nvPr>
        </p:nvSpPr>
        <p:spPr>
          <a:xfrm flipH="1">
            <a:off x="2628475" y="1580425"/>
            <a:ext cx="6058800" cy="1295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3000"/>
              <a:t>Website walkthrough</a:t>
            </a:r>
            <a:endParaRPr sz="3000"/>
          </a:p>
        </p:txBody>
      </p:sp>
      <p:grpSp>
        <p:nvGrpSpPr>
          <p:cNvPr id="1413" name="Google Shape;1413;p75"/>
          <p:cNvGrpSpPr/>
          <p:nvPr/>
        </p:nvGrpSpPr>
        <p:grpSpPr>
          <a:xfrm>
            <a:off x="3671699" y="2588674"/>
            <a:ext cx="825589" cy="93999"/>
            <a:chOff x="5718423" y="809024"/>
            <a:chExt cx="830071" cy="94500"/>
          </a:xfrm>
        </p:grpSpPr>
        <p:sp>
          <p:nvSpPr>
            <p:cNvPr id="1414" name="Google Shape;1414;p75"/>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75"/>
            <p:cNvSpPr/>
            <p:nvPr/>
          </p:nvSpPr>
          <p:spPr>
            <a:xfrm>
              <a:off x="5963614" y="809024"/>
              <a:ext cx="94500" cy="94500"/>
            </a:xfrm>
            <a:prstGeom prst="ellipse">
              <a:avLst/>
            </a:prstGeom>
            <a:solidFill>
              <a:schemeClr val="lt1">
                <a:alpha val="8973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75"/>
            <p:cNvSpPr/>
            <p:nvPr/>
          </p:nvSpPr>
          <p:spPr>
            <a:xfrm>
              <a:off x="6208804" y="809024"/>
              <a:ext cx="94500" cy="94500"/>
            </a:xfrm>
            <a:prstGeom prst="ellipse">
              <a:avLst/>
            </a:prstGeom>
            <a:solidFill>
              <a:schemeClr val="lt1">
                <a:alpha val="665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75"/>
            <p:cNvSpPr/>
            <p:nvPr/>
          </p:nvSpPr>
          <p:spPr>
            <a:xfrm>
              <a:off x="6453994" y="809024"/>
              <a:ext cx="94500" cy="94500"/>
            </a:xfrm>
            <a:prstGeom prst="ellipse">
              <a:avLst/>
            </a:prstGeom>
            <a:solidFill>
              <a:schemeClr val="lt1">
                <a:alpha val="540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8" name="Google Shape;1418;p75"/>
          <p:cNvSpPr/>
          <p:nvPr/>
        </p:nvSpPr>
        <p:spPr>
          <a:xfrm rot="5400000">
            <a:off x="62125" y="2453700"/>
            <a:ext cx="963600" cy="23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75">
            <a:hlinkClick action="ppaction://hlinkshowjump?jump=previousslide"/>
          </p:cNvPr>
          <p:cNvSpPr/>
          <p:nvPr/>
        </p:nvSpPr>
        <p:spPr>
          <a:xfrm>
            <a:off x="465662" y="2271250"/>
            <a:ext cx="156300" cy="135300"/>
          </a:xfrm>
          <a:prstGeom prst="triangle">
            <a:avLst>
              <a:gd fmla="val 50000" name="adj"/>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75">
            <a:hlinkClick action="ppaction://hlinkshowjump?jump=nextslide"/>
          </p:cNvPr>
          <p:cNvSpPr/>
          <p:nvPr/>
        </p:nvSpPr>
        <p:spPr>
          <a:xfrm flipH="1" rot="10800000">
            <a:off x="465315" y="2737050"/>
            <a:ext cx="157200" cy="135600"/>
          </a:xfrm>
          <a:prstGeom prst="triangle">
            <a:avLst>
              <a:gd fmla="val 50000" name="adj"/>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75">
            <a:hlinkClick action="ppaction://hlinksldjump" r:id="rId3"/>
          </p:cNvPr>
          <p:cNvSpPr/>
          <p:nvPr/>
        </p:nvSpPr>
        <p:spPr>
          <a:xfrm rot="5400000">
            <a:off x="465301" y="2493168"/>
            <a:ext cx="157103" cy="157157"/>
          </a:xfrm>
          <a:custGeom>
            <a:rect b="b" l="l" r="r" t="t"/>
            <a:pathLst>
              <a:path extrusionOk="0" h="21411" w="21411">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rotWithShape="0" algn="bl" dir="5400000" dist="19050">
              <a:schemeClr val="dk1">
                <a:alpha val="52000"/>
              </a:schemeClr>
            </a:outerShdw>
            <a:reflection blurRad="0" dir="5400000" dist="47625" endA="0" endPos="54000" fadeDir="5400012" kx="0" rotWithShape="0" algn="bl" stA="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2" name="Google Shape;1422;p75"/>
          <p:cNvGrpSpPr/>
          <p:nvPr/>
        </p:nvGrpSpPr>
        <p:grpSpPr>
          <a:xfrm>
            <a:off x="1048050" y="1580422"/>
            <a:ext cx="2377550" cy="2103478"/>
            <a:chOff x="1048050" y="1580422"/>
            <a:chExt cx="2377550" cy="2103478"/>
          </a:xfrm>
        </p:grpSpPr>
        <p:sp>
          <p:nvSpPr>
            <p:cNvPr id="1423" name="Google Shape;1423;p75"/>
            <p:cNvSpPr/>
            <p:nvPr/>
          </p:nvSpPr>
          <p:spPr>
            <a:xfrm>
              <a:off x="1936525" y="3130950"/>
              <a:ext cx="368650" cy="424575"/>
            </a:xfrm>
            <a:custGeom>
              <a:rect b="b" l="l" r="r" t="t"/>
              <a:pathLst>
                <a:path extrusionOk="0" h="16983" w="14746">
                  <a:moveTo>
                    <a:pt x="14746" y="16982"/>
                  </a:moveTo>
                  <a:lnTo>
                    <a:pt x="0" y="16982"/>
                  </a:lnTo>
                  <a:lnTo>
                    <a:pt x="0" y="0"/>
                  </a:lnTo>
                  <a:lnTo>
                    <a:pt x="14746" y="0"/>
                  </a:lnTo>
                  <a:close/>
                </a:path>
              </a:pathLst>
            </a:custGeom>
            <a:solidFill>
              <a:schemeClr val="accent6"/>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75"/>
            <p:cNvSpPr/>
            <p:nvPr/>
          </p:nvSpPr>
          <p:spPr>
            <a:xfrm>
              <a:off x="1675175" y="3541225"/>
              <a:ext cx="891350" cy="142675"/>
            </a:xfrm>
            <a:custGeom>
              <a:rect b="b" l="l" r="r" t="t"/>
              <a:pathLst>
                <a:path extrusionOk="0" h="5707" w="35654">
                  <a:moveTo>
                    <a:pt x="0" y="5707"/>
                  </a:moveTo>
                  <a:lnTo>
                    <a:pt x="0" y="5707"/>
                  </a:lnTo>
                  <a:cubicBezTo>
                    <a:pt x="0" y="2580"/>
                    <a:pt x="2580" y="0"/>
                    <a:pt x="5707" y="0"/>
                  </a:cubicBezTo>
                  <a:lnTo>
                    <a:pt x="29947" y="0"/>
                  </a:lnTo>
                  <a:cubicBezTo>
                    <a:pt x="33074" y="0"/>
                    <a:pt x="35654" y="2580"/>
                    <a:pt x="35654" y="5707"/>
                  </a:cubicBezTo>
                  <a:lnTo>
                    <a:pt x="35654" y="5707"/>
                  </a:lnTo>
                  <a:close/>
                </a:path>
              </a:pathLst>
            </a:custGeom>
            <a:solidFill>
              <a:schemeClr val="accent6"/>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75"/>
            <p:cNvSpPr/>
            <p:nvPr/>
          </p:nvSpPr>
          <p:spPr>
            <a:xfrm>
              <a:off x="1048050" y="1839600"/>
              <a:ext cx="2145600" cy="1208050"/>
            </a:xfrm>
            <a:custGeom>
              <a:rect b="b" l="l" r="r" t="t"/>
              <a:pathLst>
                <a:path extrusionOk="0" h="48322" w="85824">
                  <a:moveTo>
                    <a:pt x="85824" y="48322"/>
                  </a:moveTo>
                  <a:lnTo>
                    <a:pt x="0" y="48322"/>
                  </a:lnTo>
                  <a:lnTo>
                    <a:pt x="0" y="5912"/>
                  </a:lnTo>
                  <a:cubicBezTo>
                    <a:pt x="0" y="2671"/>
                    <a:pt x="2648" y="1"/>
                    <a:pt x="5912" y="1"/>
                  </a:cubicBezTo>
                  <a:lnTo>
                    <a:pt x="79912" y="1"/>
                  </a:lnTo>
                  <a:cubicBezTo>
                    <a:pt x="83176" y="1"/>
                    <a:pt x="85824" y="2671"/>
                    <a:pt x="85824" y="5912"/>
                  </a:cubicBezTo>
                  <a:close/>
                </a:path>
              </a:pathLst>
            </a:custGeom>
            <a:solidFill>
              <a:schemeClr val="accent1"/>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75"/>
            <p:cNvSpPr/>
            <p:nvPr/>
          </p:nvSpPr>
          <p:spPr>
            <a:xfrm>
              <a:off x="1049750" y="3047050"/>
              <a:ext cx="2143900" cy="195175"/>
            </a:xfrm>
            <a:custGeom>
              <a:rect b="b" l="l" r="r" t="t"/>
              <a:pathLst>
                <a:path extrusionOk="0" h="7807" w="85756">
                  <a:moveTo>
                    <a:pt x="79524" y="7807"/>
                  </a:moveTo>
                  <a:lnTo>
                    <a:pt x="5958" y="7807"/>
                  </a:lnTo>
                  <a:cubicBezTo>
                    <a:pt x="2671" y="7807"/>
                    <a:pt x="1" y="5136"/>
                    <a:pt x="1" y="1850"/>
                  </a:cubicBezTo>
                  <a:lnTo>
                    <a:pt x="1" y="1"/>
                  </a:lnTo>
                  <a:lnTo>
                    <a:pt x="85756" y="1"/>
                  </a:lnTo>
                  <a:lnTo>
                    <a:pt x="85756" y="1553"/>
                  </a:lnTo>
                  <a:cubicBezTo>
                    <a:pt x="85756" y="4999"/>
                    <a:pt x="82971" y="7807"/>
                    <a:pt x="79524" y="7807"/>
                  </a:cubicBezTo>
                  <a:close/>
                </a:path>
              </a:pathLst>
            </a:custGeom>
            <a:solidFill>
              <a:schemeClr val="accent3"/>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75"/>
            <p:cNvSpPr/>
            <p:nvPr/>
          </p:nvSpPr>
          <p:spPr>
            <a:xfrm>
              <a:off x="2059200" y="3081875"/>
              <a:ext cx="125575" cy="125550"/>
            </a:xfrm>
            <a:custGeom>
              <a:rect b="b" l="l" r="r" t="t"/>
              <a:pathLst>
                <a:path extrusionOk="0" h="5022" w="5023">
                  <a:moveTo>
                    <a:pt x="5022" y="2511"/>
                  </a:moveTo>
                  <a:cubicBezTo>
                    <a:pt x="5022" y="3903"/>
                    <a:pt x="3881" y="5022"/>
                    <a:pt x="2512" y="5022"/>
                  </a:cubicBezTo>
                  <a:cubicBezTo>
                    <a:pt x="1119" y="5022"/>
                    <a:pt x="1" y="3903"/>
                    <a:pt x="1" y="2511"/>
                  </a:cubicBezTo>
                  <a:cubicBezTo>
                    <a:pt x="1" y="1119"/>
                    <a:pt x="1119" y="0"/>
                    <a:pt x="2512" y="0"/>
                  </a:cubicBezTo>
                  <a:cubicBezTo>
                    <a:pt x="3881" y="0"/>
                    <a:pt x="5022" y="1119"/>
                    <a:pt x="5022" y="2511"/>
                  </a:cubicBezTo>
                  <a:close/>
                </a:path>
              </a:pathLst>
            </a:custGeom>
            <a:solidFill>
              <a:schemeClr val="accent4"/>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75"/>
            <p:cNvSpPr/>
            <p:nvPr/>
          </p:nvSpPr>
          <p:spPr>
            <a:xfrm>
              <a:off x="2076325" y="3099550"/>
              <a:ext cx="90750" cy="90200"/>
            </a:xfrm>
            <a:custGeom>
              <a:rect b="b" l="l" r="r" t="t"/>
              <a:pathLst>
                <a:path extrusionOk="0" h="3608" w="3630">
                  <a:moveTo>
                    <a:pt x="3630" y="1804"/>
                  </a:moveTo>
                  <a:cubicBezTo>
                    <a:pt x="3630" y="2808"/>
                    <a:pt x="2831" y="3607"/>
                    <a:pt x="1827" y="3607"/>
                  </a:cubicBezTo>
                  <a:cubicBezTo>
                    <a:pt x="822" y="3607"/>
                    <a:pt x="1" y="2808"/>
                    <a:pt x="1" y="1804"/>
                  </a:cubicBezTo>
                  <a:cubicBezTo>
                    <a:pt x="1" y="800"/>
                    <a:pt x="822" y="1"/>
                    <a:pt x="1827" y="1"/>
                  </a:cubicBezTo>
                  <a:cubicBezTo>
                    <a:pt x="2831" y="1"/>
                    <a:pt x="3630" y="800"/>
                    <a:pt x="3630" y="1804"/>
                  </a:cubicBezTo>
                  <a:close/>
                </a:path>
              </a:pathLst>
            </a:custGeom>
            <a:solidFill>
              <a:schemeClr val="accent3"/>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75"/>
            <p:cNvSpPr/>
            <p:nvPr/>
          </p:nvSpPr>
          <p:spPr>
            <a:xfrm>
              <a:off x="1125075" y="1923475"/>
              <a:ext cx="1989250" cy="1123600"/>
            </a:xfrm>
            <a:custGeom>
              <a:rect b="b" l="l" r="r" t="t"/>
              <a:pathLst>
                <a:path extrusionOk="0" h="44944" w="79570">
                  <a:moveTo>
                    <a:pt x="79570" y="44944"/>
                  </a:moveTo>
                  <a:lnTo>
                    <a:pt x="1" y="44944"/>
                  </a:lnTo>
                  <a:lnTo>
                    <a:pt x="1" y="3721"/>
                  </a:lnTo>
                  <a:cubicBezTo>
                    <a:pt x="1" y="1667"/>
                    <a:pt x="1690" y="1"/>
                    <a:pt x="3744" y="1"/>
                  </a:cubicBezTo>
                  <a:lnTo>
                    <a:pt x="75827" y="1"/>
                  </a:lnTo>
                  <a:cubicBezTo>
                    <a:pt x="77881" y="1"/>
                    <a:pt x="79570" y="1667"/>
                    <a:pt x="79570" y="3721"/>
                  </a:cubicBezTo>
                  <a:close/>
                </a:path>
              </a:pathLst>
            </a:custGeom>
            <a:solidFill>
              <a:schemeClr val="lt1"/>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75"/>
            <p:cNvSpPr/>
            <p:nvPr/>
          </p:nvSpPr>
          <p:spPr>
            <a:xfrm>
              <a:off x="1125075" y="1923475"/>
              <a:ext cx="1989250" cy="1123600"/>
            </a:xfrm>
            <a:custGeom>
              <a:rect b="b" l="l" r="r" t="t"/>
              <a:pathLst>
                <a:path extrusionOk="0" h="44944" w="79570">
                  <a:moveTo>
                    <a:pt x="79570" y="44944"/>
                  </a:moveTo>
                  <a:lnTo>
                    <a:pt x="1" y="44944"/>
                  </a:lnTo>
                  <a:lnTo>
                    <a:pt x="1" y="3721"/>
                  </a:lnTo>
                  <a:cubicBezTo>
                    <a:pt x="1" y="1667"/>
                    <a:pt x="1690" y="1"/>
                    <a:pt x="3744" y="1"/>
                  </a:cubicBezTo>
                  <a:lnTo>
                    <a:pt x="75827" y="1"/>
                  </a:lnTo>
                  <a:cubicBezTo>
                    <a:pt x="77881" y="1"/>
                    <a:pt x="79570" y="1667"/>
                    <a:pt x="79570" y="3721"/>
                  </a:cubicBezTo>
                  <a:close/>
                </a:path>
              </a:pathLst>
            </a:custGeom>
            <a:solidFill>
              <a:schemeClr val="accent6"/>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75"/>
            <p:cNvSpPr/>
            <p:nvPr/>
          </p:nvSpPr>
          <p:spPr>
            <a:xfrm>
              <a:off x="1193550" y="2675575"/>
              <a:ext cx="1019750" cy="308725"/>
            </a:xfrm>
            <a:custGeom>
              <a:rect b="b" l="l" r="r" t="t"/>
              <a:pathLst>
                <a:path extrusionOk="0" h="12349" w="40790">
                  <a:moveTo>
                    <a:pt x="39260" y="12349"/>
                  </a:moveTo>
                  <a:lnTo>
                    <a:pt x="1530" y="12349"/>
                  </a:lnTo>
                  <a:cubicBezTo>
                    <a:pt x="686" y="12349"/>
                    <a:pt x="1" y="11664"/>
                    <a:pt x="1" y="10843"/>
                  </a:cubicBezTo>
                  <a:lnTo>
                    <a:pt x="1" y="1530"/>
                  </a:lnTo>
                  <a:cubicBezTo>
                    <a:pt x="1" y="685"/>
                    <a:pt x="686" y="1"/>
                    <a:pt x="1530" y="1"/>
                  </a:cubicBezTo>
                  <a:lnTo>
                    <a:pt x="39260" y="1"/>
                  </a:lnTo>
                  <a:cubicBezTo>
                    <a:pt x="40105" y="1"/>
                    <a:pt x="40790" y="685"/>
                    <a:pt x="40790" y="1530"/>
                  </a:cubicBezTo>
                  <a:lnTo>
                    <a:pt x="40790" y="10843"/>
                  </a:lnTo>
                  <a:cubicBezTo>
                    <a:pt x="40790" y="11664"/>
                    <a:pt x="40105" y="12349"/>
                    <a:pt x="39260" y="12349"/>
                  </a:cubicBezTo>
                  <a:close/>
                </a:path>
              </a:pathLst>
            </a:custGeom>
            <a:solidFill>
              <a:schemeClr val="dk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75"/>
            <p:cNvSpPr/>
            <p:nvPr/>
          </p:nvSpPr>
          <p:spPr>
            <a:xfrm>
              <a:off x="1193550" y="1995375"/>
              <a:ext cx="1019750" cy="628300"/>
            </a:xfrm>
            <a:custGeom>
              <a:rect b="b" l="l" r="r" t="t"/>
              <a:pathLst>
                <a:path extrusionOk="0" h="25132" w="40790">
                  <a:moveTo>
                    <a:pt x="39260" y="25131"/>
                  </a:moveTo>
                  <a:lnTo>
                    <a:pt x="1530" y="25131"/>
                  </a:lnTo>
                  <a:cubicBezTo>
                    <a:pt x="686" y="25131"/>
                    <a:pt x="1" y="24447"/>
                    <a:pt x="1" y="23602"/>
                  </a:cubicBezTo>
                  <a:lnTo>
                    <a:pt x="1" y="1530"/>
                  </a:lnTo>
                  <a:cubicBezTo>
                    <a:pt x="1" y="686"/>
                    <a:pt x="686" y="1"/>
                    <a:pt x="1530" y="1"/>
                  </a:cubicBezTo>
                  <a:lnTo>
                    <a:pt x="39260" y="1"/>
                  </a:lnTo>
                  <a:cubicBezTo>
                    <a:pt x="40105" y="1"/>
                    <a:pt x="40790" y="686"/>
                    <a:pt x="40790" y="1530"/>
                  </a:cubicBezTo>
                  <a:lnTo>
                    <a:pt x="40790" y="23602"/>
                  </a:lnTo>
                  <a:cubicBezTo>
                    <a:pt x="40790" y="24447"/>
                    <a:pt x="40105" y="25131"/>
                    <a:pt x="39260" y="25131"/>
                  </a:cubicBezTo>
                  <a:close/>
                </a:path>
              </a:pathLst>
            </a:custGeom>
            <a:solidFill>
              <a:schemeClr val="dk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75"/>
            <p:cNvSpPr/>
            <p:nvPr/>
          </p:nvSpPr>
          <p:spPr>
            <a:xfrm>
              <a:off x="2281750" y="1995375"/>
              <a:ext cx="761825" cy="988925"/>
            </a:xfrm>
            <a:custGeom>
              <a:rect b="b" l="l" r="r" t="t"/>
              <a:pathLst>
                <a:path extrusionOk="0" h="39557" w="30473">
                  <a:moveTo>
                    <a:pt x="28966" y="39557"/>
                  </a:moveTo>
                  <a:lnTo>
                    <a:pt x="1530" y="39557"/>
                  </a:lnTo>
                  <a:cubicBezTo>
                    <a:pt x="686" y="39557"/>
                    <a:pt x="1" y="38872"/>
                    <a:pt x="1" y="38051"/>
                  </a:cubicBezTo>
                  <a:lnTo>
                    <a:pt x="1" y="1530"/>
                  </a:lnTo>
                  <a:cubicBezTo>
                    <a:pt x="1" y="686"/>
                    <a:pt x="686" y="1"/>
                    <a:pt x="1530" y="1"/>
                  </a:cubicBezTo>
                  <a:lnTo>
                    <a:pt x="28966" y="1"/>
                  </a:lnTo>
                  <a:cubicBezTo>
                    <a:pt x="29788" y="1"/>
                    <a:pt x="30473" y="686"/>
                    <a:pt x="30473" y="1530"/>
                  </a:cubicBezTo>
                  <a:lnTo>
                    <a:pt x="30473" y="38051"/>
                  </a:lnTo>
                  <a:cubicBezTo>
                    <a:pt x="30473" y="38872"/>
                    <a:pt x="29788" y="39557"/>
                    <a:pt x="28966" y="39557"/>
                  </a:cubicBezTo>
                  <a:close/>
                </a:path>
              </a:pathLst>
            </a:custGeom>
            <a:solidFill>
              <a:schemeClr val="dk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75"/>
            <p:cNvSpPr/>
            <p:nvPr/>
          </p:nvSpPr>
          <p:spPr>
            <a:xfrm>
              <a:off x="1797300" y="2107800"/>
              <a:ext cx="655100" cy="727575"/>
            </a:xfrm>
            <a:custGeom>
              <a:rect b="b" l="l" r="r" t="t"/>
              <a:pathLst>
                <a:path extrusionOk="0" h="29103" w="26204">
                  <a:moveTo>
                    <a:pt x="23921" y="4200"/>
                  </a:moveTo>
                  <a:cubicBezTo>
                    <a:pt x="19995" y="3972"/>
                    <a:pt x="16799" y="2785"/>
                    <a:pt x="14060" y="480"/>
                  </a:cubicBezTo>
                  <a:cubicBezTo>
                    <a:pt x="13513" y="0"/>
                    <a:pt x="12714" y="0"/>
                    <a:pt x="12166" y="480"/>
                  </a:cubicBezTo>
                  <a:cubicBezTo>
                    <a:pt x="9427" y="2785"/>
                    <a:pt x="6231" y="3972"/>
                    <a:pt x="2305" y="4200"/>
                  </a:cubicBezTo>
                  <a:cubicBezTo>
                    <a:pt x="1552" y="4246"/>
                    <a:pt x="936" y="4862"/>
                    <a:pt x="936" y="5615"/>
                  </a:cubicBezTo>
                  <a:cubicBezTo>
                    <a:pt x="799" y="13673"/>
                    <a:pt x="0" y="24332"/>
                    <a:pt x="12600" y="28988"/>
                  </a:cubicBezTo>
                  <a:cubicBezTo>
                    <a:pt x="12942" y="29103"/>
                    <a:pt x="13284" y="29103"/>
                    <a:pt x="13627" y="28988"/>
                  </a:cubicBezTo>
                  <a:cubicBezTo>
                    <a:pt x="26204" y="24332"/>
                    <a:pt x="25427" y="13673"/>
                    <a:pt x="25291" y="5615"/>
                  </a:cubicBezTo>
                  <a:cubicBezTo>
                    <a:pt x="25291" y="4862"/>
                    <a:pt x="24674" y="4246"/>
                    <a:pt x="23921" y="4200"/>
                  </a:cubicBezTo>
                  <a:close/>
                </a:path>
              </a:pathLst>
            </a:custGeom>
            <a:solidFill>
              <a:schemeClr val="accent3"/>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75"/>
            <p:cNvSpPr/>
            <p:nvPr/>
          </p:nvSpPr>
          <p:spPr>
            <a:xfrm>
              <a:off x="1832675" y="2151175"/>
              <a:ext cx="584925" cy="649400"/>
            </a:xfrm>
            <a:custGeom>
              <a:rect b="b" l="l" r="r" t="t"/>
              <a:pathLst>
                <a:path extrusionOk="0" h="25976" w="23397">
                  <a:moveTo>
                    <a:pt x="21342" y="3743"/>
                  </a:moveTo>
                  <a:cubicBezTo>
                    <a:pt x="17827" y="3538"/>
                    <a:pt x="14996" y="2488"/>
                    <a:pt x="12531" y="411"/>
                  </a:cubicBezTo>
                  <a:cubicBezTo>
                    <a:pt x="12052" y="0"/>
                    <a:pt x="11344" y="0"/>
                    <a:pt x="10865" y="411"/>
                  </a:cubicBezTo>
                  <a:cubicBezTo>
                    <a:pt x="8400" y="2488"/>
                    <a:pt x="5547" y="3538"/>
                    <a:pt x="2055" y="3743"/>
                  </a:cubicBezTo>
                  <a:cubicBezTo>
                    <a:pt x="1370" y="3766"/>
                    <a:pt x="822" y="4337"/>
                    <a:pt x="822" y="4999"/>
                  </a:cubicBezTo>
                  <a:cubicBezTo>
                    <a:pt x="708" y="12189"/>
                    <a:pt x="0" y="21730"/>
                    <a:pt x="11253" y="25861"/>
                  </a:cubicBezTo>
                  <a:cubicBezTo>
                    <a:pt x="11527" y="25975"/>
                    <a:pt x="11847" y="25975"/>
                    <a:pt x="12143" y="25861"/>
                  </a:cubicBezTo>
                  <a:cubicBezTo>
                    <a:pt x="23396" y="21730"/>
                    <a:pt x="22689" y="12189"/>
                    <a:pt x="22574" y="4999"/>
                  </a:cubicBezTo>
                  <a:cubicBezTo>
                    <a:pt x="22574" y="4337"/>
                    <a:pt x="22027" y="3766"/>
                    <a:pt x="21342" y="3743"/>
                  </a:cubicBezTo>
                  <a:close/>
                </a:path>
              </a:pathLst>
            </a:custGeom>
            <a:solidFill>
              <a:schemeClr val="accent4"/>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75"/>
            <p:cNvSpPr/>
            <p:nvPr/>
          </p:nvSpPr>
          <p:spPr>
            <a:xfrm>
              <a:off x="1952500" y="2636775"/>
              <a:ext cx="25" cy="3450"/>
            </a:xfrm>
            <a:custGeom>
              <a:rect b="b" l="l" r="r" t="t"/>
              <a:pathLst>
                <a:path extrusionOk="0" h="138" w="1">
                  <a:moveTo>
                    <a:pt x="1" y="137"/>
                  </a:moveTo>
                  <a:cubicBezTo>
                    <a:pt x="1" y="0"/>
                    <a:pt x="1" y="92"/>
                    <a:pt x="1" y="137"/>
                  </a:cubicBezTo>
                  <a:close/>
                </a:path>
              </a:pathLst>
            </a:custGeom>
            <a:solidFill>
              <a:srgbClr val="FF907C"/>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75"/>
            <p:cNvSpPr/>
            <p:nvPr/>
          </p:nvSpPr>
          <p:spPr>
            <a:xfrm>
              <a:off x="2297725" y="2636200"/>
              <a:ext cx="25" cy="6875"/>
            </a:xfrm>
            <a:custGeom>
              <a:rect b="b" l="l" r="r" t="t"/>
              <a:pathLst>
                <a:path extrusionOk="0" h="275" w="1">
                  <a:moveTo>
                    <a:pt x="1" y="274"/>
                  </a:moveTo>
                  <a:cubicBezTo>
                    <a:pt x="1" y="229"/>
                    <a:pt x="1" y="1"/>
                    <a:pt x="1" y="274"/>
                  </a:cubicBezTo>
                  <a:close/>
                </a:path>
              </a:pathLst>
            </a:custGeom>
            <a:solidFill>
              <a:srgbClr val="FF907C"/>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75"/>
            <p:cNvSpPr/>
            <p:nvPr/>
          </p:nvSpPr>
          <p:spPr>
            <a:xfrm>
              <a:off x="2033525" y="2248750"/>
              <a:ext cx="183200" cy="222000"/>
            </a:xfrm>
            <a:custGeom>
              <a:rect b="b" l="l" r="r" t="t"/>
              <a:pathLst>
                <a:path extrusionOk="0" h="8880" w="7328">
                  <a:moveTo>
                    <a:pt x="3653" y="8879"/>
                  </a:moveTo>
                  <a:cubicBezTo>
                    <a:pt x="5684" y="8879"/>
                    <a:pt x="7328" y="6893"/>
                    <a:pt x="7328" y="4428"/>
                  </a:cubicBezTo>
                  <a:cubicBezTo>
                    <a:pt x="7328" y="1986"/>
                    <a:pt x="6780" y="0"/>
                    <a:pt x="3653" y="0"/>
                  </a:cubicBezTo>
                  <a:cubicBezTo>
                    <a:pt x="549" y="0"/>
                    <a:pt x="1" y="1986"/>
                    <a:pt x="1" y="4428"/>
                  </a:cubicBezTo>
                  <a:cubicBezTo>
                    <a:pt x="1" y="6893"/>
                    <a:pt x="1644" y="8879"/>
                    <a:pt x="3653" y="8879"/>
                  </a:cubicBezTo>
                  <a:close/>
                </a:path>
              </a:pathLst>
            </a:custGeom>
            <a:solidFill>
              <a:srgbClr val="FFAE48"/>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75"/>
            <p:cNvSpPr/>
            <p:nvPr/>
          </p:nvSpPr>
          <p:spPr>
            <a:xfrm>
              <a:off x="1952500" y="2479275"/>
              <a:ext cx="345250" cy="223725"/>
            </a:xfrm>
            <a:custGeom>
              <a:rect b="b" l="l" r="r" t="t"/>
              <a:pathLst>
                <a:path extrusionOk="0" h="8949" w="13810">
                  <a:moveTo>
                    <a:pt x="13810" y="6255"/>
                  </a:moveTo>
                  <a:cubicBezTo>
                    <a:pt x="13741" y="1986"/>
                    <a:pt x="13171" y="777"/>
                    <a:pt x="8902" y="1"/>
                  </a:cubicBezTo>
                  <a:cubicBezTo>
                    <a:pt x="8902" y="1"/>
                    <a:pt x="8309" y="777"/>
                    <a:pt x="6894" y="777"/>
                  </a:cubicBezTo>
                  <a:cubicBezTo>
                    <a:pt x="5501" y="777"/>
                    <a:pt x="4908" y="1"/>
                    <a:pt x="4908" y="1"/>
                  </a:cubicBezTo>
                  <a:cubicBezTo>
                    <a:pt x="685" y="754"/>
                    <a:pt x="92" y="1964"/>
                    <a:pt x="1" y="6118"/>
                  </a:cubicBezTo>
                  <a:cubicBezTo>
                    <a:pt x="1" y="6460"/>
                    <a:pt x="1" y="6483"/>
                    <a:pt x="1" y="6437"/>
                  </a:cubicBezTo>
                  <a:cubicBezTo>
                    <a:pt x="1" y="6506"/>
                    <a:pt x="1" y="6643"/>
                    <a:pt x="1" y="6894"/>
                  </a:cubicBezTo>
                  <a:cubicBezTo>
                    <a:pt x="1" y="6894"/>
                    <a:pt x="1005" y="8948"/>
                    <a:pt x="6894" y="8948"/>
                  </a:cubicBezTo>
                  <a:cubicBezTo>
                    <a:pt x="12783" y="8948"/>
                    <a:pt x="13810" y="6894"/>
                    <a:pt x="13810" y="6894"/>
                  </a:cubicBezTo>
                  <a:lnTo>
                    <a:pt x="13810" y="6551"/>
                  </a:lnTo>
                  <a:cubicBezTo>
                    <a:pt x="13810" y="6574"/>
                    <a:pt x="13810" y="6529"/>
                    <a:pt x="13810" y="6255"/>
                  </a:cubicBezTo>
                  <a:close/>
                </a:path>
              </a:pathLst>
            </a:custGeom>
            <a:solidFill>
              <a:srgbClr val="FFAE48"/>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75"/>
            <p:cNvSpPr/>
            <p:nvPr/>
          </p:nvSpPr>
          <p:spPr>
            <a:xfrm>
              <a:off x="2033525" y="2248750"/>
              <a:ext cx="183200" cy="222000"/>
            </a:xfrm>
            <a:custGeom>
              <a:rect b="b" l="l" r="r" t="t"/>
              <a:pathLst>
                <a:path extrusionOk="0" h="8880" w="7328">
                  <a:moveTo>
                    <a:pt x="3653" y="8879"/>
                  </a:moveTo>
                  <a:cubicBezTo>
                    <a:pt x="5684" y="8879"/>
                    <a:pt x="7328" y="6893"/>
                    <a:pt x="7328" y="4428"/>
                  </a:cubicBezTo>
                  <a:cubicBezTo>
                    <a:pt x="7328" y="1986"/>
                    <a:pt x="6780" y="0"/>
                    <a:pt x="3653" y="0"/>
                  </a:cubicBezTo>
                  <a:cubicBezTo>
                    <a:pt x="549" y="0"/>
                    <a:pt x="1" y="1986"/>
                    <a:pt x="1" y="4428"/>
                  </a:cubicBezTo>
                  <a:cubicBezTo>
                    <a:pt x="1" y="6893"/>
                    <a:pt x="1644" y="8879"/>
                    <a:pt x="3653" y="8879"/>
                  </a:cubicBezTo>
                  <a:close/>
                </a:path>
              </a:pathLst>
            </a:custGeom>
            <a:solidFill>
              <a:schemeClr val="lt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75"/>
            <p:cNvSpPr/>
            <p:nvPr/>
          </p:nvSpPr>
          <p:spPr>
            <a:xfrm>
              <a:off x="1952500" y="2479275"/>
              <a:ext cx="345250" cy="223725"/>
            </a:xfrm>
            <a:custGeom>
              <a:rect b="b" l="l" r="r" t="t"/>
              <a:pathLst>
                <a:path extrusionOk="0" h="8949" w="13810">
                  <a:moveTo>
                    <a:pt x="13810" y="6255"/>
                  </a:moveTo>
                  <a:cubicBezTo>
                    <a:pt x="13741" y="1986"/>
                    <a:pt x="13171" y="777"/>
                    <a:pt x="8902" y="1"/>
                  </a:cubicBezTo>
                  <a:cubicBezTo>
                    <a:pt x="8902" y="1"/>
                    <a:pt x="8309" y="777"/>
                    <a:pt x="6894" y="777"/>
                  </a:cubicBezTo>
                  <a:cubicBezTo>
                    <a:pt x="5501" y="777"/>
                    <a:pt x="4908" y="1"/>
                    <a:pt x="4908" y="1"/>
                  </a:cubicBezTo>
                  <a:cubicBezTo>
                    <a:pt x="685" y="754"/>
                    <a:pt x="92" y="1964"/>
                    <a:pt x="1" y="6118"/>
                  </a:cubicBezTo>
                  <a:cubicBezTo>
                    <a:pt x="1" y="6460"/>
                    <a:pt x="1" y="6483"/>
                    <a:pt x="1" y="6437"/>
                  </a:cubicBezTo>
                  <a:cubicBezTo>
                    <a:pt x="1" y="6506"/>
                    <a:pt x="1" y="6643"/>
                    <a:pt x="1" y="6894"/>
                  </a:cubicBezTo>
                  <a:cubicBezTo>
                    <a:pt x="1" y="6894"/>
                    <a:pt x="1005" y="8948"/>
                    <a:pt x="6894" y="8948"/>
                  </a:cubicBezTo>
                  <a:cubicBezTo>
                    <a:pt x="12783" y="8948"/>
                    <a:pt x="13810" y="6894"/>
                    <a:pt x="13810" y="6894"/>
                  </a:cubicBezTo>
                  <a:lnTo>
                    <a:pt x="13810" y="6551"/>
                  </a:lnTo>
                  <a:cubicBezTo>
                    <a:pt x="13810" y="6574"/>
                    <a:pt x="13810" y="6529"/>
                    <a:pt x="13810" y="6255"/>
                  </a:cubicBezTo>
                  <a:close/>
                </a:path>
              </a:pathLst>
            </a:custGeom>
            <a:solidFill>
              <a:schemeClr val="lt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75"/>
            <p:cNvSpPr/>
            <p:nvPr/>
          </p:nvSpPr>
          <p:spPr>
            <a:xfrm>
              <a:off x="2261225" y="2677850"/>
              <a:ext cx="160925" cy="114725"/>
            </a:xfrm>
            <a:custGeom>
              <a:rect b="b" l="l" r="r" t="t"/>
              <a:pathLst>
                <a:path extrusionOk="0" h="4589" w="6437">
                  <a:moveTo>
                    <a:pt x="2693" y="4429"/>
                  </a:moveTo>
                  <a:cubicBezTo>
                    <a:pt x="2579" y="4520"/>
                    <a:pt x="2420" y="4589"/>
                    <a:pt x="2260" y="4589"/>
                  </a:cubicBezTo>
                  <a:lnTo>
                    <a:pt x="2237" y="4589"/>
                  </a:lnTo>
                  <a:cubicBezTo>
                    <a:pt x="2054" y="4589"/>
                    <a:pt x="1895" y="4497"/>
                    <a:pt x="1780" y="4383"/>
                  </a:cubicBezTo>
                  <a:lnTo>
                    <a:pt x="251" y="2671"/>
                  </a:lnTo>
                  <a:cubicBezTo>
                    <a:pt x="0" y="2397"/>
                    <a:pt x="23" y="2009"/>
                    <a:pt x="297" y="1758"/>
                  </a:cubicBezTo>
                  <a:lnTo>
                    <a:pt x="297" y="1758"/>
                  </a:lnTo>
                  <a:cubicBezTo>
                    <a:pt x="548" y="1530"/>
                    <a:pt x="959" y="1553"/>
                    <a:pt x="1187" y="1804"/>
                  </a:cubicBezTo>
                  <a:lnTo>
                    <a:pt x="1872" y="2580"/>
                  </a:lnTo>
                  <a:cubicBezTo>
                    <a:pt x="2123" y="2831"/>
                    <a:pt x="2534" y="2854"/>
                    <a:pt x="2785" y="2603"/>
                  </a:cubicBezTo>
                  <a:lnTo>
                    <a:pt x="5296" y="229"/>
                  </a:lnTo>
                  <a:cubicBezTo>
                    <a:pt x="5547" y="1"/>
                    <a:pt x="5957" y="1"/>
                    <a:pt x="6209" y="252"/>
                  </a:cubicBezTo>
                  <a:cubicBezTo>
                    <a:pt x="6437" y="526"/>
                    <a:pt x="6414" y="914"/>
                    <a:pt x="6163" y="1165"/>
                  </a:cubicBezTo>
                  <a:close/>
                </a:path>
              </a:pathLst>
            </a:custGeom>
            <a:solidFill>
              <a:schemeClr val="lt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3" name="Google Shape;1443;p75"/>
            <p:cNvGrpSpPr/>
            <p:nvPr/>
          </p:nvGrpSpPr>
          <p:grpSpPr>
            <a:xfrm>
              <a:off x="1174662" y="1580422"/>
              <a:ext cx="761852" cy="363056"/>
              <a:chOff x="1406975" y="1473825"/>
              <a:chExt cx="620300" cy="295600"/>
            </a:xfrm>
          </p:grpSpPr>
          <p:sp>
            <p:nvSpPr>
              <p:cNvPr id="1444" name="Google Shape;1444;p75"/>
              <p:cNvSpPr/>
              <p:nvPr/>
            </p:nvSpPr>
            <p:spPr>
              <a:xfrm>
                <a:off x="1406975" y="1641025"/>
                <a:ext cx="620300" cy="128400"/>
              </a:xfrm>
              <a:custGeom>
                <a:rect b="b" l="l" r="r" t="t"/>
                <a:pathLst>
                  <a:path extrusionOk="0" h="5136" w="24812">
                    <a:moveTo>
                      <a:pt x="22757" y="5136"/>
                    </a:moveTo>
                    <a:lnTo>
                      <a:pt x="2055" y="5136"/>
                    </a:lnTo>
                    <a:cubicBezTo>
                      <a:pt x="914" y="5136"/>
                      <a:pt x="1" y="4200"/>
                      <a:pt x="1" y="3082"/>
                    </a:cubicBezTo>
                    <a:lnTo>
                      <a:pt x="1" y="2055"/>
                    </a:lnTo>
                    <a:cubicBezTo>
                      <a:pt x="1" y="913"/>
                      <a:pt x="914" y="0"/>
                      <a:pt x="2055" y="0"/>
                    </a:cubicBezTo>
                    <a:lnTo>
                      <a:pt x="22757" y="0"/>
                    </a:lnTo>
                    <a:cubicBezTo>
                      <a:pt x="23899" y="0"/>
                      <a:pt x="24812" y="913"/>
                      <a:pt x="24812" y="2055"/>
                    </a:cubicBezTo>
                    <a:lnTo>
                      <a:pt x="24812" y="3082"/>
                    </a:lnTo>
                    <a:cubicBezTo>
                      <a:pt x="24812" y="4200"/>
                      <a:pt x="23899" y="5136"/>
                      <a:pt x="22757" y="5136"/>
                    </a:cubicBezTo>
                    <a:close/>
                  </a:path>
                </a:pathLst>
              </a:custGeom>
              <a:solidFill>
                <a:schemeClr val="accent6"/>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75"/>
              <p:cNvSpPr/>
              <p:nvPr/>
            </p:nvSpPr>
            <p:spPr>
              <a:xfrm>
                <a:off x="1456050" y="1682675"/>
                <a:ext cx="44525" cy="42825"/>
              </a:xfrm>
              <a:custGeom>
                <a:rect b="b" l="l" r="r" t="t"/>
                <a:pathLst>
                  <a:path extrusionOk="0" h="1713" w="1781">
                    <a:moveTo>
                      <a:pt x="1302" y="845"/>
                    </a:moveTo>
                    <a:lnTo>
                      <a:pt x="1781" y="1119"/>
                    </a:lnTo>
                    <a:lnTo>
                      <a:pt x="1553" y="1461"/>
                    </a:lnTo>
                    <a:lnTo>
                      <a:pt x="1073" y="1187"/>
                    </a:lnTo>
                    <a:lnTo>
                      <a:pt x="1096" y="1712"/>
                    </a:lnTo>
                    <a:lnTo>
                      <a:pt x="685" y="1712"/>
                    </a:lnTo>
                    <a:lnTo>
                      <a:pt x="685" y="1187"/>
                    </a:lnTo>
                    <a:lnTo>
                      <a:pt x="206" y="1461"/>
                    </a:lnTo>
                    <a:lnTo>
                      <a:pt x="1" y="1119"/>
                    </a:lnTo>
                    <a:lnTo>
                      <a:pt x="480" y="845"/>
                    </a:lnTo>
                    <a:lnTo>
                      <a:pt x="1" y="594"/>
                    </a:lnTo>
                    <a:lnTo>
                      <a:pt x="206" y="229"/>
                    </a:lnTo>
                    <a:lnTo>
                      <a:pt x="685" y="526"/>
                    </a:lnTo>
                    <a:lnTo>
                      <a:pt x="685" y="1"/>
                    </a:lnTo>
                    <a:lnTo>
                      <a:pt x="1096" y="1"/>
                    </a:lnTo>
                    <a:lnTo>
                      <a:pt x="1073" y="526"/>
                    </a:lnTo>
                    <a:lnTo>
                      <a:pt x="1553" y="229"/>
                    </a:lnTo>
                    <a:lnTo>
                      <a:pt x="1781" y="594"/>
                    </a:lnTo>
                    <a:close/>
                  </a:path>
                </a:pathLst>
              </a:custGeom>
              <a:solidFill>
                <a:schemeClr val="lt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75"/>
              <p:cNvSpPr/>
              <p:nvPr/>
            </p:nvSpPr>
            <p:spPr>
              <a:xfrm>
                <a:off x="1509700" y="1682675"/>
                <a:ext cx="44525" cy="42825"/>
              </a:xfrm>
              <a:custGeom>
                <a:rect b="b" l="l" r="r" t="t"/>
                <a:pathLst>
                  <a:path extrusionOk="0" h="1713" w="1781">
                    <a:moveTo>
                      <a:pt x="1301" y="845"/>
                    </a:moveTo>
                    <a:lnTo>
                      <a:pt x="1780" y="1119"/>
                    </a:lnTo>
                    <a:lnTo>
                      <a:pt x="1552" y="1461"/>
                    </a:lnTo>
                    <a:lnTo>
                      <a:pt x="1073" y="1187"/>
                    </a:lnTo>
                    <a:lnTo>
                      <a:pt x="1096" y="1712"/>
                    </a:lnTo>
                    <a:lnTo>
                      <a:pt x="685" y="1712"/>
                    </a:lnTo>
                    <a:lnTo>
                      <a:pt x="685" y="1187"/>
                    </a:lnTo>
                    <a:lnTo>
                      <a:pt x="206" y="1461"/>
                    </a:lnTo>
                    <a:lnTo>
                      <a:pt x="0" y="1119"/>
                    </a:lnTo>
                    <a:lnTo>
                      <a:pt x="479" y="845"/>
                    </a:lnTo>
                    <a:lnTo>
                      <a:pt x="0" y="594"/>
                    </a:lnTo>
                    <a:lnTo>
                      <a:pt x="206" y="229"/>
                    </a:lnTo>
                    <a:lnTo>
                      <a:pt x="685" y="526"/>
                    </a:lnTo>
                    <a:lnTo>
                      <a:pt x="685" y="1"/>
                    </a:lnTo>
                    <a:lnTo>
                      <a:pt x="1096" y="1"/>
                    </a:lnTo>
                    <a:lnTo>
                      <a:pt x="1073" y="526"/>
                    </a:lnTo>
                    <a:lnTo>
                      <a:pt x="1552" y="229"/>
                    </a:lnTo>
                    <a:lnTo>
                      <a:pt x="1780" y="594"/>
                    </a:lnTo>
                    <a:close/>
                  </a:path>
                </a:pathLst>
              </a:custGeom>
              <a:solidFill>
                <a:schemeClr val="lt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75"/>
              <p:cNvSpPr/>
              <p:nvPr/>
            </p:nvSpPr>
            <p:spPr>
              <a:xfrm>
                <a:off x="1563325" y="1682675"/>
                <a:ext cx="44550" cy="42825"/>
              </a:xfrm>
              <a:custGeom>
                <a:rect b="b" l="l" r="r" t="t"/>
                <a:pathLst>
                  <a:path extrusionOk="0" h="1713" w="1782">
                    <a:moveTo>
                      <a:pt x="1302" y="845"/>
                    </a:moveTo>
                    <a:lnTo>
                      <a:pt x="1781" y="1119"/>
                    </a:lnTo>
                    <a:lnTo>
                      <a:pt x="1553" y="1461"/>
                    </a:lnTo>
                    <a:lnTo>
                      <a:pt x="1073" y="1187"/>
                    </a:lnTo>
                    <a:lnTo>
                      <a:pt x="1096" y="1712"/>
                    </a:lnTo>
                    <a:lnTo>
                      <a:pt x="685" y="1712"/>
                    </a:lnTo>
                    <a:lnTo>
                      <a:pt x="685" y="1187"/>
                    </a:lnTo>
                    <a:lnTo>
                      <a:pt x="206" y="1461"/>
                    </a:lnTo>
                    <a:lnTo>
                      <a:pt x="1" y="1119"/>
                    </a:lnTo>
                    <a:lnTo>
                      <a:pt x="480" y="845"/>
                    </a:lnTo>
                    <a:lnTo>
                      <a:pt x="1" y="594"/>
                    </a:lnTo>
                    <a:lnTo>
                      <a:pt x="206" y="229"/>
                    </a:lnTo>
                    <a:lnTo>
                      <a:pt x="685" y="526"/>
                    </a:lnTo>
                    <a:lnTo>
                      <a:pt x="685" y="1"/>
                    </a:lnTo>
                    <a:lnTo>
                      <a:pt x="1096" y="1"/>
                    </a:lnTo>
                    <a:lnTo>
                      <a:pt x="1073" y="526"/>
                    </a:lnTo>
                    <a:lnTo>
                      <a:pt x="1553" y="229"/>
                    </a:lnTo>
                    <a:lnTo>
                      <a:pt x="1781" y="594"/>
                    </a:lnTo>
                    <a:close/>
                  </a:path>
                </a:pathLst>
              </a:custGeom>
              <a:solidFill>
                <a:schemeClr val="lt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75"/>
              <p:cNvSpPr/>
              <p:nvPr/>
            </p:nvSpPr>
            <p:spPr>
              <a:xfrm>
                <a:off x="1616975" y="1682675"/>
                <a:ext cx="44525" cy="42825"/>
              </a:xfrm>
              <a:custGeom>
                <a:rect b="b" l="l" r="r" t="t"/>
                <a:pathLst>
                  <a:path extrusionOk="0" h="1713" w="1781">
                    <a:moveTo>
                      <a:pt x="1301" y="845"/>
                    </a:moveTo>
                    <a:lnTo>
                      <a:pt x="1781" y="1119"/>
                    </a:lnTo>
                    <a:lnTo>
                      <a:pt x="1552" y="1461"/>
                    </a:lnTo>
                    <a:lnTo>
                      <a:pt x="1073" y="1187"/>
                    </a:lnTo>
                    <a:lnTo>
                      <a:pt x="1096" y="1712"/>
                    </a:lnTo>
                    <a:lnTo>
                      <a:pt x="685" y="1712"/>
                    </a:lnTo>
                    <a:lnTo>
                      <a:pt x="685" y="1187"/>
                    </a:lnTo>
                    <a:lnTo>
                      <a:pt x="206" y="1461"/>
                    </a:lnTo>
                    <a:lnTo>
                      <a:pt x="0" y="1119"/>
                    </a:lnTo>
                    <a:lnTo>
                      <a:pt x="480" y="845"/>
                    </a:lnTo>
                    <a:lnTo>
                      <a:pt x="0" y="594"/>
                    </a:lnTo>
                    <a:lnTo>
                      <a:pt x="206" y="229"/>
                    </a:lnTo>
                    <a:lnTo>
                      <a:pt x="685" y="526"/>
                    </a:lnTo>
                    <a:lnTo>
                      <a:pt x="685" y="1"/>
                    </a:lnTo>
                    <a:lnTo>
                      <a:pt x="1096" y="1"/>
                    </a:lnTo>
                    <a:lnTo>
                      <a:pt x="1073" y="526"/>
                    </a:lnTo>
                    <a:lnTo>
                      <a:pt x="1552" y="229"/>
                    </a:lnTo>
                    <a:lnTo>
                      <a:pt x="1781" y="594"/>
                    </a:lnTo>
                    <a:close/>
                  </a:path>
                </a:pathLst>
              </a:custGeom>
              <a:solidFill>
                <a:schemeClr val="lt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75"/>
              <p:cNvSpPr/>
              <p:nvPr/>
            </p:nvSpPr>
            <p:spPr>
              <a:xfrm>
                <a:off x="1670600" y="1682675"/>
                <a:ext cx="43975" cy="42825"/>
              </a:xfrm>
              <a:custGeom>
                <a:rect b="b" l="l" r="r" t="t"/>
                <a:pathLst>
                  <a:path extrusionOk="0" h="1713" w="1759">
                    <a:moveTo>
                      <a:pt x="1302" y="845"/>
                    </a:moveTo>
                    <a:lnTo>
                      <a:pt x="1758" y="1119"/>
                    </a:lnTo>
                    <a:lnTo>
                      <a:pt x="1553" y="1461"/>
                    </a:lnTo>
                    <a:lnTo>
                      <a:pt x="1074" y="1187"/>
                    </a:lnTo>
                    <a:lnTo>
                      <a:pt x="1096" y="1712"/>
                    </a:lnTo>
                    <a:lnTo>
                      <a:pt x="686" y="1712"/>
                    </a:lnTo>
                    <a:lnTo>
                      <a:pt x="686" y="1187"/>
                    </a:lnTo>
                    <a:lnTo>
                      <a:pt x="206" y="1461"/>
                    </a:lnTo>
                    <a:lnTo>
                      <a:pt x="1" y="1119"/>
                    </a:lnTo>
                    <a:lnTo>
                      <a:pt x="480" y="845"/>
                    </a:lnTo>
                    <a:lnTo>
                      <a:pt x="1" y="594"/>
                    </a:lnTo>
                    <a:lnTo>
                      <a:pt x="206" y="229"/>
                    </a:lnTo>
                    <a:lnTo>
                      <a:pt x="686" y="526"/>
                    </a:lnTo>
                    <a:lnTo>
                      <a:pt x="686" y="1"/>
                    </a:lnTo>
                    <a:lnTo>
                      <a:pt x="1096" y="1"/>
                    </a:lnTo>
                    <a:lnTo>
                      <a:pt x="1074" y="526"/>
                    </a:lnTo>
                    <a:lnTo>
                      <a:pt x="1553" y="229"/>
                    </a:lnTo>
                    <a:lnTo>
                      <a:pt x="1758" y="594"/>
                    </a:lnTo>
                    <a:close/>
                  </a:path>
                </a:pathLst>
              </a:custGeom>
              <a:solidFill>
                <a:schemeClr val="lt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75"/>
              <p:cNvSpPr/>
              <p:nvPr/>
            </p:nvSpPr>
            <p:spPr>
              <a:xfrm>
                <a:off x="1724250" y="1682675"/>
                <a:ext cx="43950" cy="42825"/>
              </a:xfrm>
              <a:custGeom>
                <a:rect b="b" l="l" r="r" t="t"/>
                <a:pathLst>
                  <a:path extrusionOk="0" h="1713" w="1758">
                    <a:moveTo>
                      <a:pt x="1301" y="845"/>
                    </a:moveTo>
                    <a:lnTo>
                      <a:pt x="1758" y="1119"/>
                    </a:lnTo>
                    <a:lnTo>
                      <a:pt x="1553" y="1461"/>
                    </a:lnTo>
                    <a:lnTo>
                      <a:pt x="1073" y="1187"/>
                    </a:lnTo>
                    <a:lnTo>
                      <a:pt x="1096" y="1712"/>
                    </a:lnTo>
                    <a:lnTo>
                      <a:pt x="685" y="1712"/>
                    </a:lnTo>
                    <a:lnTo>
                      <a:pt x="685" y="1187"/>
                    </a:lnTo>
                    <a:lnTo>
                      <a:pt x="206" y="1461"/>
                    </a:lnTo>
                    <a:lnTo>
                      <a:pt x="0" y="1119"/>
                    </a:lnTo>
                    <a:lnTo>
                      <a:pt x="480" y="845"/>
                    </a:lnTo>
                    <a:lnTo>
                      <a:pt x="0" y="594"/>
                    </a:lnTo>
                    <a:lnTo>
                      <a:pt x="206" y="229"/>
                    </a:lnTo>
                    <a:lnTo>
                      <a:pt x="685" y="526"/>
                    </a:lnTo>
                    <a:lnTo>
                      <a:pt x="685" y="1"/>
                    </a:lnTo>
                    <a:lnTo>
                      <a:pt x="1096" y="1"/>
                    </a:lnTo>
                    <a:lnTo>
                      <a:pt x="1073" y="526"/>
                    </a:lnTo>
                    <a:lnTo>
                      <a:pt x="1553" y="229"/>
                    </a:lnTo>
                    <a:lnTo>
                      <a:pt x="1758" y="594"/>
                    </a:lnTo>
                    <a:close/>
                  </a:path>
                </a:pathLst>
              </a:custGeom>
              <a:solidFill>
                <a:schemeClr val="lt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75"/>
              <p:cNvSpPr/>
              <p:nvPr/>
            </p:nvSpPr>
            <p:spPr>
              <a:xfrm>
                <a:off x="1777900" y="1682675"/>
                <a:ext cx="43950" cy="42825"/>
              </a:xfrm>
              <a:custGeom>
                <a:rect b="b" l="l" r="r" t="t"/>
                <a:pathLst>
                  <a:path extrusionOk="0" h="1713" w="1758">
                    <a:moveTo>
                      <a:pt x="1301" y="845"/>
                    </a:moveTo>
                    <a:lnTo>
                      <a:pt x="1758" y="1119"/>
                    </a:lnTo>
                    <a:lnTo>
                      <a:pt x="1552" y="1461"/>
                    </a:lnTo>
                    <a:lnTo>
                      <a:pt x="1073" y="1187"/>
                    </a:lnTo>
                    <a:lnTo>
                      <a:pt x="1096" y="1712"/>
                    </a:lnTo>
                    <a:lnTo>
                      <a:pt x="685" y="1712"/>
                    </a:lnTo>
                    <a:lnTo>
                      <a:pt x="685" y="1187"/>
                    </a:lnTo>
                    <a:lnTo>
                      <a:pt x="205" y="1461"/>
                    </a:lnTo>
                    <a:lnTo>
                      <a:pt x="0" y="1119"/>
                    </a:lnTo>
                    <a:lnTo>
                      <a:pt x="479" y="845"/>
                    </a:lnTo>
                    <a:lnTo>
                      <a:pt x="0" y="594"/>
                    </a:lnTo>
                    <a:lnTo>
                      <a:pt x="205" y="229"/>
                    </a:lnTo>
                    <a:lnTo>
                      <a:pt x="685" y="526"/>
                    </a:lnTo>
                    <a:lnTo>
                      <a:pt x="685" y="1"/>
                    </a:lnTo>
                    <a:lnTo>
                      <a:pt x="1096" y="1"/>
                    </a:lnTo>
                    <a:lnTo>
                      <a:pt x="1073" y="526"/>
                    </a:lnTo>
                    <a:lnTo>
                      <a:pt x="1552" y="229"/>
                    </a:lnTo>
                    <a:lnTo>
                      <a:pt x="1758" y="594"/>
                    </a:lnTo>
                    <a:close/>
                  </a:path>
                </a:pathLst>
              </a:custGeom>
              <a:solidFill>
                <a:schemeClr val="lt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75"/>
              <p:cNvSpPr/>
              <p:nvPr/>
            </p:nvSpPr>
            <p:spPr>
              <a:xfrm>
                <a:off x="1831525" y="1682675"/>
                <a:ext cx="43975" cy="42825"/>
              </a:xfrm>
              <a:custGeom>
                <a:rect b="b" l="l" r="r" t="t"/>
                <a:pathLst>
                  <a:path extrusionOk="0" h="1713" w="1759">
                    <a:moveTo>
                      <a:pt x="1302" y="845"/>
                    </a:moveTo>
                    <a:lnTo>
                      <a:pt x="1758" y="1119"/>
                    </a:lnTo>
                    <a:lnTo>
                      <a:pt x="1553" y="1461"/>
                    </a:lnTo>
                    <a:lnTo>
                      <a:pt x="1073" y="1187"/>
                    </a:lnTo>
                    <a:lnTo>
                      <a:pt x="1073" y="1712"/>
                    </a:lnTo>
                    <a:lnTo>
                      <a:pt x="685" y="1712"/>
                    </a:lnTo>
                    <a:lnTo>
                      <a:pt x="685" y="1187"/>
                    </a:lnTo>
                    <a:lnTo>
                      <a:pt x="206" y="1461"/>
                    </a:lnTo>
                    <a:lnTo>
                      <a:pt x="1" y="1119"/>
                    </a:lnTo>
                    <a:lnTo>
                      <a:pt x="457" y="845"/>
                    </a:lnTo>
                    <a:lnTo>
                      <a:pt x="1" y="594"/>
                    </a:lnTo>
                    <a:lnTo>
                      <a:pt x="206" y="229"/>
                    </a:lnTo>
                    <a:lnTo>
                      <a:pt x="685" y="526"/>
                    </a:lnTo>
                    <a:lnTo>
                      <a:pt x="685" y="1"/>
                    </a:lnTo>
                    <a:lnTo>
                      <a:pt x="1073" y="1"/>
                    </a:lnTo>
                    <a:lnTo>
                      <a:pt x="1073" y="526"/>
                    </a:lnTo>
                    <a:lnTo>
                      <a:pt x="1553" y="229"/>
                    </a:lnTo>
                    <a:lnTo>
                      <a:pt x="1758" y="594"/>
                    </a:lnTo>
                    <a:close/>
                  </a:path>
                </a:pathLst>
              </a:custGeom>
              <a:solidFill>
                <a:schemeClr val="lt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75"/>
              <p:cNvSpPr/>
              <p:nvPr/>
            </p:nvSpPr>
            <p:spPr>
              <a:xfrm>
                <a:off x="1885175" y="1682675"/>
                <a:ext cx="43950" cy="42825"/>
              </a:xfrm>
              <a:custGeom>
                <a:rect b="b" l="l" r="r" t="t"/>
                <a:pathLst>
                  <a:path extrusionOk="0" h="1713" w="1758">
                    <a:moveTo>
                      <a:pt x="1301" y="845"/>
                    </a:moveTo>
                    <a:lnTo>
                      <a:pt x="1758" y="1119"/>
                    </a:lnTo>
                    <a:lnTo>
                      <a:pt x="1552" y="1461"/>
                    </a:lnTo>
                    <a:lnTo>
                      <a:pt x="1073" y="1187"/>
                    </a:lnTo>
                    <a:lnTo>
                      <a:pt x="1073" y="1712"/>
                    </a:lnTo>
                    <a:lnTo>
                      <a:pt x="685" y="1712"/>
                    </a:lnTo>
                    <a:lnTo>
                      <a:pt x="685" y="1187"/>
                    </a:lnTo>
                    <a:lnTo>
                      <a:pt x="206" y="1461"/>
                    </a:lnTo>
                    <a:lnTo>
                      <a:pt x="0" y="1119"/>
                    </a:lnTo>
                    <a:lnTo>
                      <a:pt x="457" y="845"/>
                    </a:lnTo>
                    <a:lnTo>
                      <a:pt x="0" y="594"/>
                    </a:lnTo>
                    <a:lnTo>
                      <a:pt x="206" y="229"/>
                    </a:lnTo>
                    <a:lnTo>
                      <a:pt x="685" y="526"/>
                    </a:lnTo>
                    <a:lnTo>
                      <a:pt x="685" y="1"/>
                    </a:lnTo>
                    <a:lnTo>
                      <a:pt x="1073" y="1"/>
                    </a:lnTo>
                    <a:lnTo>
                      <a:pt x="1073" y="526"/>
                    </a:lnTo>
                    <a:lnTo>
                      <a:pt x="1552" y="229"/>
                    </a:lnTo>
                    <a:lnTo>
                      <a:pt x="1758" y="594"/>
                    </a:lnTo>
                    <a:close/>
                  </a:path>
                </a:pathLst>
              </a:custGeom>
              <a:solidFill>
                <a:schemeClr val="lt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75"/>
              <p:cNvSpPr/>
              <p:nvPr/>
            </p:nvSpPr>
            <p:spPr>
              <a:xfrm>
                <a:off x="1938800" y="1682675"/>
                <a:ext cx="43975" cy="42825"/>
              </a:xfrm>
              <a:custGeom>
                <a:rect b="b" l="l" r="r" t="t"/>
                <a:pathLst>
                  <a:path extrusionOk="0" h="1713" w="1759">
                    <a:moveTo>
                      <a:pt x="1302" y="845"/>
                    </a:moveTo>
                    <a:lnTo>
                      <a:pt x="1758" y="1119"/>
                    </a:lnTo>
                    <a:lnTo>
                      <a:pt x="1553" y="1461"/>
                    </a:lnTo>
                    <a:lnTo>
                      <a:pt x="1074" y="1187"/>
                    </a:lnTo>
                    <a:lnTo>
                      <a:pt x="1074" y="1712"/>
                    </a:lnTo>
                    <a:lnTo>
                      <a:pt x="686" y="1712"/>
                    </a:lnTo>
                    <a:lnTo>
                      <a:pt x="686" y="1187"/>
                    </a:lnTo>
                    <a:lnTo>
                      <a:pt x="206" y="1461"/>
                    </a:lnTo>
                    <a:lnTo>
                      <a:pt x="1" y="1119"/>
                    </a:lnTo>
                    <a:lnTo>
                      <a:pt x="457" y="845"/>
                    </a:lnTo>
                    <a:lnTo>
                      <a:pt x="1" y="594"/>
                    </a:lnTo>
                    <a:lnTo>
                      <a:pt x="206" y="229"/>
                    </a:lnTo>
                    <a:lnTo>
                      <a:pt x="686" y="526"/>
                    </a:lnTo>
                    <a:lnTo>
                      <a:pt x="686" y="1"/>
                    </a:lnTo>
                    <a:lnTo>
                      <a:pt x="1074" y="1"/>
                    </a:lnTo>
                    <a:lnTo>
                      <a:pt x="1074" y="526"/>
                    </a:lnTo>
                    <a:lnTo>
                      <a:pt x="1553" y="229"/>
                    </a:lnTo>
                    <a:lnTo>
                      <a:pt x="1758" y="594"/>
                    </a:lnTo>
                    <a:close/>
                  </a:path>
                </a:pathLst>
              </a:custGeom>
              <a:solidFill>
                <a:schemeClr val="lt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75"/>
              <p:cNvSpPr/>
              <p:nvPr/>
            </p:nvSpPr>
            <p:spPr>
              <a:xfrm>
                <a:off x="1406975" y="1473825"/>
                <a:ext cx="620300" cy="128425"/>
              </a:xfrm>
              <a:custGeom>
                <a:rect b="b" l="l" r="r" t="t"/>
                <a:pathLst>
                  <a:path extrusionOk="0" h="5137" w="24812">
                    <a:moveTo>
                      <a:pt x="22757" y="5136"/>
                    </a:moveTo>
                    <a:lnTo>
                      <a:pt x="2055" y="5136"/>
                    </a:lnTo>
                    <a:cubicBezTo>
                      <a:pt x="914" y="5136"/>
                      <a:pt x="1" y="4200"/>
                      <a:pt x="1" y="3082"/>
                    </a:cubicBezTo>
                    <a:lnTo>
                      <a:pt x="1" y="2055"/>
                    </a:lnTo>
                    <a:cubicBezTo>
                      <a:pt x="1" y="914"/>
                      <a:pt x="914" y="1"/>
                      <a:pt x="2055" y="1"/>
                    </a:cubicBezTo>
                    <a:lnTo>
                      <a:pt x="22757" y="1"/>
                    </a:lnTo>
                    <a:cubicBezTo>
                      <a:pt x="23899" y="1"/>
                      <a:pt x="24812" y="914"/>
                      <a:pt x="24812" y="2055"/>
                    </a:cubicBezTo>
                    <a:lnTo>
                      <a:pt x="24812" y="3082"/>
                    </a:lnTo>
                    <a:cubicBezTo>
                      <a:pt x="24812" y="4200"/>
                      <a:pt x="23899" y="5136"/>
                      <a:pt x="22757" y="5136"/>
                    </a:cubicBezTo>
                    <a:close/>
                  </a:path>
                </a:pathLst>
              </a:custGeom>
              <a:solidFill>
                <a:schemeClr val="accent6"/>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75"/>
              <p:cNvSpPr/>
              <p:nvPr/>
            </p:nvSpPr>
            <p:spPr>
              <a:xfrm>
                <a:off x="1445775" y="1520625"/>
                <a:ext cx="243700" cy="34825"/>
              </a:xfrm>
              <a:custGeom>
                <a:rect b="b" l="l" r="r" t="t"/>
                <a:pathLst>
                  <a:path extrusionOk="0" h="1393" w="9748">
                    <a:moveTo>
                      <a:pt x="9176" y="1393"/>
                    </a:moveTo>
                    <a:lnTo>
                      <a:pt x="548" y="1393"/>
                    </a:lnTo>
                    <a:cubicBezTo>
                      <a:pt x="252" y="1393"/>
                      <a:pt x="1" y="1141"/>
                      <a:pt x="1" y="845"/>
                    </a:cubicBezTo>
                    <a:lnTo>
                      <a:pt x="1" y="548"/>
                    </a:lnTo>
                    <a:cubicBezTo>
                      <a:pt x="1" y="251"/>
                      <a:pt x="252" y="0"/>
                      <a:pt x="548" y="0"/>
                    </a:cubicBezTo>
                    <a:lnTo>
                      <a:pt x="9176" y="0"/>
                    </a:lnTo>
                    <a:cubicBezTo>
                      <a:pt x="9496" y="0"/>
                      <a:pt x="9747" y="251"/>
                      <a:pt x="9747" y="548"/>
                    </a:cubicBezTo>
                    <a:lnTo>
                      <a:pt x="9747" y="845"/>
                    </a:lnTo>
                    <a:cubicBezTo>
                      <a:pt x="9747" y="1141"/>
                      <a:pt x="9496" y="1393"/>
                      <a:pt x="9176" y="1393"/>
                    </a:cubicBezTo>
                    <a:close/>
                  </a:path>
                </a:pathLst>
              </a:custGeom>
              <a:solidFill>
                <a:schemeClr val="lt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75"/>
              <p:cNvSpPr/>
              <p:nvPr/>
            </p:nvSpPr>
            <p:spPr>
              <a:xfrm>
                <a:off x="1703125" y="1520625"/>
                <a:ext cx="97625" cy="34825"/>
              </a:xfrm>
              <a:custGeom>
                <a:rect b="b" l="l" r="r" t="t"/>
                <a:pathLst>
                  <a:path extrusionOk="0" h="1393" w="3905">
                    <a:moveTo>
                      <a:pt x="3356" y="1393"/>
                    </a:moveTo>
                    <a:lnTo>
                      <a:pt x="572" y="1393"/>
                    </a:lnTo>
                    <a:cubicBezTo>
                      <a:pt x="252" y="1393"/>
                      <a:pt x="1" y="1141"/>
                      <a:pt x="1" y="845"/>
                    </a:cubicBezTo>
                    <a:lnTo>
                      <a:pt x="1" y="548"/>
                    </a:lnTo>
                    <a:cubicBezTo>
                      <a:pt x="1" y="251"/>
                      <a:pt x="252" y="0"/>
                      <a:pt x="572" y="0"/>
                    </a:cubicBezTo>
                    <a:lnTo>
                      <a:pt x="3356" y="0"/>
                    </a:lnTo>
                    <a:cubicBezTo>
                      <a:pt x="3653" y="0"/>
                      <a:pt x="3904" y="251"/>
                      <a:pt x="3904" y="548"/>
                    </a:cubicBezTo>
                    <a:lnTo>
                      <a:pt x="3904" y="845"/>
                    </a:lnTo>
                    <a:cubicBezTo>
                      <a:pt x="3904" y="1141"/>
                      <a:pt x="3653" y="1393"/>
                      <a:pt x="3356" y="1393"/>
                    </a:cubicBezTo>
                    <a:close/>
                  </a:path>
                </a:pathLst>
              </a:custGeom>
              <a:solidFill>
                <a:schemeClr val="lt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75"/>
              <p:cNvSpPr/>
              <p:nvPr/>
            </p:nvSpPr>
            <p:spPr>
              <a:xfrm>
                <a:off x="1821825" y="1520625"/>
                <a:ext cx="166650" cy="34825"/>
              </a:xfrm>
              <a:custGeom>
                <a:rect b="b" l="l" r="r" t="t"/>
                <a:pathLst>
                  <a:path extrusionOk="0" h="1393" w="6666">
                    <a:moveTo>
                      <a:pt x="6118" y="1393"/>
                    </a:moveTo>
                    <a:lnTo>
                      <a:pt x="548" y="1393"/>
                    </a:lnTo>
                    <a:cubicBezTo>
                      <a:pt x="229" y="1393"/>
                      <a:pt x="1" y="1141"/>
                      <a:pt x="1" y="845"/>
                    </a:cubicBezTo>
                    <a:lnTo>
                      <a:pt x="1" y="548"/>
                    </a:lnTo>
                    <a:cubicBezTo>
                      <a:pt x="1" y="251"/>
                      <a:pt x="229" y="0"/>
                      <a:pt x="548" y="0"/>
                    </a:cubicBezTo>
                    <a:lnTo>
                      <a:pt x="6118" y="0"/>
                    </a:lnTo>
                    <a:cubicBezTo>
                      <a:pt x="6414" y="0"/>
                      <a:pt x="6666" y="251"/>
                      <a:pt x="6666" y="548"/>
                    </a:cubicBezTo>
                    <a:lnTo>
                      <a:pt x="6666" y="845"/>
                    </a:lnTo>
                    <a:cubicBezTo>
                      <a:pt x="6666" y="1141"/>
                      <a:pt x="6414" y="1393"/>
                      <a:pt x="6118" y="1393"/>
                    </a:cubicBezTo>
                    <a:close/>
                  </a:path>
                </a:pathLst>
              </a:custGeom>
              <a:solidFill>
                <a:schemeClr val="lt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9" name="Google Shape;1459;p75"/>
            <p:cNvGrpSpPr/>
            <p:nvPr/>
          </p:nvGrpSpPr>
          <p:grpSpPr>
            <a:xfrm>
              <a:off x="2839550" y="1643275"/>
              <a:ext cx="586050" cy="466800"/>
              <a:chOff x="2659525" y="1331750"/>
              <a:chExt cx="586050" cy="466800"/>
            </a:xfrm>
          </p:grpSpPr>
          <p:sp>
            <p:nvSpPr>
              <p:cNvPr id="1460" name="Google Shape;1460;p75"/>
              <p:cNvSpPr/>
              <p:nvPr/>
            </p:nvSpPr>
            <p:spPr>
              <a:xfrm>
                <a:off x="2659525" y="1331750"/>
                <a:ext cx="586050" cy="378900"/>
              </a:xfrm>
              <a:custGeom>
                <a:rect b="b" l="l" r="r" t="t"/>
                <a:pathLst>
                  <a:path extrusionOk="0" h="15156" w="23442">
                    <a:moveTo>
                      <a:pt x="18763" y="5820"/>
                    </a:moveTo>
                    <a:cubicBezTo>
                      <a:pt x="18580" y="5820"/>
                      <a:pt x="18397" y="5843"/>
                      <a:pt x="18215" y="5866"/>
                    </a:cubicBezTo>
                    <a:cubicBezTo>
                      <a:pt x="17713" y="4223"/>
                      <a:pt x="16206" y="3104"/>
                      <a:pt x="14494" y="3104"/>
                    </a:cubicBezTo>
                    <a:cubicBezTo>
                      <a:pt x="14083" y="3104"/>
                      <a:pt x="13650" y="3173"/>
                      <a:pt x="13239" y="3310"/>
                    </a:cubicBezTo>
                    <a:cubicBezTo>
                      <a:pt x="12257" y="1164"/>
                      <a:pt x="9906" y="0"/>
                      <a:pt x="7578" y="502"/>
                    </a:cubicBezTo>
                    <a:cubicBezTo>
                      <a:pt x="5273" y="1027"/>
                      <a:pt x="3629" y="3081"/>
                      <a:pt x="3629" y="5432"/>
                    </a:cubicBezTo>
                    <a:cubicBezTo>
                      <a:pt x="3629" y="5843"/>
                      <a:pt x="3675" y="6254"/>
                      <a:pt x="3766" y="6665"/>
                    </a:cubicBezTo>
                    <a:cubicBezTo>
                      <a:pt x="1575" y="6985"/>
                      <a:pt x="0" y="8970"/>
                      <a:pt x="160" y="11184"/>
                    </a:cubicBezTo>
                    <a:cubicBezTo>
                      <a:pt x="320" y="13421"/>
                      <a:pt x="2169" y="15133"/>
                      <a:pt x="4405" y="15156"/>
                    </a:cubicBezTo>
                    <a:lnTo>
                      <a:pt x="18763" y="15156"/>
                    </a:lnTo>
                    <a:cubicBezTo>
                      <a:pt x="21342" y="15156"/>
                      <a:pt x="23442" y="13056"/>
                      <a:pt x="23442" y="10500"/>
                    </a:cubicBezTo>
                    <a:cubicBezTo>
                      <a:pt x="23442" y="7920"/>
                      <a:pt x="21342" y="5820"/>
                      <a:pt x="18763" y="5820"/>
                    </a:cubicBezTo>
                    <a:close/>
                  </a:path>
                </a:pathLst>
              </a:custGeom>
              <a:solidFill>
                <a:schemeClr val="accent6"/>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75"/>
              <p:cNvSpPr/>
              <p:nvPr/>
            </p:nvSpPr>
            <p:spPr>
              <a:xfrm>
                <a:off x="2868925" y="1578250"/>
                <a:ext cx="186075" cy="220300"/>
              </a:xfrm>
              <a:custGeom>
                <a:rect b="b" l="l" r="r" t="t"/>
                <a:pathLst>
                  <a:path extrusionOk="0" h="8812" w="7443">
                    <a:moveTo>
                      <a:pt x="7168" y="4657"/>
                    </a:moveTo>
                    <a:lnTo>
                      <a:pt x="4155" y="8514"/>
                    </a:lnTo>
                    <a:cubicBezTo>
                      <a:pt x="3927" y="8811"/>
                      <a:pt x="3516" y="8811"/>
                      <a:pt x="3288" y="8514"/>
                    </a:cubicBezTo>
                    <a:lnTo>
                      <a:pt x="275" y="4657"/>
                    </a:lnTo>
                    <a:cubicBezTo>
                      <a:pt x="1" y="4292"/>
                      <a:pt x="252" y="3767"/>
                      <a:pt x="686" y="3767"/>
                    </a:cubicBezTo>
                    <a:lnTo>
                      <a:pt x="2215" y="3767"/>
                    </a:lnTo>
                    <a:lnTo>
                      <a:pt x="2215" y="548"/>
                    </a:lnTo>
                    <a:cubicBezTo>
                      <a:pt x="2215" y="252"/>
                      <a:pt x="2466" y="1"/>
                      <a:pt x="2763" y="1"/>
                    </a:cubicBezTo>
                    <a:lnTo>
                      <a:pt x="4680" y="1"/>
                    </a:lnTo>
                    <a:cubicBezTo>
                      <a:pt x="4977" y="1"/>
                      <a:pt x="5228" y="252"/>
                      <a:pt x="5228" y="548"/>
                    </a:cubicBezTo>
                    <a:lnTo>
                      <a:pt x="5228" y="3767"/>
                    </a:lnTo>
                    <a:lnTo>
                      <a:pt x="6757" y="3767"/>
                    </a:lnTo>
                    <a:cubicBezTo>
                      <a:pt x="7191" y="3767"/>
                      <a:pt x="7442" y="4292"/>
                      <a:pt x="7168" y="4657"/>
                    </a:cubicBezTo>
                    <a:close/>
                  </a:path>
                </a:pathLst>
              </a:custGeom>
              <a:solidFill>
                <a:schemeClr val="accent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75"/>
              <p:cNvSpPr/>
              <p:nvPr/>
            </p:nvSpPr>
            <p:spPr>
              <a:xfrm>
                <a:off x="2765075" y="1487525"/>
                <a:ext cx="115300" cy="135825"/>
              </a:xfrm>
              <a:custGeom>
                <a:rect b="b" l="l" r="r" t="t"/>
                <a:pathLst>
                  <a:path extrusionOk="0" h="5433" w="4612">
                    <a:moveTo>
                      <a:pt x="4429" y="2876"/>
                    </a:moveTo>
                    <a:lnTo>
                      <a:pt x="2580" y="5273"/>
                    </a:lnTo>
                    <a:cubicBezTo>
                      <a:pt x="2443" y="5433"/>
                      <a:pt x="2169" y="5433"/>
                      <a:pt x="2032" y="5273"/>
                    </a:cubicBezTo>
                    <a:lnTo>
                      <a:pt x="183" y="2876"/>
                    </a:lnTo>
                    <a:cubicBezTo>
                      <a:pt x="1" y="2648"/>
                      <a:pt x="161" y="2328"/>
                      <a:pt x="434" y="2328"/>
                    </a:cubicBezTo>
                    <a:lnTo>
                      <a:pt x="1370" y="2328"/>
                    </a:lnTo>
                    <a:lnTo>
                      <a:pt x="1370" y="343"/>
                    </a:lnTo>
                    <a:cubicBezTo>
                      <a:pt x="1370" y="160"/>
                      <a:pt x="1530" y="0"/>
                      <a:pt x="1713" y="0"/>
                    </a:cubicBezTo>
                    <a:lnTo>
                      <a:pt x="2900" y="0"/>
                    </a:lnTo>
                    <a:cubicBezTo>
                      <a:pt x="3082" y="0"/>
                      <a:pt x="3242" y="160"/>
                      <a:pt x="3242" y="343"/>
                    </a:cubicBezTo>
                    <a:lnTo>
                      <a:pt x="3242" y="2328"/>
                    </a:lnTo>
                    <a:lnTo>
                      <a:pt x="4178" y="2328"/>
                    </a:lnTo>
                    <a:cubicBezTo>
                      <a:pt x="4452" y="2328"/>
                      <a:pt x="4612" y="2648"/>
                      <a:pt x="4429" y="2876"/>
                    </a:cubicBezTo>
                    <a:close/>
                  </a:path>
                </a:pathLst>
              </a:custGeom>
              <a:solidFill>
                <a:schemeClr val="accent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75"/>
              <p:cNvSpPr/>
              <p:nvPr/>
            </p:nvSpPr>
            <p:spPr>
              <a:xfrm>
                <a:off x="3043550" y="1439025"/>
                <a:ext cx="115300" cy="135825"/>
              </a:xfrm>
              <a:custGeom>
                <a:rect b="b" l="l" r="r" t="t"/>
                <a:pathLst>
                  <a:path extrusionOk="0" h="5433" w="4612">
                    <a:moveTo>
                      <a:pt x="4429" y="2876"/>
                    </a:moveTo>
                    <a:lnTo>
                      <a:pt x="2580" y="5273"/>
                    </a:lnTo>
                    <a:cubicBezTo>
                      <a:pt x="2443" y="5433"/>
                      <a:pt x="2169" y="5433"/>
                      <a:pt x="2032" y="5273"/>
                    </a:cubicBezTo>
                    <a:lnTo>
                      <a:pt x="183" y="2876"/>
                    </a:lnTo>
                    <a:cubicBezTo>
                      <a:pt x="1" y="2648"/>
                      <a:pt x="160" y="2328"/>
                      <a:pt x="434" y="2328"/>
                    </a:cubicBezTo>
                    <a:lnTo>
                      <a:pt x="1370" y="2328"/>
                    </a:lnTo>
                    <a:lnTo>
                      <a:pt x="1370" y="343"/>
                    </a:lnTo>
                    <a:cubicBezTo>
                      <a:pt x="1370" y="160"/>
                      <a:pt x="1530" y="0"/>
                      <a:pt x="1712" y="0"/>
                    </a:cubicBezTo>
                    <a:lnTo>
                      <a:pt x="2899" y="0"/>
                    </a:lnTo>
                    <a:cubicBezTo>
                      <a:pt x="3082" y="0"/>
                      <a:pt x="3242" y="160"/>
                      <a:pt x="3242" y="343"/>
                    </a:cubicBezTo>
                    <a:lnTo>
                      <a:pt x="3242" y="2328"/>
                    </a:lnTo>
                    <a:lnTo>
                      <a:pt x="4178" y="2328"/>
                    </a:lnTo>
                    <a:cubicBezTo>
                      <a:pt x="4451" y="2328"/>
                      <a:pt x="4611" y="2648"/>
                      <a:pt x="4429" y="2876"/>
                    </a:cubicBezTo>
                    <a:close/>
                  </a:path>
                </a:pathLst>
              </a:custGeom>
              <a:solidFill>
                <a:schemeClr val="accent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412"/>
                                        </p:tgtEl>
                                        <p:attrNameLst>
                                          <p:attrName>style.visibility</p:attrName>
                                        </p:attrNameLst>
                                      </p:cBhvr>
                                      <p:to>
                                        <p:strVal val="visible"/>
                                      </p:to>
                                    </p:set>
                                    <p:animEffect filter="fade" transition="in">
                                      <p:cBhvr>
                                        <p:cTn dur="1000"/>
                                        <p:tgtEl>
                                          <p:spTgt spid="14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7" name="Shape 1467"/>
        <p:cNvGrpSpPr/>
        <p:nvPr/>
      </p:nvGrpSpPr>
      <p:grpSpPr>
        <a:xfrm>
          <a:off x="0" y="0"/>
          <a:ext cx="0" cy="0"/>
          <a:chOff x="0" y="0"/>
          <a:chExt cx="0" cy="0"/>
        </a:xfrm>
      </p:grpSpPr>
      <p:pic>
        <p:nvPicPr>
          <p:cNvPr id="1468" name="Google Shape;1468;p76"/>
          <p:cNvPicPr preferRelativeResize="0"/>
          <p:nvPr/>
        </p:nvPicPr>
        <p:blipFill>
          <a:blip r:embed="rId3">
            <a:alphaModFix/>
          </a:blip>
          <a:stretch>
            <a:fillRect/>
          </a:stretch>
        </p:blipFill>
        <p:spPr>
          <a:xfrm>
            <a:off x="792425" y="884938"/>
            <a:ext cx="7254053" cy="3373624"/>
          </a:xfrm>
          <a:prstGeom prst="rect">
            <a:avLst/>
          </a:prstGeom>
          <a:noFill/>
          <a:ln>
            <a:noFill/>
          </a:ln>
        </p:spPr>
      </p:pic>
      <p:pic>
        <p:nvPicPr>
          <p:cNvPr id="1469" name="Google Shape;1469;p76"/>
          <p:cNvPicPr preferRelativeResize="0"/>
          <p:nvPr/>
        </p:nvPicPr>
        <p:blipFill>
          <a:blip r:embed="rId4">
            <a:alphaModFix/>
          </a:blip>
          <a:stretch>
            <a:fillRect/>
          </a:stretch>
        </p:blipFill>
        <p:spPr>
          <a:xfrm>
            <a:off x="710200" y="884951"/>
            <a:ext cx="7302470" cy="3373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3" name="Shape 1473"/>
        <p:cNvGrpSpPr/>
        <p:nvPr/>
      </p:nvGrpSpPr>
      <p:grpSpPr>
        <a:xfrm>
          <a:off x="0" y="0"/>
          <a:ext cx="0" cy="0"/>
          <a:chOff x="0" y="0"/>
          <a:chExt cx="0" cy="0"/>
        </a:xfrm>
      </p:grpSpPr>
      <p:pic>
        <p:nvPicPr>
          <p:cNvPr id="1474" name="Google Shape;1474;p77"/>
          <p:cNvPicPr preferRelativeResize="0"/>
          <p:nvPr/>
        </p:nvPicPr>
        <p:blipFill>
          <a:blip r:embed="rId3">
            <a:alphaModFix/>
          </a:blip>
          <a:stretch>
            <a:fillRect/>
          </a:stretch>
        </p:blipFill>
        <p:spPr>
          <a:xfrm>
            <a:off x="792425" y="884938"/>
            <a:ext cx="7254053" cy="3373624"/>
          </a:xfrm>
          <a:prstGeom prst="rect">
            <a:avLst/>
          </a:prstGeom>
          <a:noFill/>
          <a:ln>
            <a:noFill/>
          </a:ln>
        </p:spPr>
      </p:pic>
      <p:pic>
        <p:nvPicPr>
          <p:cNvPr id="1475" name="Google Shape;1475;p77"/>
          <p:cNvPicPr preferRelativeResize="0"/>
          <p:nvPr/>
        </p:nvPicPr>
        <p:blipFill>
          <a:blip r:embed="rId4">
            <a:alphaModFix/>
          </a:blip>
          <a:stretch>
            <a:fillRect/>
          </a:stretch>
        </p:blipFill>
        <p:spPr>
          <a:xfrm>
            <a:off x="710200" y="884951"/>
            <a:ext cx="7302470" cy="3373600"/>
          </a:xfrm>
          <a:prstGeom prst="rect">
            <a:avLst/>
          </a:prstGeom>
          <a:noFill/>
          <a:ln>
            <a:noFill/>
          </a:ln>
        </p:spPr>
      </p:pic>
      <p:pic>
        <p:nvPicPr>
          <p:cNvPr id="1476" name="Google Shape;1476;p77"/>
          <p:cNvPicPr preferRelativeResize="0"/>
          <p:nvPr/>
        </p:nvPicPr>
        <p:blipFill>
          <a:blip r:embed="rId5">
            <a:alphaModFix/>
          </a:blip>
          <a:stretch>
            <a:fillRect/>
          </a:stretch>
        </p:blipFill>
        <p:spPr>
          <a:xfrm>
            <a:off x="792425" y="884811"/>
            <a:ext cx="7254048" cy="337387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0" name="Shape 1480"/>
        <p:cNvGrpSpPr/>
        <p:nvPr/>
      </p:nvGrpSpPr>
      <p:grpSpPr>
        <a:xfrm>
          <a:off x="0" y="0"/>
          <a:ext cx="0" cy="0"/>
          <a:chOff x="0" y="0"/>
          <a:chExt cx="0" cy="0"/>
        </a:xfrm>
      </p:grpSpPr>
      <p:pic>
        <p:nvPicPr>
          <p:cNvPr id="1481" name="Google Shape;1481;p78"/>
          <p:cNvPicPr preferRelativeResize="0"/>
          <p:nvPr/>
        </p:nvPicPr>
        <p:blipFill>
          <a:blip r:embed="rId3">
            <a:alphaModFix/>
          </a:blip>
          <a:stretch>
            <a:fillRect/>
          </a:stretch>
        </p:blipFill>
        <p:spPr>
          <a:xfrm>
            <a:off x="792425" y="884938"/>
            <a:ext cx="7254053" cy="33736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5" name="Shape 1485"/>
        <p:cNvGrpSpPr/>
        <p:nvPr/>
      </p:nvGrpSpPr>
      <p:grpSpPr>
        <a:xfrm>
          <a:off x="0" y="0"/>
          <a:ext cx="0" cy="0"/>
          <a:chOff x="0" y="0"/>
          <a:chExt cx="0" cy="0"/>
        </a:xfrm>
      </p:grpSpPr>
      <p:pic>
        <p:nvPicPr>
          <p:cNvPr id="1486" name="Google Shape;1486;p79"/>
          <p:cNvPicPr preferRelativeResize="0"/>
          <p:nvPr/>
        </p:nvPicPr>
        <p:blipFill>
          <a:blip r:embed="rId3">
            <a:alphaModFix/>
          </a:blip>
          <a:stretch>
            <a:fillRect/>
          </a:stretch>
        </p:blipFill>
        <p:spPr>
          <a:xfrm>
            <a:off x="792425" y="884938"/>
            <a:ext cx="7254053" cy="3373624"/>
          </a:xfrm>
          <a:prstGeom prst="rect">
            <a:avLst/>
          </a:prstGeom>
          <a:noFill/>
          <a:ln>
            <a:noFill/>
          </a:ln>
        </p:spPr>
      </p:pic>
      <p:pic>
        <p:nvPicPr>
          <p:cNvPr id="1487" name="Google Shape;1487;p79"/>
          <p:cNvPicPr preferRelativeResize="0"/>
          <p:nvPr/>
        </p:nvPicPr>
        <p:blipFill>
          <a:blip r:embed="rId4">
            <a:alphaModFix/>
          </a:blip>
          <a:stretch>
            <a:fillRect/>
          </a:stretch>
        </p:blipFill>
        <p:spPr>
          <a:xfrm>
            <a:off x="792425" y="884948"/>
            <a:ext cx="7303164" cy="3373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2" name="Shape 1012"/>
        <p:cNvGrpSpPr/>
        <p:nvPr/>
      </p:nvGrpSpPr>
      <p:grpSpPr>
        <a:xfrm>
          <a:off x="0" y="0"/>
          <a:ext cx="0" cy="0"/>
          <a:chOff x="0" y="0"/>
          <a:chExt cx="0" cy="0"/>
        </a:xfrm>
      </p:grpSpPr>
      <p:sp>
        <p:nvSpPr>
          <p:cNvPr id="1013" name="Google Shape;1013;p6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 </a:t>
            </a:r>
            <a:endParaRPr/>
          </a:p>
        </p:txBody>
      </p:sp>
      <p:sp>
        <p:nvSpPr>
          <p:cNvPr id="1014" name="Google Shape;1014;p62"/>
          <p:cNvSpPr txBox="1"/>
          <p:nvPr>
            <p:ph idx="1" type="body"/>
          </p:nvPr>
        </p:nvSpPr>
        <p:spPr>
          <a:xfrm>
            <a:off x="720000" y="2194075"/>
            <a:ext cx="7704000" cy="2262000"/>
          </a:xfrm>
          <a:prstGeom prst="rect">
            <a:avLst/>
          </a:prstGeom>
        </p:spPr>
        <p:txBody>
          <a:bodyPr anchorCtr="0" anchor="ctr" bIns="91425" lIns="91425" spcFirstLastPara="1" rIns="91425" wrap="square" tIns="91425">
            <a:noAutofit/>
          </a:bodyPr>
          <a:lstStyle/>
          <a:p>
            <a:pPr indent="-304800" lvl="0" marL="457200" rtl="0" algn="l">
              <a:lnSpc>
                <a:spcPct val="200000"/>
              </a:lnSpc>
              <a:spcBef>
                <a:spcPts val="0"/>
              </a:spcBef>
              <a:spcAft>
                <a:spcPts val="0"/>
              </a:spcAft>
              <a:buSzPts val="1200"/>
              <a:buFont typeface="Montserrat"/>
              <a:buChar char="●"/>
            </a:pPr>
            <a:r>
              <a:rPr b="1" lang="en" sz="1200">
                <a:latin typeface="Montserrat"/>
                <a:ea typeface="Montserrat"/>
                <a:cs typeface="Montserrat"/>
                <a:sym typeface="Montserrat"/>
              </a:rPr>
              <a:t>The internet provides people with fast and easy access to communication and information.</a:t>
            </a:r>
            <a:endParaRPr b="1" sz="1200">
              <a:latin typeface="Montserrat"/>
              <a:ea typeface="Montserrat"/>
              <a:cs typeface="Montserrat"/>
              <a:sym typeface="Montserrat"/>
            </a:endParaRPr>
          </a:p>
          <a:p>
            <a:pPr indent="-304800" lvl="0" marL="457200" rtl="0" algn="l">
              <a:lnSpc>
                <a:spcPct val="200000"/>
              </a:lnSpc>
              <a:spcBef>
                <a:spcPts val="0"/>
              </a:spcBef>
              <a:spcAft>
                <a:spcPts val="0"/>
              </a:spcAft>
              <a:buSzPts val="1200"/>
              <a:buFont typeface="Montserrat"/>
              <a:buChar char="●"/>
            </a:pPr>
            <a:r>
              <a:rPr b="1" lang="en" sz="1200">
                <a:latin typeface="Montserrat"/>
                <a:ea typeface="Montserrat"/>
                <a:cs typeface="Montserrat"/>
                <a:sym typeface="Montserrat"/>
              </a:rPr>
              <a:t>But with access to social media, electronic mail, audio/video transmission a new threat to safety emerges. </a:t>
            </a:r>
            <a:endParaRPr b="1" sz="1200">
              <a:latin typeface="Montserrat"/>
              <a:ea typeface="Montserrat"/>
              <a:cs typeface="Montserrat"/>
              <a:sym typeface="Montserrat"/>
            </a:endParaRPr>
          </a:p>
          <a:p>
            <a:pPr indent="-304800" lvl="0" marL="457200" rtl="0" algn="l">
              <a:lnSpc>
                <a:spcPct val="200000"/>
              </a:lnSpc>
              <a:spcBef>
                <a:spcPts val="0"/>
              </a:spcBef>
              <a:spcAft>
                <a:spcPts val="0"/>
              </a:spcAft>
              <a:buSzPts val="1200"/>
              <a:buFont typeface="Montserrat"/>
              <a:buChar char="●"/>
            </a:pPr>
            <a:r>
              <a:rPr b="1" lang="en" sz="1200">
                <a:latin typeface="Montserrat"/>
                <a:ea typeface="Montserrat"/>
                <a:cs typeface="Montserrat"/>
                <a:sym typeface="Montserrat"/>
              </a:rPr>
              <a:t>This threat is compromised online security. </a:t>
            </a:r>
            <a:endParaRPr b="1" sz="1200">
              <a:latin typeface="Montserrat"/>
              <a:ea typeface="Montserrat"/>
              <a:cs typeface="Montserrat"/>
              <a:sym typeface="Montserrat"/>
            </a:endParaRPr>
          </a:p>
          <a:p>
            <a:pPr indent="-304800" lvl="1" marL="1371600" rtl="0" algn="l">
              <a:lnSpc>
                <a:spcPct val="200000"/>
              </a:lnSpc>
              <a:spcBef>
                <a:spcPts val="0"/>
              </a:spcBef>
              <a:spcAft>
                <a:spcPts val="0"/>
              </a:spcAft>
              <a:buSzPts val="1200"/>
              <a:buFont typeface="Montserrat"/>
              <a:buChar char="○"/>
            </a:pPr>
            <a:r>
              <a:rPr b="1" lang="en" sz="1200">
                <a:latin typeface="Montserrat"/>
                <a:ea typeface="Montserrat"/>
                <a:cs typeface="Montserrat"/>
                <a:sym typeface="Montserrat"/>
              </a:rPr>
              <a:t>It is important to have security measures when using or accessing the internet as personal information can be easily leaked and accessed by the wrong people.</a:t>
            </a:r>
            <a:endParaRPr b="1" sz="1200">
              <a:latin typeface="Montserrat"/>
              <a:ea typeface="Montserrat"/>
              <a:cs typeface="Montserrat"/>
              <a:sym typeface="Montserrat"/>
            </a:endParaRPr>
          </a:p>
          <a:p>
            <a:pPr indent="0" lvl="0" marL="0" rtl="0" algn="l">
              <a:spcBef>
                <a:spcPts val="0"/>
              </a:spcBef>
              <a:spcAft>
                <a:spcPts val="0"/>
              </a:spcAft>
              <a:buNone/>
            </a:pPr>
            <a:r>
              <a:t/>
            </a:r>
            <a:endParaRPr b="1">
              <a:latin typeface="Montserrat"/>
              <a:ea typeface="Montserrat"/>
              <a:cs typeface="Montserrat"/>
              <a:sym typeface="Montserrat"/>
            </a:endParaRPr>
          </a:p>
          <a:p>
            <a:pPr indent="0" lvl="0" marL="0" rtl="0" algn="l">
              <a:spcBef>
                <a:spcPts val="1000"/>
              </a:spcBef>
              <a:spcAft>
                <a:spcPts val="0"/>
              </a:spcAft>
              <a:buNone/>
            </a:pPr>
            <a:r>
              <a:t/>
            </a:r>
            <a:endParaRPr b="1">
              <a:solidFill>
                <a:schemeClr val="dk1"/>
              </a:solidFill>
            </a:endParaRPr>
          </a:p>
        </p:txBody>
      </p:sp>
      <p:sp>
        <p:nvSpPr>
          <p:cNvPr id="1015" name="Google Shape;1015;p62"/>
          <p:cNvSpPr/>
          <p:nvPr/>
        </p:nvSpPr>
        <p:spPr>
          <a:xfrm rot="5400000">
            <a:off x="62125" y="2453700"/>
            <a:ext cx="963600" cy="23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62">
            <a:hlinkClick action="ppaction://hlinkshowjump?jump=previousslide"/>
          </p:cNvPr>
          <p:cNvSpPr/>
          <p:nvPr/>
        </p:nvSpPr>
        <p:spPr>
          <a:xfrm>
            <a:off x="465662" y="2271250"/>
            <a:ext cx="156300" cy="135300"/>
          </a:xfrm>
          <a:prstGeom prst="triangle">
            <a:avLst>
              <a:gd fmla="val 50000" name="adj"/>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62">
            <a:hlinkClick action="ppaction://hlinkshowjump?jump=nextslide"/>
          </p:cNvPr>
          <p:cNvSpPr/>
          <p:nvPr/>
        </p:nvSpPr>
        <p:spPr>
          <a:xfrm flipH="1" rot="10800000">
            <a:off x="465315" y="2737050"/>
            <a:ext cx="157200" cy="135600"/>
          </a:xfrm>
          <a:prstGeom prst="triangle">
            <a:avLst>
              <a:gd fmla="val 50000" name="adj"/>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62">
            <a:hlinkClick action="ppaction://hlinksldjump" r:id="rId3"/>
          </p:cNvPr>
          <p:cNvSpPr/>
          <p:nvPr/>
        </p:nvSpPr>
        <p:spPr>
          <a:xfrm rot="5400000">
            <a:off x="465301" y="2493168"/>
            <a:ext cx="157103" cy="157157"/>
          </a:xfrm>
          <a:custGeom>
            <a:rect b="b" l="l" r="r" t="t"/>
            <a:pathLst>
              <a:path extrusionOk="0" h="21411" w="21411">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rotWithShape="0" algn="bl" dir="5400000" dist="19050">
              <a:schemeClr val="dk1">
                <a:alpha val="52000"/>
              </a:schemeClr>
            </a:outerShdw>
            <a:reflection blurRad="0" dir="5400000" dist="47625" endA="0" endPos="54000" fadeDir="5400012" kx="0" rotWithShape="0" algn="bl" stA="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1" name="Shape 1491"/>
        <p:cNvGrpSpPr/>
        <p:nvPr/>
      </p:nvGrpSpPr>
      <p:grpSpPr>
        <a:xfrm>
          <a:off x="0" y="0"/>
          <a:ext cx="0" cy="0"/>
          <a:chOff x="0" y="0"/>
          <a:chExt cx="0" cy="0"/>
        </a:xfrm>
      </p:grpSpPr>
      <p:pic>
        <p:nvPicPr>
          <p:cNvPr id="1492" name="Google Shape;1492;p80"/>
          <p:cNvPicPr preferRelativeResize="0"/>
          <p:nvPr/>
        </p:nvPicPr>
        <p:blipFill>
          <a:blip r:embed="rId3">
            <a:alphaModFix/>
          </a:blip>
          <a:stretch>
            <a:fillRect/>
          </a:stretch>
        </p:blipFill>
        <p:spPr>
          <a:xfrm>
            <a:off x="740450" y="947900"/>
            <a:ext cx="7663101" cy="3474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6" name="Shape 1496"/>
        <p:cNvGrpSpPr/>
        <p:nvPr/>
      </p:nvGrpSpPr>
      <p:grpSpPr>
        <a:xfrm>
          <a:off x="0" y="0"/>
          <a:ext cx="0" cy="0"/>
          <a:chOff x="0" y="0"/>
          <a:chExt cx="0" cy="0"/>
        </a:xfrm>
      </p:grpSpPr>
      <p:sp>
        <p:nvSpPr>
          <p:cNvPr id="1497" name="Google Shape;1497;p81"/>
          <p:cNvSpPr txBox="1"/>
          <p:nvPr>
            <p:ph type="title"/>
          </p:nvPr>
        </p:nvSpPr>
        <p:spPr>
          <a:xfrm flipH="1">
            <a:off x="2628475" y="1580425"/>
            <a:ext cx="6058800" cy="1295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3000"/>
              <a:t>Web Information System </a:t>
            </a:r>
            <a:endParaRPr sz="3000"/>
          </a:p>
          <a:p>
            <a:pPr indent="0" lvl="0" marL="0" rtl="0" algn="r">
              <a:spcBef>
                <a:spcPts val="0"/>
              </a:spcBef>
              <a:spcAft>
                <a:spcPts val="0"/>
              </a:spcAft>
              <a:buNone/>
            </a:pPr>
            <a:r>
              <a:rPr lang="en" sz="3000"/>
              <a:t>Security Measures</a:t>
            </a:r>
            <a:endParaRPr sz="3000"/>
          </a:p>
        </p:txBody>
      </p:sp>
      <p:grpSp>
        <p:nvGrpSpPr>
          <p:cNvPr id="1498" name="Google Shape;1498;p81"/>
          <p:cNvGrpSpPr/>
          <p:nvPr/>
        </p:nvGrpSpPr>
        <p:grpSpPr>
          <a:xfrm>
            <a:off x="3671699" y="2588674"/>
            <a:ext cx="825589" cy="93999"/>
            <a:chOff x="5718423" y="809024"/>
            <a:chExt cx="830071" cy="94500"/>
          </a:xfrm>
        </p:grpSpPr>
        <p:sp>
          <p:nvSpPr>
            <p:cNvPr id="1499" name="Google Shape;1499;p81"/>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81"/>
            <p:cNvSpPr/>
            <p:nvPr/>
          </p:nvSpPr>
          <p:spPr>
            <a:xfrm>
              <a:off x="5963614" y="809024"/>
              <a:ext cx="94500" cy="94500"/>
            </a:xfrm>
            <a:prstGeom prst="ellipse">
              <a:avLst/>
            </a:prstGeom>
            <a:solidFill>
              <a:schemeClr val="lt1">
                <a:alpha val="8973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81"/>
            <p:cNvSpPr/>
            <p:nvPr/>
          </p:nvSpPr>
          <p:spPr>
            <a:xfrm>
              <a:off x="6208804" y="809024"/>
              <a:ext cx="94500" cy="94500"/>
            </a:xfrm>
            <a:prstGeom prst="ellipse">
              <a:avLst/>
            </a:prstGeom>
            <a:solidFill>
              <a:schemeClr val="lt1">
                <a:alpha val="665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81"/>
            <p:cNvSpPr/>
            <p:nvPr/>
          </p:nvSpPr>
          <p:spPr>
            <a:xfrm>
              <a:off x="6453994" y="809024"/>
              <a:ext cx="94500" cy="94500"/>
            </a:xfrm>
            <a:prstGeom prst="ellipse">
              <a:avLst/>
            </a:prstGeom>
            <a:solidFill>
              <a:schemeClr val="lt1">
                <a:alpha val="540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3" name="Google Shape;1503;p81"/>
          <p:cNvSpPr/>
          <p:nvPr/>
        </p:nvSpPr>
        <p:spPr>
          <a:xfrm rot="5400000">
            <a:off x="62125" y="2453700"/>
            <a:ext cx="963600" cy="23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81">
            <a:hlinkClick action="ppaction://hlinkshowjump?jump=previousslide"/>
          </p:cNvPr>
          <p:cNvSpPr/>
          <p:nvPr/>
        </p:nvSpPr>
        <p:spPr>
          <a:xfrm>
            <a:off x="465662" y="2271250"/>
            <a:ext cx="156300" cy="135300"/>
          </a:xfrm>
          <a:prstGeom prst="triangle">
            <a:avLst>
              <a:gd fmla="val 50000" name="adj"/>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81">
            <a:hlinkClick action="ppaction://hlinkshowjump?jump=nextslide"/>
          </p:cNvPr>
          <p:cNvSpPr/>
          <p:nvPr/>
        </p:nvSpPr>
        <p:spPr>
          <a:xfrm flipH="1" rot="10800000">
            <a:off x="465315" y="2737050"/>
            <a:ext cx="157200" cy="135600"/>
          </a:xfrm>
          <a:prstGeom prst="triangle">
            <a:avLst>
              <a:gd fmla="val 50000" name="adj"/>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81">
            <a:hlinkClick action="ppaction://hlinksldjump" r:id="rId3"/>
          </p:cNvPr>
          <p:cNvSpPr/>
          <p:nvPr/>
        </p:nvSpPr>
        <p:spPr>
          <a:xfrm rot="5400000">
            <a:off x="465301" y="2493168"/>
            <a:ext cx="157103" cy="157157"/>
          </a:xfrm>
          <a:custGeom>
            <a:rect b="b" l="l" r="r" t="t"/>
            <a:pathLst>
              <a:path extrusionOk="0" h="21411" w="21411">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rotWithShape="0" algn="bl" dir="5400000" dist="19050">
              <a:schemeClr val="dk1">
                <a:alpha val="52000"/>
              </a:schemeClr>
            </a:outerShdw>
            <a:reflection blurRad="0" dir="5400000" dist="47625" endA="0" endPos="54000" fadeDir="5400012" kx="0" rotWithShape="0" algn="bl" stA="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7" name="Google Shape;1507;p81"/>
          <p:cNvGrpSpPr/>
          <p:nvPr/>
        </p:nvGrpSpPr>
        <p:grpSpPr>
          <a:xfrm>
            <a:off x="1048050" y="1580422"/>
            <a:ext cx="2377550" cy="2103478"/>
            <a:chOff x="1048050" y="1580422"/>
            <a:chExt cx="2377550" cy="2103478"/>
          </a:xfrm>
        </p:grpSpPr>
        <p:sp>
          <p:nvSpPr>
            <p:cNvPr id="1508" name="Google Shape;1508;p81"/>
            <p:cNvSpPr/>
            <p:nvPr/>
          </p:nvSpPr>
          <p:spPr>
            <a:xfrm>
              <a:off x="1936525" y="3130950"/>
              <a:ext cx="368650" cy="424575"/>
            </a:xfrm>
            <a:custGeom>
              <a:rect b="b" l="l" r="r" t="t"/>
              <a:pathLst>
                <a:path extrusionOk="0" h="16983" w="14746">
                  <a:moveTo>
                    <a:pt x="14746" y="16982"/>
                  </a:moveTo>
                  <a:lnTo>
                    <a:pt x="0" y="16982"/>
                  </a:lnTo>
                  <a:lnTo>
                    <a:pt x="0" y="0"/>
                  </a:lnTo>
                  <a:lnTo>
                    <a:pt x="14746" y="0"/>
                  </a:lnTo>
                  <a:close/>
                </a:path>
              </a:pathLst>
            </a:custGeom>
            <a:solidFill>
              <a:schemeClr val="accent6"/>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81"/>
            <p:cNvSpPr/>
            <p:nvPr/>
          </p:nvSpPr>
          <p:spPr>
            <a:xfrm>
              <a:off x="1675175" y="3541225"/>
              <a:ext cx="891350" cy="142675"/>
            </a:xfrm>
            <a:custGeom>
              <a:rect b="b" l="l" r="r" t="t"/>
              <a:pathLst>
                <a:path extrusionOk="0" h="5707" w="35654">
                  <a:moveTo>
                    <a:pt x="0" y="5707"/>
                  </a:moveTo>
                  <a:lnTo>
                    <a:pt x="0" y="5707"/>
                  </a:lnTo>
                  <a:cubicBezTo>
                    <a:pt x="0" y="2580"/>
                    <a:pt x="2580" y="0"/>
                    <a:pt x="5707" y="0"/>
                  </a:cubicBezTo>
                  <a:lnTo>
                    <a:pt x="29947" y="0"/>
                  </a:lnTo>
                  <a:cubicBezTo>
                    <a:pt x="33074" y="0"/>
                    <a:pt x="35654" y="2580"/>
                    <a:pt x="35654" y="5707"/>
                  </a:cubicBezTo>
                  <a:lnTo>
                    <a:pt x="35654" y="5707"/>
                  </a:lnTo>
                  <a:close/>
                </a:path>
              </a:pathLst>
            </a:custGeom>
            <a:solidFill>
              <a:schemeClr val="accent6"/>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81"/>
            <p:cNvSpPr/>
            <p:nvPr/>
          </p:nvSpPr>
          <p:spPr>
            <a:xfrm>
              <a:off x="1048050" y="1839600"/>
              <a:ext cx="2145600" cy="1208050"/>
            </a:xfrm>
            <a:custGeom>
              <a:rect b="b" l="l" r="r" t="t"/>
              <a:pathLst>
                <a:path extrusionOk="0" h="48322" w="85824">
                  <a:moveTo>
                    <a:pt x="85824" y="48322"/>
                  </a:moveTo>
                  <a:lnTo>
                    <a:pt x="0" y="48322"/>
                  </a:lnTo>
                  <a:lnTo>
                    <a:pt x="0" y="5912"/>
                  </a:lnTo>
                  <a:cubicBezTo>
                    <a:pt x="0" y="2671"/>
                    <a:pt x="2648" y="1"/>
                    <a:pt x="5912" y="1"/>
                  </a:cubicBezTo>
                  <a:lnTo>
                    <a:pt x="79912" y="1"/>
                  </a:lnTo>
                  <a:cubicBezTo>
                    <a:pt x="83176" y="1"/>
                    <a:pt x="85824" y="2671"/>
                    <a:pt x="85824" y="5912"/>
                  </a:cubicBezTo>
                  <a:close/>
                </a:path>
              </a:pathLst>
            </a:custGeom>
            <a:solidFill>
              <a:schemeClr val="accent1"/>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81"/>
            <p:cNvSpPr/>
            <p:nvPr/>
          </p:nvSpPr>
          <p:spPr>
            <a:xfrm>
              <a:off x="1049750" y="3047050"/>
              <a:ext cx="2143900" cy="195175"/>
            </a:xfrm>
            <a:custGeom>
              <a:rect b="b" l="l" r="r" t="t"/>
              <a:pathLst>
                <a:path extrusionOk="0" h="7807" w="85756">
                  <a:moveTo>
                    <a:pt x="79524" y="7807"/>
                  </a:moveTo>
                  <a:lnTo>
                    <a:pt x="5958" y="7807"/>
                  </a:lnTo>
                  <a:cubicBezTo>
                    <a:pt x="2671" y="7807"/>
                    <a:pt x="1" y="5136"/>
                    <a:pt x="1" y="1850"/>
                  </a:cubicBezTo>
                  <a:lnTo>
                    <a:pt x="1" y="1"/>
                  </a:lnTo>
                  <a:lnTo>
                    <a:pt x="85756" y="1"/>
                  </a:lnTo>
                  <a:lnTo>
                    <a:pt x="85756" y="1553"/>
                  </a:lnTo>
                  <a:cubicBezTo>
                    <a:pt x="85756" y="4999"/>
                    <a:pt x="82971" y="7807"/>
                    <a:pt x="79524" y="7807"/>
                  </a:cubicBezTo>
                  <a:close/>
                </a:path>
              </a:pathLst>
            </a:custGeom>
            <a:solidFill>
              <a:schemeClr val="accent3"/>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81"/>
            <p:cNvSpPr/>
            <p:nvPr/>
          </p:nvSpPr>
          <p:spPr>
            <a:xfrm>
              <a:off x="2059200" y="3081875"/>
              <a:ext cx="125575" cy="125550"/>
            </a:xfrm>
            <a:custGeom>
              <a:rect b="b" l="l" r="r" t="t"/>
              <a:pathLst>
                <a:path extrusionOk="0" h="5022" w="5023">
                  <a:moveTo>
                    <a:pt x="5022" y="2511"/>
                  </a:moveTo>
                  <a:cubicBezTo>
                    <a:pt x="5022" y="3903"/>
                    <a:pt x="3881" y="5022"/>
                    <a:pt x="2512" y="5022"/>
                  </a:cubicBezTo>
                  <a:cubicBezTo>
                    <a:pt x="1119" y="5022"/>
                    <a:pt x="1" y="3903"/>
                    <a:pt x="1" y="2511"/>
                  </a:cubicBezTo>
                  <a:cubicBezTo>
                    <a:pt x="1" y="1119"/>
                    <a:pt x="1119" y="0"/>
                    <a:pt x="2512" y="0"/>
                  </a:cubicBezTo>
                  <a:cubicBezTo>
                    <a:pt x="3881" y="0"/>
                    <a:pt x="5022" y="1119"/>
                    <a:pt x="5022" y="2511"/>
                  </a:cubicBezTo>
                  <a:close/>
                </a:path>
              </a:pathLst>
            </a:custGeom>
            <a:solidFill>
              <a:schemeClr val="accent4"/>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81"/>
            <p:cNvSpPr/>
            <p:nvPr/>
          </p:nvSpPr>
          <p:spPr>
            <a:xfrm>
              <a:off x="2076325" y="3099550"/>
              <a:ext cx="90750" cy="90200"/>
            </a:xfrm>
            <a:custGeom>
              <a:rect b="b" l="l" r="r" t="t"/>
              <a:pathLst>
                <a:path extrusionOk="0" h="3608" w="3630">
                  <a:moveTo>
                    <a:pt x="3630" y="1804"/>
                  </a:moveTo>
                  <a:cubicBezTo>
                    <a:pt x="3630" y="2808"/>
                    <a:pt x="2831" y="3607"/>
                    <a:pt x="1827" y="3607"/>
                  </a:cubicBezTo>
                  <a:cubicBezTo>
                    <a:pt x="822" y="3607"/>
                    <a:pt x="1" y="2808"/>
                    <a:pt x="1" y="1804"/>
                  </a:cubicBezTo>
                  <a:cubicBezTo>
                    <a:pt x="1" y="800"/>
                    <a:pt x="822" y="1"/>
                    <a:pt x="1827" y="1"/>
                  </a:cubicBezTo>
                  <a:cubicBezTo>
                    <a:pt x="2831" y="1"/>
                    <a:pt x="3630" y="800"/>
                    <a:pt x="3630" y="1804"/>
                  </a:cubicBezTo>
                  <a:close/>
                </a:path>
              </a:pathLst>
            </a:custGeom>
            <a:solidFill>
              <a:schemeClr val="accent3"/>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81"/>
            <p:cNvSpPr/>
            <p:nvPr/>
          </p:nvSpPr>
          <p:spPr>
            <a:xfrm>
              <a:off x="1125075" y="1923475"/>
              <a:ext cx="1989250" cy="1123600"/>
            </a:xfrm>
            <a:custGeom>
              <a:rect b="b" l="l" r="r" t="t"/>
              <a:pathLst>
                <a:path extrusionOk="0" h="44944" w="79570">
                  <a:moveTo>
                    <a:pt x="79570" y="44944"/>
                  </a:moveTo>
                  <a:lnTo>
                    <a:pt x="1" y="44944"/>
                  </a:lnTo>
                  <a:lnTo>
                    <a:pt x="1" y="3721"/>
                  </a:lnTo>
                  <a:cubicBezTo>
                    <a:pt x="1" y="1667"/>
                    <a:pt x="1690" y="1"/>
                    <a:pt x="3744" y="1"/>
                  </a:cubicBezTo>
                  <a:lnTo>
                    <a:pt x="75827" y="1"/>
                  </a:lnTo>
                  <a:cubicBezTo>
                    <a:pt x="77881" y="1"/>
                    <a:pt x="79570" y="1667"/>
                    <a:pt x="79570" y="3721"/>
                  </a:cubicBezTo>
                  <a:close/>
                </a:path>
              </a:pathLst>
            </a:custGeom>
            <a:solidFill>
              <a:schemeClr val="lt1"/>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81"/>
            <p:cNvSpPr/>
            <p:nvPr/>
          </p:nvSpPr>
          <p:spPr>
            <a:xfrm>
              <a:off x="1125075" y="1923475"/>
              <a:ext cx="1989250" cy="1123600"/>
            </a:xfrm>
            <a:custGeom>
              <a:rect b="b" l="l" r="r" t="t"/>
              <a:pathLst>
                <a:path extrusionOk="0" h="44944" w="79570">
                  <a:moveTo>
                    <a:pt x="79570" y="44944"/>
                  </a:moveTo>
                  <a:lnTo>
                    <a:pt x="1" y="44944"/>
                  </a:lnTo>
                  <a:lnTo>
                    <a:pt x="1" y="3721"/>
                  </a:lnTo>
                  <a:cubicBezTo>
                    <a:pt x="1" y="1667"/>
                    <a:pt x="1690" y="1"/>
                    <a:pt x="3744" y="1"/>
                  </a:cubicBezTo>
                  <a:lnTo>
                    <a:pt x="75827" y="1"/>
                  </a:lnTo>
                  <a:cubicBezTo>
                    <a:pt x="77881" y="1"/>
                    <a:pt x="79570" y="1667"/>
                    <a:pt x="79570" y="3721"/>
                  </a:cubicBezTo>
                  <a:close/>
                </a:path>
              </a:pathLst>
            </a:custGeom>
            <a:solidFill>
              <a:schemeClr val="accent6"/>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81"/>
            <p:cNvSpPr/>
            <p:nvPr/>
          </p:nvSpPr>
          <p:spPr>
            <a:xfrm>
              <a:off x="1193550" y="2675575"/>
              <a:ext cx="1019750" cy="308725"/>
            </a:xfrm>
            <a:custGeom>
              <a:rect b="b" l="l" r="r" t="t"/>
              <a:pathLst>
                <a:path extrusionOk="0" h="12349" w="40790">
                  <a:moveTo>
                    <a:pt x="39260" y="12349"/>
                  </a:moveTo>
                  <a:lnTo>
                    <a:pt x="1530" y="12349"/>
                  </a:lnTo>
                  <a:cubicBezTo>
                    <a:pt x="686" y="12349"/>
                    <a:pt x="1" y="11664"/>
                    <a:pt x="1" y="10843"/>
                  </a:cubicBezTo>
                  <a:lnTo>
                    <a:pt x="1" y="1530"/>
                  </a:lnTo>
                  <a:cubicBezTo>
                    <a:pt x="1" y="685"/>
                    <a:pt x="686" y="1"/>
                    <a:pt x="1530" y="1"/>
                  </a:cubicBezTo>
                  <a:lnTo>
                    <a:pt x="39260" y="1"/>
                  </a:lnTo>
                  <a:cubicBezTo>
                    <a:pt x="40105" y="1"/>
                    <a:pt x="40790" y="685"/>
                    <a:pt x="40790" y="1530"/>
                  </a:cubicBezTo>
                  <a:lnTo>
                    <a:pt x="40790" y="10843"/>
                  </a:lnTo>
                  <a:cubicBezTo>
                    <a:pt x="40790" y="11664"/>
                    <a:pt x="40105" y="12349"/>
                    <a:pt x="39260" y="12349"/>
                  </a:cubicBezTo>
                  <a:close/>
                </a:path>
              </a:pathLst>
            </a:custGeom>
            <a:solidFill>
              <a:schemeClr val="dk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81"/>
            <p:cNvSpPr/>
            <p:nvPr/>
          </p:nvSpPr>
          <p:spPr>
            <a:xfrm>
              <a:off x="1193550" y="1995375"/>
              <a:ext cx="1019750" cy="628300"/>
            </a:xfrm>
            <a:custGeom>
              <a:rect b="b" l="l" r="r" t="t"/>
              <a:pathLst>
                <a:path extrusionOk="0" h="25132" w="40790">
                  <a:moveTo>
                    <a:pt x="39260" y="25131"/>
                  </a:moveTo>
                  <a:lnTo>
                    <a:pt x="1530" y="25131"/>
                  </a:lnTo>
                  <a:cubicBezTo>
                    <a:pt x="686" y="25131"/>
                    <a:pt x="1" y="24447"/>
                    <a:pt x="1" y="23602"/>
                  </a:cubicBezTo>
                  <a:lnTo>
                    <a:pt x="1" y="1530"/>
                  </a:lnTo>
                  <a:cubicBezTo>
                    <a:pt x="1" y="686"/>
                    <a:pt x="686" y="1"/>
                    <a:pt x="1530" y="1"/>
                  </a:cubicBezTo>
                  <a:lnTo>
                    <a:pt x="39260" y="1"/>
                  </a:lnTo>
                  <a:cubicBezTo>
                    <a:pt x="40105" y="1"/>
                    <a:pt x="40790" y="686"/>
                    <a:pt x="40790" y="1530"/>
                  </a:cubicBezTo>
                  <a:lnTo>
                    <a:pt x="40790" y="23602"/>
                  </a:lnTo>
                  <a:cubicBezTo>
                    <a:pt x="40790" y="24447"/>
                    <a:pt x="40105" y="25131"/>
                    <a:pt x="39260" y="25131"/>
                  </a:cubicBezTo>
                  <a:close/>
                </a:path>
              </a:pathLst>
            </a:custGeom>
            <a:solidFill>
              <a:schemeClr val="dk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81"/>
            <p:cNvSpPr/>
            <p:nvPr/>
          </p:nvSpPr>
          <p:spPr>
            <a:xfrm>
              <a:off x="2281750" y="1995375"/>
              <a:ext cx="761825" cy="988925"/>
            </a:xfrm>
            <a:custGeom>
              <a:rect b="b" l="l" r="r" t="t"/>
              <a:pathLst>
                <a:path extrusionOk="0" h="39557" w="30473">
                  <a:moveTo>
                    <a:pt x="28966" y="39557"/>
                  </a:moveTo>
                  <a:lnTo>
                    <a:pt x="1530" y="39557"/>
                  </a:lnTo>
                  <a:cubicBezTo>
                    <a:pt x="686" y="39557"/>
                    <a:pt x="1" y="38872"/>
                    <a:pt x="1" y="38051"/>
                  </a:cubicBezTo>
                  <a:lnTo>
                    <a:pt x="1" y="1530"/>
                  </a:lnTo>
                  <a:cubicBezTo>
                    <a:pt x="1" y="686"/>
                    <a:pt x="686" y="1"/>
                    <a:pt x="1530" y="1"/>
                  </a:cubicBezTo>
                  <a:lnTo>
                    <a:pt x="28966" y="1"/>
                  </a:lnTo>
                  <a:cubicBezTo>
                    <a:pt x="29788" y="1"/>
                    <a:pt x="30473" y="686"/>
                    <a:pt x="30473" y="1530"/>
                  </a:cubicBezTo>
                  <a:lnTo>
                    <a:pt x="30473" y="38051"/>
                  </a:lnTo>
                  <a:cubicBezTo>
                    <a:pt x="30473" y="38872"/>
                    <a:pt x="29788" y="39557"/>
                    <a:pt x="28966" y="39557"/>
                  </a:cubicBezTo>
                  <a:close/>
                </a:path>
              </a:pathLst>
            </a:custGeom>
            <a:solidFill>
              <a:schemeClr val="dk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81"/>
            <p:cNvSpPr/>
            <p:nvPr/>
          </p:nvSpPr>
          <p:spPr>
            <a:xfrm>
              <a:off x="1797300" y="2107800"/>
              <a:ext cx="655100" cy="727575"/>
            </a:xfrm>
            <a:custGeom>
              <a:rect b="b" l="l" r="r" t="t"/>
              <a:pathLst>
                <a:path extrusionOk="0" h="29103" w="26204">
                  <a:moveTo>
                    <a:pt x="23921" y="4200"/>
                  </a:moveTo>
                  <a:cubicBezTo>
                    <a:pt x="19995" y="3972"/>
                    <a:pt x="16799" y="2785"/>
                    <a:pt x="14060" y="480"/>
                  </a:cubicBezTo>
                  <a:cubicBezTo>
                    <a:pt x="13513" y="0"/>
                    <a:pt x="12714" y="0"/>
                    <a:pt x="12166" y="480"/>
                  </a:cubicBezTo>
                  <a:cubicBezTo>
                    <a:pt x="9427" y="2785"/>
                    <a:pt x="6231" y="3972"/>
                    <a:pt x="2305" y="4200"/>
                  </a:cubicBezTo>
                  <a:cubicBezTo>
                    <a:pt x="1552" y="4246"/>
                    <a:pt x="936" y="4862"/>
                    <a:pt x="936" y="5615"/>
                  </a:cubicBezTo>
                  <a:cubicBezTo>
                    <a:pt x="799" y="13673"/>
                    <a:pt x="0" y="24332"/>
                    <a:pt x="12600" y="28988"/>
                  </a:cubicBezTo>
                  <a:cubicBezTo>
                    <a:pt x="12942" y="29103"/>
                    <a:pt x="13284" y="29103"/>
                    <a:pt x="13627" y="28988"/>
                  </a:cubicBezTo>
                  <a:cubicBezTo>
                    <a:pt x="26204" y="24332"/>
                    <a:pt x="25427" y="13673"/>
                    <a:pt x="25291" y="5615"/>
                  </a:cubicBezTo>
                  <a:cubicBezTo>
                    <a:pt x="25291" y="4862"/>
                    <a:pt x="24674" y="4246"/>
                    <a:pt x="23921" y="4200"/>
                  </a:cubicBezTo>
                  <a:close/>
                </a:path>
              </a:pathLst>
            </a:custGeom>
            <a:solidFill>
              <a:schemeClr val="accent3"/>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81"/>
            <p:cNvSpPr/>
            <p:nvPr/>
          </p:nvSpPr>
          <p:spPr>
            <a:xfrm>
              <a:off x="1832675" y="2151175"/>
              <a:ext cx="584925" cy="649400"/>
            </a:xfrm>
            <a:custGeom>
              <a:rect b="b" l="l" r="r" t="t"/>
              <a:pathLst>
                <a:path extrusionOk="0" h="25976" w="23397">
                  <a:moveTo>
                    <a:pt x="21342" y="3743"/>
                  </a:moveTo>
                  <a:cubicBezTo>
                    <a:pt x="17827" y="3538"/>
                    <a:pt x="14996" y="2488"/>
                    <a:pt x="12531" y="411"/>
                  </a:cubicBezTo>
                  <a:cubicBezTo>
                    <a:pt x="12052" y="0"/>
                    <a:pt x="11344" y="0"/>
                    <a:pt x="10865" y="411"/>
                  </a:cubicBezTo>
                  <a:cubicBezTo>
                    <a:pt x="8400" y="2488"/>
                    <a:pt x="5547" y="3538"/>
                    <a:pt x="2055" y="3743"/>
                  </a:cubicBezTo>
                  <a:cubicBezTo>
                    <a:pt x="1370" y="3766"/>
                    <a:pt x="822" y="4337"/>
                    <a:pt x="822" y="4999"/>
                  </a:cubicBezTo>
                  <a:cubicBezTo>
                    <a:pt x="708" y="12189"/>
                    <a:pt x="0" y="21730"/>
                    <a:pt x="11253" y="25861"/>
                  </a:cubicBezTo>
                  <a:cubicBezTo>
                    <a:pt x="11527" y="25975"/>
                    <a:pt x="11847" y="25975"/>
                    <a:pt x="12143" y="25861"/>
                  </a:cubicBezTo>
                  <a:cubicBezTo>
                    <a:pt x="23396" y="21730"/>
                    <a:pt x="22689" y="12189"/>
                    <a:pt x="22574" y="4999"/>
                  </a:cubicBezTo>
                  <a:cubicBezTo>
                    <a:pt x="22574" y="4337"/>
                    <a:pt x="22027" y="3766"/>
                    <a:pt x="21342" y="3743"/>
                  </a:cubicBezTo>
                  <a:close/>
                </a:path>
              </a:pathLst>
            </a:custGeom>
            <a:solidFill>
              <a:schemeClr val="accent4"/>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81"/>
            <p:cNvSpPr/>
            <p:nvPr/>
          </p:nvSpPr>
          <p:spPr>
            <a:xfrm>
              <a:off x="1952500" y="2636775"/>
              <a:ext cx="25" cy="3450"/>
            </a:xfrm>
            <a:custGeom>
              <a:rect b="b" l="l" r="r" t="t"/>
              <a:pathLst>
                <a:path extrusionOk="0" h="138" w="1">
                  <a:moveTo>
                    <a:pt x="1" y="137"/>
                  </a:moveTo>
                  <a:cubicBezTo>
                    <a:pt x="1" y="0"/>
                    <a:pt x="1" y="92"/>
                    <a:pt x="1" y="137"/>
                  </a:cubicBezTo>
                  <a:close/>
                </a:path>
              </a:pathLst>
            </a:custGeom>
            <a:solidFill>
              <a:srgbClr val="FF907C"/>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81"/>
            <p:cNvSpPr/>
            <p:nvPr/>
          </p:nvSpPr>
          <p:spPr>
            <a:xfrm>
              <a:off x="2297725" y="2636200"/>
              <a:ext cx="25" cy="6875"/>
            </a:xfrm>
            <a:custGeom>
              <a:rect b="b" l="l" r="r" t="t"/>
              <a:pathLst>
                <a:path extrusionOk="0" h="275" w="1">
                  <a:moveTo>
                    <a:pt x="1" y="274"/>
                  </a:moveTo>
                  <a:cubicBezTo>
                    <a:pt x="1" y="229"/>
                    <a:pt x="1" y="1"/>
                    <a:pt x="1" y="274"/>
                  </a:cubicBezTo>
                  <a:close/>
                </a:path>
              </a:pathLst>
            </a:custGeom>
            <a:solidFill>
              <a:srgbClr val="FF907C"/>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81"/>
            <p:cNvSpPr/>
            <p:nvPr/>
          </p:nvSpPr>
          <p:spPr>
            <a:xfrm>
              <a:off x="2033525" y="2248750"/>
              <a:ext cx="183200" cy="222000"/>
            </a:xfrm>
            <a:custGeom>
              <a:rect b="b" l="l" r="r" t="t"/>
              <a:pathLst>
                <a:path extrusionOk="0" h="8880" w="7328">
                  <a:moveTo>
                    <a:pt x="3653" y="8879"/>
                  </a:moveTo>
                  <a:cubicBezTo>
                    <a:pt x="5684" y="8879"/>
                    <a:pt x="7328" y="6893"/>
                    <a:pt x="7328" y="4428"/>
                  </a:cubicBezTo>
                  <a:cubicBezTo>
                    <a:pt x="7328" y="1986"/>
                    <a:pt x="6780" y="0"/>
                    <a:pt x="3653" y="0"/>
                  </a:cubicBezTo>
                  <a:cubicBezTo>
                    <a:pt x="549" y="0"/>
                    <a:pt x="1" y="1986"/>
                    <a:pt x="1" y="4428"/>
                  </a:cubicBezTo>
                  <a:cubicBezTo>
                    <a:pt x="1" y="6893"/>
                    <a:pt x="1644" y="8879"/>
                    <a:pt x="3653" y="8879"/>
                  </a:cubicBezTo>
                  <a:close/>
                </a:path>
              </a:pathLst>
            </a:custGeom>
            <a:solidFill>
              <a:srgbClr val="FFAE48"/>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81"/>
            <p:cNvSpPr/>
            <p:nvPr/>
          </p:nvSpPr>
          <p:spPr>
            <a:xfrm>
              <a:off x="1952500" y="2479275"/>
              <a:ext cx="345250" cy="223725"/>
            </a:xfrm>
            <a:custGeom>
              <a:rect b="b" l="l" r="r" t="t"/>
              <a:pathLst>
                <a:path extrusionOk="0" h="8949" w="13810">
                  <a:moveTo>
                    <a:pt x="13810" y="6255"/>
                  </a:moveTo>
                  <a:cubicBezTo>
                    <a:pt x="13741" y="1986"/>
                    <a:pt x="13171" y="777"/>
                    <a:pt x="8902" y="1"/>
                  </a:cubicBezTo>
                  <a:cubicBezTo>
                    <a:pt x="8902" y="1"/>
                    <a:pt x="8309" y="777"/>
                    <a:pt x="6894" y="777"/>
                  </a:cubicBezTo>
                  <a:cubicBezTo>
                    <a:pt x="5501" y="777"/>
                    <a:pt x="4908" y="1"/>
                    <a:pt x="4908" y="1"/>
                  </a:cubicBezTo>
                  <a:cubicBezTo>
                    <a:pt x="685" y="754"/>
                    <a:pt x="92" y="1964"/>
                    <a:pt x="1" y="6118"/>
                  </a:cubicBezTo>
                  <a:cubicBezTo>
                    <a:pt x="1" y="6460"/>
                    <a:pt x="1" y="6483"/>
                    <a:pt x="1" y="6437"/>
                  </a:cubicBezTo>
                  <a:cubicBezTo>
                    <a:pt x="1" y="6506"/>
                    <a:pt x="1" y="6643"/>
                    <a:pt x="1" y="6894"/>
                  </a:cubicBezTo>
                  <a:cubicBezTo>
                    <a:pt x="1" y="6894"/>
                    <a:pt x="1005" y="8948"/>
                    <a:pt x="6894" y="8948"/>
                  </a:cubicBezTo>
                  <a:cubicBezTo>
                    <a:pt x="12783" y="8948"/>
                    <a:pt x="13810" y="6894"/>
                    <a:pt x="13810" y="6894"/>
                  </a:cubicBezTo>
                  <a:lnTo>
                    <a:pt x="13810" y="6551"/>
                  </a:lnTo>
                  <a:cubicBezTo>
                    <a:pt x="13810" y="6574"/>
                    <a:pt x="13810" y="6529"/>
                    <a:pt x="13810" y="6255"/>
                  </a:cubicBezTo>
                  <a:close/>
                </a:path>
              </a:pathLst>
            </a:custGeom>
            <a:solidFill>
              <a:srgbClr val="FFAE48"/>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81"/>
            <p:cNvSpPr/>
            <p:nvPr/>
          </p:nvSpPr>
          <p:spPr>
            <a:xfrm>
              <a:off x="2033525" y="2248750"/>
              <a:ext cx="183200" cy="222000"/>
            </a:xfrm>
            <a:custGeom>
              <a:rect b="b" l="l" r="r" t="t"/>
              <a:pathLst>
                <a:path extrusionOk="0" h="8880" w="7328">
                  <a:moveTo>
                    <a:pt x="3653" y="8879"/>
                  </a:moveTo>
                  <a:cubicBezTo>
                    <a:pt x="5684" y="8879"/>
                    <a:pt x="7328" y="6893"/>
                    <a:pt x="7328" y="4428"/>
                  </a:cubicBezTo>
                  <a:cubicBezTo>
                    <a:pt x="7328" y="1986"/>
                    <a:pt x="6780" y="0"/>
                    <a:pt x="3653" y="0"/>
                  </a:cubicBezTo>
                  <a:cubicBezTo>
                    <a:pt x="549" y="0"/>
                    <a:pt x="1" y="1986"/>
                    <a:pt x="1" y="4428"/>
                  </a:cubicBezTo>
                  <a:cubicBezTo>
                    <a:pt x="1" y="6893"/>
                    <a:pt x="1644" y="8879"/>
                    <a:pt x="3653" y="8879"/>
                  </a:cubicBezTo>
                  <a:close/>
                </a:path>
              </a:pathLst>
            </a:custGeom>
            <a:solidFill>
              <a:schemeClr val="lt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81"/>
            <p:cNvSpPr/>
            <p:nvPr/>
          </p:nvSpPr>
          <p:spPr>
            <a:xfrm>
              <a:off x="1952500" y="2479275"/>
              <a:ext cx="345250" cy="223725"/>
            </a:xfrm>
            <a:custGeom>
              <a:rect b="b" l="l" r="r" t="t"/>
              <a:pathLst>
                <a:path extrusionOk="0" h="8949" w="13810">
                  <a:moveTo>
                    <a:pt x="13810" y="6255"/>
                  </a:moveTo>
                  <a:cubicBezTo>
                    <a:pt x="13741" y="1986"/>
                    <a:pt x="13171" y="777"/>
                    <a:pt x="8902" y="1"/>
                  </a:cubicBezTo>
                  <a:cubicBezTo>
                    <a:pt x="8902" y="1"/>
                    <a:pt x="8309" y="777"/>
                    <a:pt x="6894" y="777"/>
                  </a:cubicBezTo>
                  <a:cubicBezTo>
                    <a:pt x="5501" y="777"/>
                    <a:pt x="4908" y="1"/>
                    <a:pt x="4908" y="1"/>
                  </a:cubicBezTo>
                  <a:cubicBezTo>
                    <a:pt x="685" y="754"/>
                    <a:pt x="92" y="1964"/>
                    <a:pt x="1" y="6118"/>
                  </a:cubicBezTo>
                  <a:cubicBezTo>
                    <a:pt x="1" y="6460"/>
                    <a:pt x="1" y="6483"/>
                    <a:pt x="1" y="6437"/>
                  </a:cubicBezTo>
                  <a:cubicBezTo>
                    <a:pt x="1" y="6506"/>
                    <a:pt x="1" y="6643"/>
                    <a:pt x="1" y="6894"/>
                  </a:cubicBezTo>
                  <a:cubicBezTo>
                    <a:pt x="1" y="6894"/>
                    <a:pt x="1005" y="8948"/>
                    <a:pt x="6894" y="8948"/>
                  </a:cubicBezTo>
                  <a:cubicBezTo>
                    <a:pt x="12783" y="8948"/>
                    <a:pt x="13810" y="6894"/>
                    <a:pt x="13810" y="6894"/>
                  </a:cubicBezTo>
                  <a:lnTo>
                    <a:pt x="13810" y="6551"/>
                  </a:lnTo>
                  <a:cubicBezTo>
                    <a:pt x="13810" y="6574"/>
                    <a:pt x="13810" y="6529"/>
                    <a:pt x="13810" y="6255"/>
                  </a:cubicBezTo>
                  <a:close/>
                </a:path>
              </a:pathLst>
            </a:custGeom>
            <a:solidFill>
              <a:schemeClr val="lt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81"/>
            <p:cNvSpPr/>
            <p:nvPr/>
          </p:nvSpPr>
          <p:spPr>
            <a:xfrm>
              <a:off x="2261225" y="2677850"/>
              <a:ext cx="160925" cy="114725"/>
            </a:xfrm>
            <a:custGeom>
              <a:rect b="b" l="l" r="r" t="t"/>
              <a:pathLst>
                <a:path extrusionOk="0" h="4589" w="6437">
                  <a:moveTo>
                    <a:pt x="2693" y="4429"/>
                  </a:moveTo>
                  <a:cubicBezTo>
                    <a:pt x="2579" y="4520"/>
                    <a:pt x="2420" y="4589"/>
                    <a:pt x="2260" y="4589"/>
                  </a:cubicBezTo>
                  <a:lnTo>
                    <a:pt x="2237" y="4589"/>
                  </a:lnTo>
                  <a:cubicBezTo>
                    <a:pt x="2054" y="4589"/>
                    <a:pt x="1895" y="4497"/>
                    <a:pt x="1780" y="4383"/>
                  </a:cubicBezTo>
                  <a:lnTo>
                    <a:pt x="251" y="2671"/>
                  </a:lnTo>
                  <a:cubicBezTo>
                    <a:pt x="0" y="2397"/>
                    <a:pt x="23" y="2009"/>
                    <a:pt x="297" y="1758"/>
                  </a:cubicBezTo>
                  <a:lnTo>
                    <a:pt x="297" y="1758"/>
                  </a:lnTo>
                  <a:cubicBezTo>
                    <a:pt x="548" y="1530"/>
                    <a:pt x="959" y="1553"/>
                    <a:pt x="1187" y="1804"/>
                  </a:cubicBezTo>
                  <a:lnTo>
                    <a:pt x="1872" y="2580"/>
                  </a:lnTo>
                  <a:cubicBezTo>
                    <a:pt x="2123" y="2831"/>
                    <a:pt x="2534" y="2854"/>
                    <a:pt x="2785" y="2603"/>
                  </a:cubicBezTo>
                  <a:lnTo>
                    <a:pt x="5296" y="229"/>
                  </a:lnTo>
                  <a:cubicBezTo>
                    <a:pt x="5547" y="1"/>
                    <a:pt x="5957" y="1"/>
                    <a:pt x="6209" y="252"/>
                  </a:cubicBezTo>
                  <a:cubicBezTo>
                    <a:pt x="6437" y="526"/>
                    <a:pt x="6414" y="914"/>
                    <a:pt x="6163" y="1165"/>
                  </a:cubicBezTo>
                  <a:close/>
                </a:path>
              </a:pathLst>
            </a:custGeom>
            <a:solidFill>
              <a:schemeClr val="lt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8" name="Google Shape;1528;p81"/>
            <p:cNvGrpSpPr/>
            <p:nvPr/>
          </p:nvGrpSpPr>
          <p:grpSpPr>
            <a:xfrm>
              <a:off x="1174662" y="1580422"/>
              <a:ext cx="761852" cy="363056"/>
              <a:chOff x="1406975" y="1473825"/>
              <a:chExt cx="620300" cy="295600"/>
            </a:xfrm>
          </p:grpSpPr>
          <p:sp>
            <p:nvSpPr>
              <p:cNvPr id="1529" name="Google Shape;1529;p81"/>
              <p:cNvSpPr/>
              <p:nvPr/>
            </p:nvSpPr>
            <p:spPr>
              <a:xfrm>
                <a:off x="1406975" y="1641025"/>
                <a:ext cx="620300" cy="128400"/>
              </a:xfrm>
              <a:custGeom>
                <a:rect b="b" l="l" r="r" t="t"/>
                <a:pathLst>
                  <a:path extrusionOk="0" h="5136" w="24812">
                    <a:moveTo>
                      <a:pt x="22757" y="5136"/>
                    </a:moveTo>
                    <a:lnTo>
                      <a:pt x="2055" y="5136"/>
                    </a:lnTo>
                    <a:cubicBezTo>
                      <a:pt x="914" y="5136"/>
                      <a:pt x="1" y="4200"/>
                      <a:pt x="1" y="3082"/>
                    </a:cubicBezTo>
                    <a:lnTo>
                      <a:pt x="1" y="2055"/>
                    </a:lnTo>
                    <a:cubicBezTo>
                      <a:pt x="1" y="913"/>
                      <a:pt x="914" y="0"/>
                      <a:pt x="2055" y="0"/>
                    </a:cubicBezTo>
                    <a:lnTo>
                      <a:pt x="22757" y="0"/>
                    </a:lnTo>
                    <a:cubicBezTo>
                      <a:pt x="23899" y="0"/>
                      <a:pt x="24812" y="913"/>
                      <a:pt x="24812" y="2055"/>
                    </a:cubicBezTo>
                    <a:lnTo>
                      <a:pt x="24812" y="3082"/>
                    </a:lnTo>
                    <a:cubicBezTo>
                      <a:pt x="24812" y="4200"/>
                      <a:pt x="23899" y="5136"/>
                      <a:pt x="22757" y="5136"/>
                    </a:cubicBezTo>
                    <a:close/>
                  </a:path>
                </a:pathLst>
              </a:custGeom>
              <a:solidFill>
                <a:schemeClr val="accent6"/>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81"/>
              <p:cNvSpPr/>
              <p:nvPr/>
            </p:nvSpPr>
            <p:spPr>
              <a:xfrm>
                <a:off x="1456050" y="1682675"/>
                <a:ext cx="44525" cy="42825"/>
              </a:xfrm>
              <a:custGeom>
                <a:rect b="b" l="l" r="r" t="t"/>
                <a:pathLst>
                  <a:path extrusionOk="0" h="1713" w="1781">
                    <a:moveTo>
                      <a:pt x="1302" y="845"/>
                    </a:moveTo>
                    <a:lnTo>
                      <a:pt x="1781" y="1119"/>
                    </a:lnTo>
                    <a:lnTo>
                      <a:pt x="1553" y="1461"/>
                    </a:lnTo>
                    <a:lnTo>
                      <a:pt x="1073" y="1187"/>
                    </a:lnTo>
                    <a:lnTo>
                      <a:pt x="1096" y="1712"/>
                    </a:lnTo>
                    <a:lnTo>
                      <a:pt x="685" y="1712"/>
                    </a:lnTo>
                    <a:lnTo>
                      <a:pt x="685" y="1187"/>
                    </a:lnTo>
                    <a:lnTo>
                      <a:pt x="206" y="1461"/>
                    </a:lnTo>
                    <a:lnTo>
                      <a:pt x="1" y="1119"/>
                    </a:lnTo>
                    <a:lnTo>
                      <a:pt x="480" y="845"/>
                    </a:lnTo>
                    <a:lnTo>
                      <a:pt x="1" y="594"/>
                    </a:lnTo>
                    <a:lnTo>
                      <a:pt x="206" y="229"/>
                    </a:lnTo>
                    <a:lnTo>
                      <a:pt x="685" y="526"/>
                    </a:lnTo>
                    <a:lnTo>
                      <a:pt x="685" y="1"/>
                    </a:lnTo>
                    <a:lnTo>
                      <a:pt x="1096" y="1"/>
                    </a:lnTo>
                    <a:lnTo>
                      <a:pt x="1073" y="526"/>
                    </a:lnTo>
                    <a:lnTo>
                      <a:pt x="1553" y="229"/>
                    </a:lnTo>
                    <a:lnTo>
                      <a:pt x="1781" y="594"/>
                    </a:lnTo>
                    <a:close/>
                  </a:path>
                </a:pathLst>
              </a:custGeom>
              <a:solidFill>
                <a:schemeClr val="lt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81"/>
              <p:cNvSpPr/>
              <p:nvPr/>
            </p:nvSpPr>
            <p:spPr>
              <a:xfrm>
                <a:off x="1509700" y="1682675"/>
                <a:ext cx="44525" cy="42825"/>
              </a:xfrm>
              <a:custGeom>
                <a:rect b="b" l="l" r="r" t="t"/>
                <a:pathLst>
                  <a:path extrusionOk="0" h="1713" w="1781">
                    <a:moveTo>
                      <a:pt x="1301" y="845"/>
                    </a:moveTo>
                    <a:lnTo>
                      <a:pt x="1780" y="1119"/>
                    </a:lnTo>
                    <a:lnTo>
                      <a:pt x="1552" y="1461"/>
                    </a:lnTo>
                    <a:lnTo>
                      <a:pt x="1073" y="1187"/>
                    </a:lnTo>
                    <a:lnTo>
                      <a:pt x="1096" y="1712"/>
                    </a:lnTo>
                    <a:lnTo>
                      <a:pt x="685" y="1712"/>
                    </a:lnTo>
                    <a:lnTo>
                      <a:pt x="685" y="1187"/>
                    </a:lnTo>
                    <a:lnTo>
                      <a:pt x="206" y="1461"/>
                    </a:lnTo>
                    <a:lnTo>
                      <a:pt x="0" y="1119"/>
                    </a:lnTo>
                    <a:lnTo>
                      <a:pt x="479" y="845"/>
                    </a:lnTo>
                    <a:lnTo>
                      <a:pt x="0" y="594"/>
                    </a:lnTo>
                    <a:lnTo>
                      <a:pt x="206" y="229"/>
                    </a:lnTo>
                    <a:lnTo>
                      <a:pt x="685" y="526"/>
                    </a:lnTo>
                    <a:lnTo>
                      <a:pt x="685" y="1"/>
                    </a:lnTo>
                    <a:lnTo>
                      <a:pt x="1096" y="1"/>
                    </a:lnTo>
                    <a:lnTo>
                      <a:pt x="1073" y="526"/>
                    </a:lnTo>
                    <a:lnTo>
                      <a:pt x="1552" y="229"/>
                    </a:lnTo>
                    <a:lnTo>
                      <a:pt x="1780" y="594"/>
                    </a:lnTo>
                    <a:close/>
                  </a:path>
                </a:pathLst>
              </a:custGeom>
              <a:solidFill>
                <a:schemeClr val="lt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81"/>
              <p:cNvSpPr/>
              <p:nvPr/>
            </p:nvSpPr>
            <p:spPr>
              <a:xfrm>
                <a:off x="1563325" y="1682675"/>
                <a:ext cx="44550" cy="42825"/>
              </a:xfrm>
              <a:custGeom>
                <a:rect b="b" l="l" r="r" t="t"/>
                <a:pathLst>
                  <a:path extrusionOk="0" h="1713" w="1782">
                    <a:moveTo>
                      <a:pt x="1302" y="845"/>
                    </a:moveTo>
                    <a:lnTo>
                      <a:pt x="1781" y="1119"/>
                    </a:lnTo>
                    <a:lnTo>
                      <a:pt x="1553" y="1461"/>
                    </a:lnTo>
                    <a:lnTo>
                      <a:pt x="1073" y="1187"/>
                    </a:lnTo>
                    <a:lnTo>
                      <a:pt x="1096" y="1712"/>
                    </a:lnTo>
                    <a:lnTo>
                      <a:pt x="685" y="1712"/>
                    </a:lnTo>
                    <a:lnTo>
                      <a:pt x="685" y="1187"/>
                    </a:lnTo>
                    <a:lnTo>
                      <a:pt x="206" y="1461"/>
                    </a:lnTo>
                    <a:lnTo>
                      <a:pt x="1" y="1119"/>
                    </a:lnTo>
                    <a:lnTo>
                      <a:pt x="480" y="845"/>
                    </a:lnTo>
                    <a:lnTo>
                      <a:pt x="1" y="594"/>
                    </a:lnTo>
                    <a:lnTo>
                      <a:pt x="206" y="229"/>
                    </a:lnTo>
                    <a:lnTo>
                      <a:pt x="685" y="526"/>
                    </a:lnTo>
                    <a:lnTo>
                      <a:pt x="685" y="1"/>
                    </a:lnTo>
                    <a:lnTo>
                      <a:pt x="1096" y="1"/>
                    </a:lnTo>
                    <a:lnTo>
                      <a:pt x="1073" y="526"/>
                    </a:lnTo>
                    <a:lnTo>
                      <a:pt x="1553" y="229"/>
                    </a:lnTo>
                    <a:lnTo>
                      <a:pt x="1781" y="594"/>
                    </a:lnTo>
                    <a:close/>
                  </a:path>
                </a:pathLst>
              </a:custGeom>
              <a:solidFill>
                <a:schemeClr val="lt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81"/>
              <p:cNvSpPr/>
              <p:nvPr/>
            </p:nvSpPr>
            <p:spPr>
              <a:xfrm>
                <a:off x="1616975" y="1682675"/>
                <a:ext cx="44525" cy="42825"/>
              </a:xfrm>
              <a:custGeom>
                <a:rect b="b" l="l" r="r" t="t"/>
                <a:pathLst>
                  <a:path extrusionOk="0" h="1713" w="1781">
                    <a:moveTo>
                      <a:pt x="1301" y="845"/>
                    </a:moveTo>
                    <a:lnTo>
                      <a:pt x="1781" y="1119"/>
                    </a:lnTo>
                    <a:lnTo>
                      <a:pt x="1552" y="1461"/>
                    </a:lnTo>
                    <a:lnTo>
                      <a:pt x="1073" y="1187"/>
                    </a:lnTo>
                    <a:lnTo>
                      <a:pt x="1096" y="1712"/>
                    </a:lnTo>
                    <a:lnTo>
                      <a:pt x="685" y="1712"/>
                    </a:lnTo>
                    <a:lnTo>
                      <a:pt x="685" y="1187"/>
                    </a:lnTo>
                    <a:lnTo>
                      <a:pt x="206" y="1461"/>
                    </a:lnTo>
                    <a:lnTo>
                      <a:pt x="0" y="1119"/>
                    </a:lnTo>
                    <a:lnTo>
                      <a:pt x="480" y="845"/>
                    </a:lnTo>
                    <a:lnTo>
                      <a:pt x="0" y="594"/>
                    </a:lnTo>
                    <a:lnTo>
                      <a:pt x="206" y="229"/>
                    </a:lnTo>
                    <a:lnTo>
                      <a:pt x="685" y="526"/>
                    </a:lnTo>
                    <a:lnTo>
                      <a:pt x="685" y="1"/>
                    </a:lnTo>
                    <a:lnTo>
                      <a:pt x="1096" y="1"/>
                    </a:lnTo>
                    <a:lnTo>
                      <a:pt x="1073" y="526"/>
                    </a:lnTo>
                    <a:lnTo>
                      <a:pt x="1552" y="229"/>
                    </a:lnTo>
                    <a:lnTo>
                      <a:pt x="1781" y="594"/>
                    </a:lnTo>
                    <a:close/>
                  </a:path>
                </a:pathLst>
              </a:custGeom>
              <a:solidFill>
                <a:schemeClr val="lt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81"/>
              <p:cNvSpPr/>
              <p:nvPr/>
            </p:nvSpPr>
            <p:spPr>
              <a:xfrm>
                <a:off x="1670600" y="1682675"/>
                <a:ext cx="43975" cy="42825"/>
              </a:xfrm>
              <a:custGeom>
                <a:rect b="b" l="l" r="r" t="t"/>
                <a:pathLst>
                  <a:path extrusionOk="0" h="1713" w="1759">
                    <a:moveTo>
                      <a:pt x="1302" y="845"/>
                    </a:moveTo>
                    <a:lnTo>
                      <a:pt x="1758" y="1119"/>
                    </a:lnTo>
                    <a:lnTo>
                      <a:pt x="1553" y="1461"/>
                    </a:lnTo>
                    <a:lnTo>
                      <a:pt x="1074" y="1187"/>
                    </a:lnTo>
                    <a:lnTo>
                      <a:pt x="1096" y="1712"/>
                    </a:lnTo>
                    <a:lnTo>
                      <a:pt x="686" y="1712"/>
                    </a:lnTo>
                    <a:lnTo>
                      <a:pt x="686" y="1187"/>
                    </a:lnTo>
                    <a:lnTo>
                      <a:pt x="206" y="1461"/>
                    </a:lnTo>
                    <a:lnTo>
                      <a:pt x="1" y="1119"/>
                    </a:lnTo>
                    <a:lnTo>
                      <a:pt x="480" y="845"/>
                    </a:lnTo>
                    <a:lnTo>
                      <a:pt x="1" y="594"/>
                    </a:lnTo>
                    <a:lnTo>
                      <a:pt x="206" y="229"/>
                    </a:lnTo>
                    <a:lnTo>
                      <a:pt x="686" y="526"/>
                    </a:lnTo>
                    <a:lnTo>
                      <a:pt x="686" y="1"/>
                    </a:lnTo>
                    <a:lnTo>
                      <a:pt x="1096" y="1"/>
                    </a:lnTo>
                    <a:lnTo>
                      <a:pt x="1074" y="526"/>
                    </a:lnTo>
                    <a:lnTo>
                      <a:pt x="1553" y="229"/>
                    </a:lnTo>
                    <a:lnTo>
                      <a:pt x="1758" y="594"/>
                    </a:lnTo>
                    <a:close/>
                  </a:path>
                </a:pathLst>
              </a:custGeom>
              <a:solidFill>
                <a:schemeClr val="lt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81"/>
              <p:cNvSpPr/>
              <p:nvPr/>
            </p:nvSpPr>
            <p:spPr>
              <a:xfrm>
                <a:off x="1724250" y="1682675"/>
                <a:ext cx="43950" cy="42825"/>
              </a:xfrm>
              <a:custGeom>
                <a:rect b="b" l="l" r="r" t="t"/>
                <a:pathLst>
                  <a:path extrusionOk="0" h="1713" w="1758">
                    <a:moveTo>
                      <a:pt x="1301" y="845"/>
                    </a:moveTo>
                    <a:lnTo>
                      <a:pt x="1758" y="1119"/>
                    </a:lnTo>
                    <a:lnTo>
                      <a:pt x="1553" y="1461"/>
                    </a:lnTo>
                    <a:lnTo>
                      <a:pt x="1073" y="1187"/>
                    </a:lnTo>
                    <a:lnTo>
                      <a:pt x="1096" y="1712"/>
                    </a:lnTo>
                    <a:lnTo>
                      <a:pt x="685" y="1712"/>
                    </a:lnTo>
                    <a:lnTo>
                      <a:pt x="685" y="1187"/>
                    </a:lnTo>
                    <a:lnTo>
                      <a:pt x="206" y="1461"/>
                    </a:lnTo>
                    <a:lnTo>
                      <a:pt x="0" y="1119"/>
                    </a:lnTo>
                    <a:lnTo>
                      <a:pt x="480" y="845"/>
                    </a:lnTo>
                    <a:lnTo>
                      <a:pt x="0" y="594"/>
                    </a:lnTo>
                    <a:lnTo>
                      <a:pt x="206" y="229"/>
                    </a:lnTo>
                    <a:lnTo>
                      <a:pt x="685" y="526"/>
                    </a:lnTo>
                    <a:lnTo>
                      <a:pt x="685" y="1"/>
                    </a:lnTo>
                    <a:lnTo>
                      <a:pt x="1096" y="1"/>
                    </a:lnTo>
                    <a:lnTo>
                      <a:pt x="1073" y="526"/>
                    </a:lnTo>
                    <a:lnTo>
                      <a:pt x="1553" y="229"/>
                    </a:lnTo>
                    <a:lnTo>
                      <a:pt x="1758" y="594"/>
                    </a:lnTo>
                    <a:close/>
                  </a:path>
                </a:pathLst>
              </a:custGeom>
              <a:solidFill>
                <a:schemeClr val="lt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81"/>
              <p:cNvSpPr/>
              <p:nvPr/>
            </p:nvSpPr>
            <p:spPr>
              <a:xfrm>
                <a:off x="1777900" y="1682675"/>
                <a:ext cx="43950" cy="42825"/>
              </a:xfrm>
              <a:custGeom>
                <a:rect b="b" l="l" r="r" t="t"/>
                <a:pathLst>
                  <a:path extrusionOk="0" h="1713" w="1758">
                    <a:moveTo>
                      <a:pt x="1301" y="845"/>
                    </a:moveTo>
                    <a:lnTo>
                      <a:pt x="1758" y="1119"/>
                    </a:lnTo>
                    <a:lnTo>
                      <a:pt x="1552" y="1461"/>
                    </a:lnTo>
                    <a:lnTo>
                      <a:pt x="1073" y="1187"/>
                    </a:lnTo>
                    <a:lnTo>
                      <a:pt x="1096" y="1712"/>
                    </a:lnTo>
                    <a:lnTo>
                      <a:pt x="685" y="1712"/>
                    </a:lnTo>
                    <a:lnTo>
                      <a:pt x="685" y="1187"/>
                    </a:lnTo>
                    <a:lnTo>
                      <a:pt x="205" y="1461"/>
                    </a:lnTo>
                    <a:lnTo>
                      <a:pt x="0" y="1119"/>
                    </a:lnTo>
                    <a:lnTo>
                      <a:pt x="479" y="845"/>
                    </a:lnTo>
                    <a:lnTo>
                      <a:pt x="0" y="594"/>
                    </a:lnTo>
                    <a:lnTo>
                      <a:pt x="205" y="229"/>
                    </a:lnTo>
                    <a:lnTo>
                      <a:pt x="685" y="526"/>
                    </a:lnTo>
                    <a:lnTo>
                      <a:pt x="685" y="1"/>
                    </a:lnTo>
                    <a:lnTo>
                      <a:pt x="1096" y="1"/>
                    </a:lnTo>
                    <a:lnTo>
                      <a:pt x="1073" y="526"/>
                    </a:lnTo>
                    <a:lnTo>
                      <a:pt x="1552" y="229"/>
                    </a:lnTo>
                    <a:lnTo>
                      <a:pt x="1758" y="594"/>
                    </a:lnTo>
                    <a:close/>
                  </a:path>
                </a:pathLst>
              </a:custGeom>
              <a:solidFill>
                <a:schemeClr val="lt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81"/>
              <p:cNvSpPr/>
              <p:nvPr/>
            </p:nvSpPr>
            <p:spPr>
              <a:xfrm>
                <a:off x="1831525" y="1682675"/>
                <a:ext cx="43975" cy="42825"/>
              </a:xfrm>
              <a:custGeom>
                <a:rect b="b" l="l" r="r" t="t"/>
                <a:pathLst>
                  <a:path extrusionOk="0" h="1713" w="1759">
                    <a:moveTo>
                      <a:pt x="1302" y="845"/>
                    </a:moveTo>
                    <a:lnTo>
                      <a:pt x="1758" y="1119"/>
                    </a:lnTo>
                    <a:lnTo>
                      <a:pt x="1553" y="1461"/>
                    </a:lnTo>
                    <a:lnTo>
                      <a:pt x="1073" y="1187"/>
                    </a:lnTo>
                    <a:lnTo>
                      <a:pt x="1073" y="1712"/>
                    </a:lnTo>
                    <a:lnTo>
                      <a:pt x="685" y="1712"/>
                    </a:lnTo>
                    <a:lnTo>
                      <a:pt x="685" y="1187"/>
                    </a:lnTo>
                    <a:lnTo>
                      <a:pt x="206" y="1461"/>
                    </a:lnTo>
                    <a:lnTo>
                      <a:pt x="1" y="1119"/>
                    </a:lnTo>
                    <a:lnTo>
                      <a:pt x="457" y="845"/>
                    </a:lnTo>
                    <a:lnTo>
                      <a:pt x="1" y="594"/>
                    </a:lnTo>
                    <a:lnTo>
                      <a:pt x="206" y="229"/>
                    </a:lnTo>
                    <a:lnTo>
                      <a:pt x="685" y="526"/>
                    </a:lnTo>
                    <a:lnTo>
                      <a:pt x="685" y="1"/>
                    </a:lnTo>
                    <a:lnTo>
                      <a:pt x="1073" y="1"/>
                    </a:lnTo>
                    <a:lnTo>
                      <a:pt x="1073" y="526"/>
                    </a:lnTo>
                    <a:lnTo>
                      <a:pt x="1553" y="229"/>
                    </a:lnTo>
                    <a:lnTo>
                      <a:pt x="1758" y="594"/>
                    </a:lnTo>
                    <a:close/>
                  </a:path>
                </a:pathLst>
              </a:custGeom>
              <a:solidFill>
                <a:schemeClr val="lt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81"/>
              <p:cNvSpPr/>
              <p:nvPr/>
            </p:nvSpPr>
            <p:spPr>
              <a:xfrm>
                <a:off x="1885175" y="1682675"/>
                <a:ext cx="43950" cy="42825"/>
              </a:xfrm>
              <a:custGeom>
                <a:rect b="b" l="l" r="r" t="t"/>
                <a:pathLst>
                  <a:path extrusionOk="0" h="1713" w="1758">
                    <a:moveTo>
                      <a:pt x="1301" y="845"/>
                    </a:moveTo>
                    <a:lnTo>
                      <a:pt x="1758" y="1119"/>
                    </a:lnTo>
                    <a:lnTo>
                      <a:pt x="1552" y="1461"/>
                    </a:lnTo>
                    <a:lnTo>
                      <a:pt x="1073" y="1187"/>
                    </a:lnTo>
                    <a:lnTo>
                      <a:pt x="1073" y="1712"/>
                    </a:lnTo>
                    <a:lnTo>
                      <a:pt x="685" y="1712"/>
                    </a:lnTo>
                    <a:lnTo>
                      <a:pt x="685" y="1187"/>
                    </a:lnTo>
                    <a:lnTo>
                      <a:pt x="206" y="1461"/>
                    </a:lnTo>
                    <a:lnTo>
                      <a:pt x="0" y="1119"/>
                    </a:lnTo>
                    <a:lnTo>
                      <a:pt x="457" y="845"/>
                    </a:lnTo>
                    <a:lnTo>
                      <a:pt x="0" y="594"/>
                    </a:lnTo>
                    <a:lnTo>
                      <a:pt x="206" y="229"/>
                    </a:lnTo>
                    <a:lnTo>
                      <a:pt x="685" y="526"/>
                    </a:lnTo>
                    <a:lnTo>
                      <a:pt x="685" y="1"/>
                    </a:lnTo>
                    <a:lnTo>
                      <a:pt x="1073" y="1"/>
                    </a:lnTo>
                    <a:lnTo>
                      <a:pt x="1073" y="526"/>
                    </a:lnTo>
                    <a:lnTo>
                      <a:pt x="1552" y="229"/>
                    </a:lnTo>
                    <a:lnTo>
                      <a:pt x="1758" y="594"/>
                    </a:lnTo>
                    <a:close/>
                  </a:path>
                </a:pathLst>
              </a:custGeom>
              <a:solidFill>
                <a:schemeClr val="lt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81"/>
              <p:cNvSpPr/>
              <p:nvPr/>
            </p:nvSpPr>
            <p:spPr>
              <a:xfrm>
                <a:off x="1938800" y="1682675"/>
                <a:ext cx="43975" cy="42825"/>
              </a:xfrm>
              <a:custGeom>
                <a:rect b="b" l="l" r="r" t="t"/>
                <a:pathLst>
                  <a:path extrusionOk="0" h="1713" w="1759">
                    <a:moveTo>
                      <a:pt x="1302" y="845"/>
                    </a:moveTo>
                    <a:lnTo>
                      <a:pt x="1758" y="1119"/>
                    </a:lnTo>
                    <a:lnTo>
                      <a:pt x="1553" y="1461"/>
                    </a:lnTo>
                    <a:lnTo>
                      <a:pt x="1074" y="1187"/>
                    </a:lnTo>
                    <a:lnTo>
                      <a:pt x="1074" y="1712"/>
                    </a:lnTo>
                    <a:lnTo>
                      <a:pt x="686" y="1712"/>
                    </a:lnTo>
                    <a:lnTo>
                      <a:pt x="686" y="1187"/>
                    </a:lnTo>
                    <a:lnTo>
                      <a:pt x="206" y="1461"/>
                    </a:lnTo>
                    <a:lnTo>
                      <a:pt x="1" y="1119"/>
                    </a:lnTo>
                    <a:lnTo>
                      <a:pt x="457" y="845"/>
                    </a:lnTo>
                    <a:lnTo>
                      <a:pt x="1" y="594"/>
                    </a:lnTo>
                    <a:lnTo>
                      <a:pt x="206" y="229"/>
                    </a:lnTo>
                    <a:lnTo>
                      <a:pt x="686" y="526"/>
                    </a:lnTo>
                    <a:lnTo>
                      <a:pt x="686" y="1"/>
                    </a:lnTo>
                    <a:lnTo>
                      <a:pt x="1074" y="1"/>
                    </a:lnTo>
                    <a:lnTo>
                      <a:pt x="1074" y="526"/>
                    </a:lnTo>
                    <a:lnTo>
                      <a:pt x="1553" y="229"/>
                    </a:lnTo>
                    <a:lnTo>
                      <a:pt x="1758" y="594"/>
                    </a:lnTo>
                    <a:close/>
                  </a:path>
                </a:pathLst>
              </a:custGeom>
              <a:solidFill>
                <a:schemeClr val="lt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81"/>
              <p:cNvSpPr/>
              <p:nvPr/>
            </p:nvSpPr>
            <p:spPr>
              <a:xfrm>
                <a:off x="1406975" y="1473825"/>
                <a:ext cx="620300" cy="128425"/>
              </a:xfrm>
              <a:custGeom>
                <a:rect b="b" l="l" r="r" t="t"/>
                <a:pathLst>
                  <a:path extrusionOk="0" h="5137" w="24812">
                    <a:moveTo>
                      <a:pt x="22757" y="5136"/>
                    </a:moveTo>
                    <a:lnTo>
                      <a:pt x="2055" y="5136"/>
                    </a:lnTo>
                    <a:cubicBezTo>
                      <a:pt x="914" y="5136"/>
                      <a:pt x="1" y="4200"/>
                      <a:pt x="1" y="3082"/>
                    </a:cubicBezTo>
                    <a:lnTo>
                      <a:pt x="1" y="2055"/>
                    </a:lnTo>
                    <a:cubicBezTo>
                      <a:pt x="1" y="914"/>
                      <a:pt x="914" y="1"/>
                      <a:pt x="2055" y="1"/>
                    </a:cubicBezTo>
                    <a:lnTo>
                      <a:pt x="22757" y="1"/>
                    </a:lnTo>
                    <a:cubicBezTo>
                      <a:pt x="23899" y="1"/>
                      <a:pt x="24812" y="914"/>
                      <a:pt x="24812" y="2055"/>
                    </a:cubicBezTo>
                    <a:lnTo>
                      <a:pt x="24812" y="3082"/>
                    </a:lnTo>
                    <a:cubicBezTo>
                      <a:pt x="24812" y="4200"/>
                      <a:pt x="23899" y="5136"/>
                      <a:pt x="22757" y="5136"/>
                    </a:cubicBezTo>
                    <a:close/>
                  </a:path>
                </a:pathLst>
              </a:custGeom>
              <a:solidFill>
                <a:schemeClr val="accent6"/>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81"/>
              <p:cNvSpPr/>
              <p:nvPr/>
            </p:nvSpPr>
            <p:spPr>
              <a:xfrm>
                <a:off x="1445775" y="1520625"/>
                <a:ext cx="243700" cy="34825"/>
              </a:xfrm>
              <a:custGeom>
                <a:rect b="b" l="l" r="r" t="t"/>
                <a:pathLst>
                  <a:path extrusionOk="0" h="1393" w="9748">
                    <a:moveTo>
                      <a:pt x="9176" y="1393"/>
                    </a:moveTo>
                    <a:lnTo>
                      <a:pt x="548" y="1393"/>
                    </a:lnTo>
                    <a:cubicBezTo>
                      <a:pt x="252" y="1393"/>
                      <a:pt x="1" y="1141"/>
                      <a:pt x="1" y="845"/>
                    </a:cubicBezTo>
                    <a:lnTo>
                      <a:pt x="1" y="548"/>
                    </a:lnTo>
                    <a:cubicBezTo>
                      <a:pt x="1" y="251"/>
                      <a:pt x="252" y="0"/>
                      <a:pt x="548" y="0"/>
                    </a:cubicBezTo>
                    <a:lnTo>
                      <a:pt x="9176" y="0"/>
                    </a:lnTo>
                    <a:cubicBezTo>
                      <a:pt x="9496" y="0"/>
                      <a:pt x="9747" y="251"/>
                      <a:pt x="9747" y="548"/>
                    </a:cubicBezTo>
                    <a:lnTo>
                      <a:pt x="9747" y="845"/>
                    </a:lnTo>
                    <a:cubicBezTo>
                      <a:pt x="9747" y="1141"/>
                      <a:pt x="9496" y="1393"/>
                      <a:pt x="9176" y="1393"/>
                    </a:cubicBezTo>
                    <a:close/>
                  </a:path>
                </a:pathLst>
              </a:custGeom>
              <a:solidFill>
                <a:schemeClr val="lt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81"/>
              <p:cNvSpPr/>
              <p:nvPr/>
            </p:nvSpPr>
            <p:spPr>
              <a:xfrm>
                <a:off x="1703125" y="1520625"/>
                <a:ext cx="97625" cy="34825"/>
              </a:xfrm>
              <a:custGeom>
                <a:rect b="b" l="l" r="r" t="t"/>
                <a:pathLst>
                  <a:path extrusionOk="0" h="1393" w="3905">
                    <a:moveTo>
                      <a:pt x="3356" y="1393"/>
                    </a:moveTo>
                    <a:lnTo>
                      <a:pt x="572" y="1393"/>
                    </a:lnTo>
                    <a:cubicBezTo>
                      <a:pt x="252" y="1393"/>
                      <a:pt x="1" y="1141"/>
                      <a:pt x="1" y="845"/>
                    </a:cubicBezTo>
                    <a:lnTo>
                      <a:pt x="1" y="548"/>
                    </a:lnTo>
                    <a:cubicBezTo>
                      <a:pt x="1" y="251"/>
                      <a:pt x="252" y="0"/>
                      <a:pt x="572" y="0"/>
                    </a:cubicBezTo>
                    <a:lnTo>
                      <a:pt x="3356" y="0"/>
                    </a:lnTo>
                    <a:cubicBezTo>
                      <a:pt x="3653" y="0"/>
                      <a:pt x="3904" y="251"/>
                      <a:pt x="3904" y="548"/>
                    </a:cubicBezTo>
                    <a:lnTo>
                      <a:pt x="3904" y="845"/>
                    </a:lnTo>
                    <a:cubicBezTo>
                      <a:pt x="3904" y="1141"/>
                      <a:pt x="3653" y="1393"/>
                      <a:pt x="3356" y="1393"/>
                    </a:cubicBezTo>
                    <a:close/>
                  </a:path>
                </a:pathLst>
              </a:custGeom>
              <a:solidFill>
                <a:schemeClr val="lt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81"/>
              <p:cNvSpPr/>
              <p:nvPr/>
            </p:nvSpPr>
            <p:spPr>
              <a:xfrm>
                <a:off x="1821825" y="1520625"/>
                <a:ext cx="166650" cy="34825"/>
              </a:xfrm>
              <a:custGeom>
                <a:rect b="b" l="l" r="r" t="t"/>
                <a:pathLst>
                  <a:path extrusionOk="0" h="1393" w="6666">
                    <a:moveTo>
                      <a:pt x="6118" y="1393"/>
                    </a:moveTo>
                    <a:lnTo>
                      <a:pt x="548" y="1393"/>
                    </a:lnTo>
                    <a:cubicBezTo>
                      <a:pt x="229" y="1393"/>
                      <a:pt x="1" y="1141"/>
                      <a:pt x="1" y="845"/>
                    </a:cubicBezTo>
                    <a:lnTo>
                      <a:pt x="1" y="548"/>
                    </a:lnTo>
                    <a:cubicBezTo>
                      <a:pt x="1" y="251"/>
                      <a:pt x="229" y="0"/>
                      <a:pt x="548" y="0"/>
                    </a:cubicBezTo>
                    <a:lnTo>
                      <a:pt x="6118" y="0"/>
                    </a:lnTo>
                    <a:cubicBezTo>
                      <a:pt x="6414" y="0"/>
                      <a:pt x="6666" y="251"/>
                      <a:pt x="6666" y="548"/>
                    </a:cubicBezTo>
                    <a:lnTo>
                      <a:pt x="6666" y="845"/>
                    </a:lnTo>
                    <a:cubicBezTo>
                      <a:pt x="6666" y="1141"/>
                      <a:pt x="6414" y="1393"/>
                      <a:pt x="6118" y="1393"/>
                    </a:cubicBezTo>
                    <a:close/>
                  </a:path>
                </a:pathLst>
              </a:custGeom>
              <a:solidFill>
                <a:schemeClr val="lt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4" name="Google Shape;1544;p81"/>
            <p:cNvGrpSpPr/>
            <p:nvPr/>
          </p:nvGrpSpPr>
          <p:grpSpPr>
            <a:xfrm>
              <a:off x="2839550" y="1643275"/>
              <a:ext cx="586050" cy="466800"/>
              <a:chOff x="2659525" y="1331750"/>
              <a:chExt cx="586050" cy="466800"/>
            </a:xfrm>
          </p:grpSpPr>
          <p:sp>
            <p:nvSpPr>
              <p:cNvPr id="1545" name="Google Shape;1545;p81"/>
              <p:cNvSpPr/>
              <p:nvPr/>
            </p:nvSpPr>
            <p:spPr>
              <a:xfrm>
                <a:off x="2659525" y="1331750"/>
                <a:ext cx="586050" cy="378900"/>
              </a:xfrm>
              <a:custGeom>
                <a:rect b="b" l="l" r="r" t="t"/>
                <a:pathLst>
                  <a:path extrusionOk="0" h="15156" w="23442">
                    <a:moveTo>
                      <a:pt x="18763" y="5820"/>
                    </a:moveTo>
                    <a:cubicBezTo>
                      <a:pt x="18580" y="5820"/>
                      <a:pt x="18397" y="5843"/>
                      <a:pt x="18215" y="5866"/>
                    </a:cubicBezTo>
                    <a:cubicBezTo>
                      <a:pt x="17713" y="4223"/>
                      <a:pt x="16206" y="3104"/>
                      <a:pt x="14494" y="3104"/>
                    </a:cubicBezTo>
                    <a:cubicBezTo>
                      <a:pt x="14083" y="3104"/>
                      <a:pt x="13650" y="3173"/>
                      <a:pt x="13239" y="3310"/>
                    </a:cubicBezTo>
                    <a:cubicBezTo>
                      <a:pt x="12257" y="1164"/>
                      <a:pt x="9906" y="0"/>
                      <a:pt x="7578" y="502"/>
                    </a:cubicBezTo>
                    <a:cubicBezTo>
                      <a:pt x="5273" y="1027"/>
                      <a:pt x="3629" y="3081"/>
                      <a:pt x="3629" y="5432"/>
                    </a:cubicBezTo>
                    <a:cubicBezTo>
                      <a:pt x="3629" y="5843"/>
                      <a:pt x="3675" y="6254"/>
                      <a:pt x="3766" y="6665"/>
                    </a:cubicBezTo>
                    <a:cubicBezTo>
                      <a:pt x="1575" y="6985"/>
                      <a:pt x="0" y="8970"/>
                      <a:pt x="160" y="11184"/>
                    </a:cubicBezTo>
                    <a:cubicBezTo>
                      <a:pt x="320" y="13421"/>
                      <a:pt x="2169" y="15133"/>
                      <a:pt x="4405" y="15156"/>
                    </a:cubicBezTo>
                    <a:lnTo>
                      <a:pt x="18763" y="15156"/>
                    </a:lnTo>
                    <a:cubicBezTo>
                      <a:pt x="21342" y="15156"/>
                      <a:pt x="23442" y="13056"/>
                      <a:pt x="23442" y="10500"/>
                    </a:cubicBezTo>
                    <a:cubicBezTo>
                      <a:pt x="23442" y="7920"/>
                      <a:pt x="21342" y="5820"/>
                      <a:pt x="18763" y="5820"/>
                    </a:cubicBezTo>
                    <a:close/>
                  </a:path>
                </a:pathLst>
              </a:custGeom>
              <a:solidFill>
                <a:schemeClr val="accent6"/>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81"/>
              <p:cNvSpPr/>
              <p:nvPr/>
            </p:nvSpPr>
            <p:spPr>
              <a:xfrm>
                <a:off x="2868925" y="1578250"/>
                <a:ext cx="186075" cy="220300"/>
              </a:xfrm>
              <a:custGeom>
                <a:rect b="b" l="l" r="r" t="t"/>
                <a:pathLst>
                  <a:path extrusionOk="0" h="8812" w="7443">
                    <a:moveTo>
                      <a:pt x="7168" y="4657"/>
                    </a:moveTo>
                    <a:lnTo>
                      <a:pt x="4155" y="8514"/>
                    </a:lnTo>
                    <a:cubicBezTo>
                      <a:pt x="3927" y="8811"/>
                      <a:pt x="3516" y="8811"/>
                      <a:pt x="3288" y="8514"/>
                    </a:cubicBezTo>
                    <a:lnTo>
                      <a:pt x="275" y="4657"/>
                    </a:lnTo>
                    <a:cubicBezTo>
                      <a:pt x="1" y="4292"/>
                      <a:pt x="252" y="3767"/>
                      <a:pt x="686" y="3767"/>
                    </a:cubicBezTo>
                    <a:lnTo>
                      <a:pt x="2215" y="3767"/>
                    </a:lnTo>
                    <a:lnTo>
                      <a:pt x="2215" y="548"/>
                    </a:lnTo>
                    <a:cubicBezTo>
                      <a:pt x="2215" y="252"/>
                      <a:pt x="2466" y="1"/>
                      <a:pt x="2763" y="1"/>
                    </a:cubicBezTo>
                    <a:lnTo>
                      <a:pt x="4680" y="1"/>
                    </a:lnTo>
                    <a:cubicBezTo>
                      <a:pt x="4977" y="1"/>
                      <a:pt x="5228" y="252"/>
                      <a:pt x="5228" y="548"/>
                    </a:cubicBezTo>
                    <a:lnTo>
                      <a:pt x="5228" y="3767"/>
                    </a:lnTo>
                    <a:lnTo>
                      <a:pt x="6757" y="3767"/>
                    </a:lnTo>
                    <a:cubicBezTo>
                      <a:pt x="7191" y="3767"/>
                      <a:pt x="7442" y="4292"/>
                      <a:pt x="7168" y="4657"/>
                    </a:cubicBezTo>
                    <a:close/>
                  </a:path>
                </a:pathLst>
              </a:custGeom>
              <a:solidFill>
                <a:schemeClr val="accent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81"/>
              <p:cNvSpPr/>
              <p:nvPr/>
            </p:nvSpPr>
            <p:spPr>
              <a:xfrm>
                <a:off x="2765075" y="1487525"/>
                <a:ext cx="115300" cy="135825"/>
              </a:xfrm>
              <a:custGeom>
                <a:rect b="b" l="l" r="r" t="t"/>
                <a:pathLst>
                  <a:path extrusionOk="0" h="5433" w="4612">
                    <a:moveTo>
                      <a:pt x="4429" y="2876"/>
                    </a:moveTo>
                    <a:lnTo>
                      <a:pt x="2580" y="5273"/>
                    </a:lnTo>
                    <a:cubicBezTo>
                      <a:pt x="2443" y="5433"/>
                      <a:pt x="2169" y="5433"/>
                      <a:pt x="2032" y="5273"/>
                    </a:cubicBezTo>
                    <a:lnTo>
                      <a:pt x="183" y="2876"/>
                    </a:lnTo>
                    <a:cubicBezTo>
                      <a:pt x="1" y="2648"/>
                      <a:pt x="161" y="2328"/>
                      <a:pt x="434" y="2328"/>
                    </a:cubicBezTo>
                    <a:lnTo>
                      <a:pt x="1370" y="2328"/>
                    </a:lnTo>
                    <a:lnTo>
                      <a:pt x="1370" y="343"/>
                    </a:lnTo>
                    <a:cubicBezTo>
                      <a:pt x="1370" y="160"/>
                      <a:pt x="1530" y="0"/>
                      <a:pt x="1713" y="0"/>
                    </a:cubicBezTo>
                    <a:lnTo>
                      <a:pt x="2900" y="0"/>
                    </a:lnTo>
                    <a:cubicBezTo>
                      <a:pt x="3082" y="0"/>
                      <a:pt x="3242" y="160"/>
                      <a:pt x="3242" y="343"/>
                    </a:cubicBezTo>
                    <a:lnTo>
                      <a:pt x="3242" y="2328"/>
                    </a:lnTo>
                    <a:lnTo>
                      <a:pt x="4178" y="2328"/>
                    </a:lnTo>
                    <a:cubicBezTo>
                      <a:pt x="4452" y="2328"/>
                      <a:pt x="4612" y="2648"/>
                      <a:pt x="4429" y="2876"/>
                    </a:cubicBezTo>
                    <a:close/>
                  </a:path>
                </a:pathLst>
              </a:custGeom>
              <a:solidFill>
                <a:schemeClr val="accent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81"/>
              <p:cNvSpPr/>
              <p:nvPr/>
            </p:nvSpPr>
            <p:spPr>
              <a:xfrm>
                <a:off x="3043550" y="1439025"/>
                <a:ext cx="115300" cy="135825"/>
              </a:xfrm>
              <a:custGeom>
                <a:rect b="b" l="l" r="r" t="t"/>
                <a:pathLst>
                  <a:path extrusionOk="0" h="5433" w="4612">
                    <a:moveTo>
                      <a:pt x="4429" y="2876"/>
                    </a:moveTo>
                    <a:lnTo>
                      <a:pt x="2580" y="5273"/>
                    </a:lnTo>
                    <a:cubicBezTo>
                      <a:pt x="2443" y="5433"/>
                      <a:pt x="2169" y="5433"/>
                      <a:pt x="2032" y="5273"/>
                    </a:cubicBezTo>
                    <a:lnTo>
                      <a:pt x="183" y="2876"/>
                    </a:lnTo>
                    <a:cubicBezTo>
                      <a:pt x="1" y="2648"/>
                      <a:pt x="160" y="2328"/>
                      <a:pt x="434" y="2328"/>
                    </a:cubicBezTo>
                    <a:lnTo>
                      <a:pt x="1370" y="2328"/>
                    </a:lnTo>
                    <a:lnTo>
                      <a:pt x="1370" y="343"/>
                    </a:lnTo>
                    <a:cubicBezTo>
                      <a:pt x="1370" y="160"/>
                      <a:pt x="1530" y="0"/>
                      <a:pt x="1712" y="0"/>
                    </a:cubicBezTo>
                    <a:lnTo>
                      <a:pt x="2899" y="0"/>
                    </a:lnTo>
                    <a:cubicBezTo>
                      <a:pt x="3082" y="0"/>
                      <a:pt x="3242" y="160"/>
                      <a:pt x="3242" y="343"/>
                    </a:cubicBezTo>
                    <a:lnTo>
                      <a:pt x="3242" y="2328"/>
                    </a:lnTo>
                    <a:lnTo>
                      <a:pt x="4178" y="2328"/>
                    </a:lnTo>
                    <a:cubicBezTo>
                      <a:pt x="4451" y="2328"/>
                      <a:pt x="4611" y="2648"/>
                      <a:pt x="4429" y="2876"/>
                    </a:cubicBezTo>
                    <a:close/>
                  </a:path>
                </a:pathLst>
              </a:custGeom>
              <a:solidFill>
                <a:schemeClr val="accent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497"/>
                                        </p:tgtEl>
                                        <p:attrNameLst>
                                          <p:attrName>style.visibility</p:attrName>
                                        </p:attrNameLst>
                                      </p:cBhvr>
                                      <p:to>
                                        <p:strVal val="visible"/>
                                      </p:to>
                                    </p:set>
                                    <p:animEffect filter="fade" transition="in">
                                      <p:cBhvr>
                                        <p:cTn dur="1000"/>
                                        <p:tgtEl>
                                          <p:spTgt spid="14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2" name="Shape 1552"/>
        <p:cNvGrpSpPr/>
        <p:nvPr/>
      </p:nvGrpSpPr>
      <p:grpSpPr>
        <a:xfrm>
          <a:off x="0" y="0"/>
          <a:ext cx="0" cy="0"/>
          <a:chOff x="0" y="0"/>
          <a:chExt cx="0" cy="0"/>
        </a:xfrm>
      </p:grpSpPr>
      <p:sp>
        <p:nvSpPr>
          <p:cNvPr id="1553" name="Google Shape;1553;p82"/>
          <p:cNvSpPr txBox="1"/>
          <p:nvPr>
            <p:ph type="title"/>
          </p:nvPr>
        </p:nvSpPr>
        <p:spPr>
          <a:xfrm>
            <a:off x="710200" y="727475"/>
            <a:ext cx="6736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User Authentication</a:t>
            </a:r>
            <a:endParaRPr sz="2000"/>
          </a:p>
        </p:txBody>
      </p:sp>
      <p:sp>
        <p:nvSpPr>
          <p:cNvPr id="1554" name="Google Shape;1554;p82"/>
          <p:cNvSpPr txBox="1"/>
          <p:nvPr/>
        </p:nvSpPr>
        <p:spPr>
          <a:xfrm>
            <a:off x="890425" y="1564550"/>
            <a:ext cx="6981900" cy="17085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accent6"/>
              </a:buClr>
              <a:buSzPts val="1800"/>
              <a:buFont typeface="Darker Grotesque"/>
              <a:buChar char="●"/>
            </a:pPr>
            <a:r>
              <a:rPr lang="en" sz="1800">
                <a:solidFill>
                  <a:schemeClr val="accent6"/>
                </a:solidFill>
                <a:latin typeface="Darker Grotesque"/>
                <a:ea typeface="Darker Grotesque"/>
                <a:cs typeface="Darker Grotesque"/>
                <a:sym typeface="Darker Grotesque"/>
              </a:rPr>
              <a:t>Provide ID and password</a:t>
            </a:r>
            <a:endParaRPr sz="1800">
              <a:solidFill>
                <a:schemeClr val="accent6"/>
              </a:solidFill>
              <a:latin typeface="Darker Grotesque"/>
              <a:ea typeface="Darker Grotesque"/>
              <a:cs typeface="Darker Grotesque"/>
              <a:sym typeface="Darker Grotesque"/>
            </a:endParaRPr>
          </a:p>
          <a:p>
            <a:pPr indent="-342900" lvl="0" marL="457200" rtl="0" algn="l">
              <a:lnSpc>
                <a:spcPct val="150000"/>
              </a:lnSpc>
              <a:spcBef>
                <a:spcPts val="0"/>
              </a:spcBef>
              <a:spcAft>
                <a:spcPts val="0"/>
              </a:spcAft>
              <a:buClr>
                <a:schemeClr val="accent6"/>
              </a:buClr>
              <a:buSzPts val="1800"/>
              <a:buFont typeface="Darker Grotesque"/>
              <a:buChar char="●"/>
            </a:pPr>
            <a:r>
              <a:rPr lang="en" sz="1800">
                <a:solidFill>
                  <a:schemeClr val="accent6"/>
                </a:solidFill>
                <a:latin typeface="Darker Grotesque"/>
                <a:ea typeface="Darker Grotesque"/>
                <a:cs typeface="Darker Grotesque"/>
                <a:sym typeface="Darker Grotesque"/>
              </a:rPr>
              <a:t>User's credentials must match the credentials of authorised users</a:t>
            </a:r>
            <a:endParaRPr sz="1800">
              <a:solidFill>
                <a:schemeClr val="accent6"/>
              </a:solidFill>
              <a:latin typeface="Darker Grotesque"/>
              <a:ea typeface="Darker Grotesque"/>
              <a:cs typeface="Darker Grotesque"/>
              <a:sym typeface="Darker Grotesque"/>
            </a:endParaRPr>
          </a:p>
          <a:p>
            <a:pPr indent="-342900" lvl="0" marL="457200" rtl="0" algn="l">
              <a:lnSpc>
                <a:spcPct val="150000"/>
              </a:lnSpc>
              <a:spcBef>
                <a:spcPts val="0"/>
              </a:spcBef>
              <a:spcAft>
                <a:spcPts val="0"/>
              </a:spcAft>
              <a:buClr>
                <a:schemeClr val="accent6"/>
              </a:buClr>
              <a:buSzPts val="1800"/>
              <a:buFont typeface="Darker Grotesque"/>
              <a:buChar char="●"/>
            </a:pPr>
            <a:r>
              <a:rPr lang="en" sz="1800">
                <a:solidFill>
                  <a:schemeClr val="accent6"/>
                </a:solidFill>
                <a:latin typeface="Darker Grotesque"/>
                <a:ea typeface="Darker Grotesque"/>
                <a:cs typeface="Darker Grotesque"/>
                <a:sym typeface="Darker Grotesque"/>
              </a:rPr>
              <a:t>Login failed -&gt; not redirect to the home page</a:t>
            </a:r>
            <a:endParaRPr sz="1800">
              <a:solidFill>
                <a:schemeClr val="accent6"/>
              </a:solidFill>
              <a:latin typeface="Darker Grotesque"/>
              <a:ea typeface="Darker Grotesque"/>
              <a:cs typeface="Darker Grotesque"/>
              <a:sym typeface="Darker Grotesque"/>
            </a:endParaRPr>
          </a:p>
          <a:p>
            <a:pPr indent="-342900" lvl="0" marL="457200" rtl="0" algn="l">
              <a:lnSpc>
                <a:spcPct val="150000"/>
              </a:lnSpc>
              <a:spcBef>
                <a:spcPts val="0"/>
              </a:spcBef>
              <a:spcAft>
                <a:spcPts val="0"/>
              </a:spcAft>
              <a:buClr>
                <a:schemeClr val="accent6"/>
              </a:buClr>
              <a:buSzPts val="1800"/>
              <a:buFont typeface="Darker Grotesque"/>
              <a:buChar char="●"/>
            </a:pPr>
            <a:r>
              <a:rPr lang="en" sz="1800">
                <a:solidFill>
                  <a:schemeClr val="accent6"/>
                </a:solidFill>
                <a:latin typeface="Darker Grotesque"/>
                <a:ea typeface="Darker Grotesque"/>
                <a:cs typeface="Darker Grotesque"/>
                <a:sym typeface="Darker Grotesque"/>
              </a:rPr>
              <a:t>Blocking out unauthorized user from accessing the data inside</a:t>
            </a:r>
            <a:endParaRPr sz="1800">
              <a:solidFill>
                <a:schemeClr val="accent6"/>
              </a:solidFill>
              <a:latin typeface="Darker Grotesque"/>
              <a:ea typeface="Darker Grotesque"/>
              <a:cs typeface="Darker Grotesque"/>
              <a:sym typeface="Darker Grotesqu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8" name="Shape 1558"/>
        <p:cNvGrpSpPr/>
        <p:nvPr/>
      </p:nvGrpSpPr>
      <p:grpSpPr>
        <a:xfrm>
          <a:off x="0" y="0"/>
          <a:ext cx="0" cy="0"/>
          <a:chOff x="0" y="0"/>
          <a:chExt cx="0" cy="0"/>
        </a:xfrm>
      </p:grpSpPr>
      <p:sp>
        <p:nvSpPr>
          <p:cNvPr id="1559" name="Google Shape;1559;p83"/>
          <p:cNvSpPr txBox="1"/>
          <p:nvPr>
            <p:ph type="title"/>
          </p:nvPr>
        </p:nvSpPr>
        <p:spPr>
          <a:xfrm>
            <a:off x="710200" y="727475"/>
            <a:ext cx="6736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User Authentication</a:t>
            </a:r>
            <a:endParaRPr sz="2000"/>
          </a:p>
        </p:txBody>
      </p:sp>
      <p:sp>
        <p:nvSpPr>
          <p:cNvPr id="1560" name="Google Shape;1560;p83"/>
          <p:cNvSpPr txBox="1"/>
          <p:nvPr/>
        </p:nvSpPr>
        <p:spPr>
          <a:xfrm>
            <a:off x="890425" y="1564550"/>
            <a:ext cx="6981900" cy="21240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accent6"/>
              </a:buClr>
              <a:buSzPts val="1800"/>
              <a:buFont typeface="Darker Grotesque"/>
              <a:buChar char="●"/>
            </a:pPr>
            <a:r>
              <a:rPr lang="en" sz="1800">
                <a:solidFill>
                  <a:schemeClr val="accent6"/>
                </a:solidFill>
                <a:latin typeface="Darker Grotesque"/>
                <a:ea typeface="Darker Grotesque"/>
                <a:cs typeface="Darker Grotesque"/>
                <a:sym typeface="Darker Grotesque"/>
              </a:rPr>
              <a:t>After logged in: new session and attribute “login_status” = “login”</a:t>
            </a:r>
            <a:endParaRPr sz="1800">
              <a:solidFill>
                <a:schemeClr val="accent6"/>
              </a:solidFill>
              <a:latin typeface="Darker Grotesque"/>
              <a:ea typeface="Darker Grotesque"/>
              <a:cs typeface="Darker Grotesque"/>
              <a:sym typeface="Darker Grotesque"/>
            </a:endParaRPr>
          </a:p>
          <a:p>
            <a:pPr indent="-342900" lvl="0" marL="457200" rtl="0" algn="l">
              <a:lnSpc>
                <a:spcPct val="150000"/>
              </a:lnSpc>
              <a:spcBef>
                <a:spcPts val="0"/>
              </a:spcBef>
              <a:spcAft>
                <a:spcPts val="0"/>
              </a:spcAft>
              <a:buClr>
                <a:schemeClr val="accent6"/>
              </a:buClr>
              <a:buSzPts val="1800"/>
              <a:buFont typeface="Darker Grotesque"/>
              <a:buChar char="●"/>
            </a:pPr>
            <a:r>
              <a:rPr lang="en" sz="1800">
                <a:solidFill>
                  <a:schemeClr val="accent6"/>
                </a:solidFill>
                <a:latin typeface="Darker Grotesque"/>
                <a:ea typeface="Darker Grotesque"/>
                <a:cs typeface="Darker Grotesque"/>
                <a:sym typeface="Darker Grotesque"/>
              </a:rPr>
              <a:t>In home page -&gt; checking if </a:t>
            </a:r>
            <a:r>
              <a:rPr lang="en" sz="1800">
                <a:solidFill>
                  <a:schemeClr val="accent6"/>
                </a:solidFill>
                <a:latin typeface="Darker Grotesque"/>
                <a:ea typeface="Darker Grotesque"/>
                <a:cs typeface="Darker Grotesque"/>
                <a:sym typeface="Darker Grotesque"/>
              </a:rPr>
              <a:t>“login_status” = “login”, otherwise redirect to login page</a:t>
            </a:r>
            <a:endParaRPr sz="1800">
              <a:solidFill>
                <a:schemeClr val="accent6"/>
              </a:solidFill>
              <a:latin typeface="Darker Grotesque"/>
              <a:ea typeface="Darker Grotesque"/>
              <a:cs typeface="Darker Grotesque"/>
              <a:sym typeface="Darker Grotesque"/>
            </a:endParaRPr>
          </a:p>
          <a:p>
            <a:pPr indent="-342900" lvl="0" marL="457200" rtl="0" algn="l">
              <a:lnSpc>
                <a:spcPct val="150000"/>
              </a:lnSpc>
              <a:spcBef>
                <a:spcPts val="0"/>
              </a:spcBef>
              <a:spcAft>
                <a:spcPts val="0"/>
              </a:spcAft>
              <a:buClr>
                <a:schemeClr val="accent6"/>
              </a:buClr>
              <a:buSzPts val="1800"/>
              <a:buFont typeface="Darker Grotesque"/>
              <a:buChar char="●"/>
            </a:pPr>
            <a:r>
              <a:rPr lang="en" sz="1800">
                <a:solidFill>
                  <a:schemeClr val="accent6"/>
                </a:solidFill>
                <a:latin typeface="Darker Grotesque"/>
                <a:ea typeface="Darker Grotesque"/>
                <a:cs typeface="Darker Grotesque"/>
                <a:sym typeface="Darker Grotesque"/>
              </a:rPr>
              <a:t>After logged out: session </a:t>
            </a:r>
            <a:r>
              <a:rPr lang="en" sz="1800">
                <a:solidFill>
                  <a:schemeClr val="accent6"/>
                </a:solidFill>
                <a:latin typeface="Darker Grotesque"/>
                <a:ea typeface="Darker Grotesque"/>
                <a:cs typeface="Darker Grotesque"/>
                <a:sym typeface="Darker Grotesque"/>
              </a:rPr>
              <a:t>destroyed (login_status”=null)</a:t>
            </a:r>
            <a:r>
              <a:rPr lang="en" sz="1800">
                <a:solidFill>
                  <a:schemeClr val="accent6"/>
                </a:solidFill>
                <a:latin typeface="Darker Grotesque"/>
                <a:ea typeface="Darker Grotesque"/>
                <a:cs typeface="Darker Grotesque"/>
                <a:sym typeface="Darker Grotesque"/>
              </a:rPr>
              <a:t> -&gt; back to login page</a:t>
            </a:r>
            <a:endParaRPr sz="1800">
              <a:solidFill>
                <a:schemeClr val="accent6"/>
              </a:solidFill>
              <a:latin typeface="Darker Grotesque"/>
              <a:ea typeface="Darker Grotesque"/>
              <a:cs typeface="Darker Grotesque"/>
              <a:sym typeface="Darker Grotesque"/>
            </a:endParaRPr>
          </a:p>
          <a:p>
            <a:pPr indent="-342900" lvl="0" marL="457200" rtl="0" algn="l">
              <a:lnSpc>
                <a:spcPct val="150000"/>
              </a:lnSpc>
              <a:spcBef>
                <a:spcPts val="0"/>
              </a:spcBef>
              <a:spcAft>
                <a:spcPts val="0"/>
              </a:spcAft>
              <a:buClr>
                <a:schemeClr val="accent6"/>
              </a:buClr>
              <a:buSzPts val="1800"/>
              <a:buFont typeface="Darker Grotesque"/>
              <a:buChar char="●"/>
            </a:pPr>
            <a:r>
              <a:rPr lang="en" sz="1800">
                <a:solidFill>
                  <a:schemeClr val="accent6"/>
                </a:solidFill>
                <a:latin typeface="Darker Grotesque"/>
                <a:ea typeface="Darker Grotesque"/>
                <a:cs typeface="Darker Grotesque"/>
                <a:sym typeface="Darker Grotesque"/>
              </a:rPr>
              <a:t>R</a:t>
            </a:r>
            <a:r>
              <a:rPr lang="en" sz="1800">
                <a:solidFill>
                  <a:schemeClr val="accent6"/>
                </a:solidFill>
                <a:latin typeface="Darker Grotesque"/>
                <a:ea typeface="Darker Grotesque"/>
                <a:cs typeface="Darker Grotesque"/>
                <a:sym typeface="Darker Grotesque"/>
              </a:rPr>
              <a:t>eturn button or types in the URL -&gt; not redirect back to home page </a:t>
            </a:r>
            <a:endParaRPr sz="1800">
              <a:solidFill>
                <a:schemeClr val="accent6"/>
              </a:solidFill>
              <a:latin typeface="Darker Grotesque"/>
              <a:ea typeface="Darker Grotesque"/>
              <a:cs typeface="Darker Grotesque"/>
              <a:sym typeface="Darker Grotesqu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4" name="Shape 1564"/>
        <p:cNvGrpSpPr/>
        <p:nvPr/>
      </p:nvGrpSpPr>
      <p:grpSpPr>
        <a:xfrm>
          <a:off x="0" y="0"/>
          <a:ext cx="0" cy="0"/>
          <a:chOff x="0" y="0"/>
          <a:chExt cx="0" cy="0"/>
        </a:xfrm>
      </p:grpSpPr>
      <p:sp>
        <p:nvSpPr>
          <p:cNvPr id="1565" name="Google Shape;1565;p84"/>
          <p:cNvSpPr txBox="1"/>
          <p:nvPr>
            <p:ph type="title"/>
          </p:nvPr>
        </p:nvSpPr>
        <p:spPr>
          <a:xfrm>
            <a:off x="710200" y="727475"/>
            <a:ext cx="6736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Access control </a:t>
            </a:r>
            <a:endParaRPr sz="2000"/>
          </a:p>
        </p:txBody>
      </p:sp>
      <p:sp>
        <p:nvSpPr>
          <p:cNvPr id="1566" name="Google Shape;1566;p84"/>
          <p:cNvSpPr txBox="1"/>
          <p:nvPr/>
        </p:nvSpPr>
        <p:spPr>
          <a:xfrm>
            <a:off x="879525" y="1300175"/>
            <a:ext cx="6981900" cy="39942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accent6"/>
              </a:buClr>
              <a:buSzPts val="1800"/>
              <a:buFont typeface="Darker Grotesque"/>
              <a:buChar char="●"/>
            </a:pPr>
            <a:r>
              <a:rPr lang="en" sz="1800">
                <a:solidFill>
                  <a:schemeClr val="accent6"/>
                </a:solidFill>
                <a:latin typeface="Darker Grotesque"/>
                <a:ea typeface="Darker Grotesque"/>
                <a:cs typeface="Darker Grotesque"/>
                <a:sym typeface="Darker Grotesque"/>
              </a:rPr>
              <a:t>Authorised users can only view the data is displayed on the home page</a:t>
            </a:r>
            <a:endParaRPr sz="1800">
              <a:solidFill>
                <a:schemeClr val="accent6"/>
              </a:solidFill>
              <a:latin typeface="Darker Grotesque"/>
              <a:ea typeface="Darker Grotesque"/>
              <a:cs typeface="Darker Grotesque"/>
              <a:sym typeface="Darker Grotesque"/>
            </a:endParaRPr>
          </a:p>
          <a:p>
            <a:pPr indent="-342900" lvl="1" marL="914400" rtl="0" algn="l">
              <a:lnSpc>
                <a:spcPct val="150000"/>
              </a:lnSpc>
              <a:spcBef>
                <a:spcPts val="0"/>
              </a:spcBef>
              <a:spcAft>
                <a:spcPts val="0"/>
              </a:spcAft>
              <a:buClr>
                <a:schemeClr val="accent6"/>
              </a:buClr>
              <a:buSzPts val="1800"/>
              <a:buFont typeface="Darker Grotesque"/>
              <a:buChar char="○"/>
            </a:pPr>
            <a:r>
              <a:rPr lang="en" sz="1800">
                <a:solidFill>
                  <a:schemeClr val="accent6"/>
                </a:solidFill>
                <a:latin typeface="Darker Grotesque"/>
                <a:ea typeface="Darker Grotesque"/>
                <a:cs typeface="Darker Grotesque"/>
                <a:sym typeface="Darker Grotesque"/>
              </a:rPr>
              <a:t>No copying text/ downloading images</a:t>
            </a:r>
            <a:endParaRPr sz="1800">
              <a:solidFill>
                <a:schemeClr val="accent6"/>
              </a:solidFill>
              <a:latin typeface="Darker Grotesque"/>
              <a:ea typeface="Darker Grotesque"/>
              <a:cs typeface="Darker Grotesque"/>
              <a:sym typeface="Darker Grotesque"/>
            </a:endParaRPr>
          </a:p>
          <a:p>
            <a:pPr indent="-342900" lvl="0" marL="457200" rtl="0" algn="l">
              <a:lnSpc>
                <a:spcPct val="150000"/>
              </a:lnSpc>
              <a:spcBef>
                <a:spcPts val="0"/>
              </a:spcBef>
              <a:spcAft>
                <a:spcPts val="0"/>
              </a:spcAft>
              <a:buClr>
                <a:schemeClr val="accent6"/>
              </a:buClr>
              <a:buSzPts val="1800"/>
              <a:buFont typeface="Darker Grotesque"/>
              <a:buChar char="●"/>
            </a:pPr>
            <a:r>
              <a:rPr lang="en" sz="1800">
                <a:solidFill>
                  <a:schemeClr val="accent6"/>
                </a:solidFill>
                <a:latin typeface="Darker Grotesque"/>
                <a:ea typeface="Darker Grotesque"/>
                <a:cs typeface="Darker Grotesque"/>
                <a:sym typeface="Darker Grotesque"/>
              </a:rPr>
              <a:t>S</a:t>
            </a:r>
            <a:r>
              <a:rPr lang="en" sz="1800">
                <a:solidFill>
                  <a:schemeClr val="accent6"/>
                </a:solidFill>
                <a:latin typeface="Darker Grotesque"/>
                <a:ea typeface="Darker Grotesque"/>
                <a:cs typeface="Darker Grotesque"/>
                <a:sym typeface="Darker Grotesque"/>
              </a:rPr>
              <a:t>ecurity measures on the client side: </a:t>
            </a:r>
            <a:endParaRPr sz="1800">
              <a:solidFill>
                <a:schemeClr val="accent6"/>
              </a:solidFill>
              <a:latin typeface="Darker Grotesque"/>
              <a:ea typeface="Darker Grotesque"/>
              <a:cs typeface="Darker Grotesque"/>
              <a:sym typeface="Darker Grotesque"/>
            </a:endParaRPr>
          </a:p>
          <a:p>
            <a:pPr indent="-342900" lvl="1" marL="914400" rtl="0" algn="l">
              <a:lnSpc>
                <a:spcPct val="150000"/>
              </a:lnSpc>
              <a:spcBef>
                <a:spcPts val="0"/>
              </a:spcBef>
              <a:spcAft>
                <a:spcPts val="0"/>
              </a:spcAft>
              <a:buClr>
                <a:schemeClr val="accent6"/>
              </a:buClr>
              <a:buSzPts val="1800"/>
              <a:buFont typeface="Darker Grotesque"/>
              <a:buChar char="○"/>
            </a:pPr>
            <a:r>
              <a:rPr lang="en" sz="1800">
                <a:solidFill>
                  <a:schemeClr val="accent6"/>
                </a:solidFill>
                <a:latin typeface="Darker Grotesque"/>
                <a:ea typeface="Darker Grotesque"/>
                <a:cs typeface="Darker Grotesque"/>
                <a:sym typeface="Darker Grotesque"/>
              </a:rPr>
              <a:t>Right click and selecting function are disabled</a:t>
            </a:r>
            <a:endParaRPr sz="1800">
              <a:solidFill>
                <a:schemeClr val="accent6"/>
              </a:solidFill>
              <a:latin typeface="Darker Grotesque"/>
              <a:ea typeface="Darker Grotesque"/>
              <a:cs typeface="Darker Grotesque"/>
              <a:sym typeface="Darker Grotesque"/>
            </a:endParaRPr>
          </a:p>
          <a:p>
            <a:pPr indent="-342900" lvl="1" marL="914400" rtl="0" algn="l">
              <a:lnSpc>
                <a:spcPct val="150000"/>
              </a:lnSpc>
              <a:spcBef>
                <a:spcPts val="0"/>
              </a:spcBef>
              <a:spcAft>
                <a:spcPts val="0"/>
              </a:spcAft>
              <a:buClr>
                <a:schemeClr val="accent6"/>
              </a:buClr>
              <a:buSzPts val="1800"/>
              <a:buFont typeface="Darker Grotesque"/>
              <a:buChar char="○"/>
            </a:pPr>
            <a:r>
              <a:rPr lang="en" sz="1800">
                <a:solidFill>
                  <a:schemeClr val="accent6"/>
                </a:solidFill>
                <a:latin typeface="Darker Grotesque"/>
                <a:ea typeface="Darker Grotesque"/>
                <a:cs typeface="Darker Grotesque"/>
                <a:sym typeface="Darker Grotesque"/>
              </a:rPr>
              <a:t>No content is displayed when printing the website</a:t>
            </a:r>
            <a:endParaRPr sz="1800">
              <a:solidFill>
                <a:schemeClr val="accent6"/>
              </a:solidFill>
              <a:latin typeface="Darker Grotesque"/>
              <a:ea typeface="Darker Grotesque"/>
              <a:cs typeface="Darker Grotesque"/>
              <a:sym typeface="Darker Grotesque"/>
            </a:endParaRPr>
          </a:p>
          <a:p>
            <a:pPr indent="-323850" lvl="0" marL="457200" rtl="0" algn="l">
              <a:lnSpc>
                <a:spcPct val="150000"/>
              </a:lnSpc>
              <a:spcBef>
                <a:spcPts val="0"/>
              </a:spcBef>
              <a:spcAft>
                <a:spcPts val="0"/>
              </a:spcAft>
              <a:buClr>
                <a:schemeClr val="accent6"/>
              </a:buClr>
              <a:buSzPts val="1500"/>
              <a:buFont typeface="Darker Grotesque"/>
              <a:buChar char="●"/>
            </a:pPr>
            <a:r>
              <a:rPr lang="en" sz="1500">
                <a:solidFill>
                  <a:schemeClr val="accent6"/>
                </a:solidFill>
                <a:latin typeface="Darker Grotesque"/>
                <a:ea typeface="Darker Grotesque"/>
                <a:cs typeface="Darker Grotesque"/>
                <a:sym typeface="Darker Grotesque"/>
              </a:rPr>
              <a:t>CSS: body{-webkit-user-select: none ;-ms-user-select: none;  user-select: none; }</a:t>
            </a:r>
            <a:endParaRPr sz="1500">
              <a:solidFill>
                <a:schemeClr val="accent6"/>
              </a:solidFill>
              <a:latin typeface="Darker Grotesque"/>
              <a:ea typeface="Darker Grotesque"/>
              <a:cs typeface="Darker Grotesque"/>
              <a:sym typeface="Darker Grotesque"/>
            </a:endParaRPr>
          </a:p>
          <a:p>
            <a:pPr indent="-323850" lvl="0" marL="457200" rtl="0" algn="l">
              <a:lnSpc>
                <a:spcPct val="150000"/>
              </a:lnSpc>
              <a:spcBef>
                <a:spcPts val="0"/>
              </a:spcBef>
              <a:spcAft>
                <a:spcPts val="0"/>
              </a:spcAft>
              <a:buClr>
                <a:schemeClr val="accent6"/>
              </a:buClr>
              <a:buSzPts val="1500"/>
              <a:buFont typeface="Darker Grotesque"/>
              <a:buChar char="●"/>
            </a:pPr>
            <a:r>
              <a:rPr lang="en" sz="1500">
                <a:solidFill>
                  <a:schemeClr val="accent6"/>
                </a:solidFill>
                <a:latin typeface="Darker Grotesque"/>
                <a:ea typeface="Darker Grotesque"/>
                <a:cs typeface="Darker Grotesque"/>
                <a:sym typeface="Darker Grotesque"/>
              </a:rPr>
              <a:t>JavaScript: document.addEventListener('contextmenu', event =&gt; event.preventDefault());</a:t>
            </a:r>
            <a:endParaRPr sz="1500">
              <a:solidFill>
                <a:schemeClr val="accent6"/>
              </a:solidFill>
              <a:latin typeface="Darker Grotesque"/>
              <a:ea typeface="Darker Grotesque"/>
              <a:cs typeface="Darker Grotesque"/>
              <a:sym typeface="Darker Grotesque"/>
            </a:endParaRPr>
          </a:p>
          <a:p>
            <a:pPr indent="-323850" lvl="0" marL="457200" rtl="0" algn="l">
              <a:lnSpc>
                <a:spcPct val="150000"/>
              </a:lnSpc>
              <a:spcBef>
                <a:spcPts val="0"/>
              </a:spcBef>
              <a:spcAft>
                <a:spcPts val="0"/>
              </a:spcAft>
              <a:buClr>
                <a:schemeClr val="accent6"/>
              </a:buClr>
              <a:buSzPts val="1500"/>
              <a:buFont typeface="Darker Grotesque"/>
              <a:buChar char="●"/>
            </a:pPr>
            <a:r>
              <a:rPr lang="en" sz="1500">
                <a:solidFill>
                  <a:schemeClr val="accent6"/>
                </a:solidFill>
                <a:latin typeface="Darker Grotesque"/>
                <a:ea typeface="Darker Grotesque"/>
                <a:cs typeface="Darker Grotesque"/>
                <a:sym typeface="Darker Grotesque"/>
              </a:rPr>
              <a:t>CSS: @media print {html, body {display: none;}}</a:t>
            </a:r>
            <a:endParaRPr sz="1500">
              <a:solidFill>
                <a:schemeClr val="accent6"/>
              </a:solidFill>
              <a:latin typeface="Darker Grotesque"/>
              <a:ea typeface="Darker Grotesque"/>
              <a:cs typeface="Darker Grotesque"/>
              <a:sym typeface="Darker Grotesque"/>
            </a:endParaRPr>
          </a:p>
          <a:p>
            <a:pPr indent="0" lvl="0" marL="0" rtl="0" algn="l">
              <a:lnSpc>
                <a:spcPct val="150000"/>
              </a:lnSpc>
              <a:spcBef>
                <a:spcPts val="0"/>
              </a:spcBef>
              <a:spcAft>
                <a:spcPts val="0"/>
              </a:spcAft>
              <a:buNone/>
            </a:pPr>
            <a:r>
              <a:t/>
            </a:r>
            <a:endParaRPr sz="1800">
              <a:solidFill>
                <a:schemeClr val="accent6"/>
              </a:solidFill>
              <a:latin typeface="Darker Grotesque"/>
              <a:ea typeface="Darker Grotesque"/>
              <a:cs typeface="Darker Grotesque"/>
              <a:sym typeface="Darker Grotesque"/>
            </a:endParaRPr>
          </a:p>
          <a:p>
            <a:pPr indent="0" lvl="0" marL="0" rtl="0" algn="l">
              <a:lnSpc>
                <a:spcPct val="150000"/>
              </a:lnSpc>
              <a:spcBef>
                <a:spcPts val="0"/>
              </a:spcBef>
              <a:spcAft>
                <a:spcPts val="0"/>
              </a:spcAft>
              <a:buNone/>
            </a:pPr>
            <a:r>
              <a:t/>
            </a:r>
            <a:endParaRPr sz="1800">
              <a:solidFill>
                <a:schemeClr val="accent6"/>
              </a:solidFill>
              <a:latin typeface="Darker Grotesque"/>
              <a:ea typeface="Darker Grotesque"/>
              <a:cs typeface="Darker Grotesque"/>
              <a:sym typeface="Darker Grotesqu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0" name="Shape 1570"/>
        <p:cNvGrpSpPr/>
        <p:nvPr/>
      </p:nvGrpSpPr>
      <p:grpSpPr>
        <a:xfrm>
          <a:off x="0" y="0"/>
          <a:ext cx="0" cy="0"/>
          <a:chOff x="0" y="0"/>
          <a:chExt cx="0" cy="0"/>
        </a:xfrm>
      </p:grpSpPr>
      <p:sp>
        <p:nvSpPr>
          <p:cNvPr id="1571" name="Google Shape;1571;p85"/>
          <p:cNvSpPr txBox="1"/>
          <p:nvPr>
            <p:ph type="title"/>
          </p:nvPr>
        </p:nvSpPr>
        <p:spPr>
          <a:xfrm>
            <a:off x="710200" y="727475"/>
            <a:ext cx="6736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Access control </a:t>
            </a:r>
            <a:endParaRPr sz="2000"/>
          </a:p>
        </p:txBody>
      </p:sp>
      <p:sp>
        <p:nvSpPr>
          <p:cNvPr id="1572" name="Google Shape;1572;p85"/>
          <p:cNvSpPr txBox="1"/>
          <p:nvPr/>
        </p:nvSpPr>
        <p:spPr>
          <a:xfrm>
            <a:off x="890425" y="1564550"/>
            <a:ext cx="6981900" cy="33708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accent6"/>
              </a:buClr>
              <a:buSzPts val="1800"/>
              <a:buFont typeface="Darker Grotesque"/>
              <a:buChar char="●"/>
            </a:pPr>
            <a:r>
              <a:rPr lang="en" sz="1800">
                <a:solidFill>
                  <a:schemeClr val="accent6"/>
                </a:solidFill>
                <a:latin typeface="Darker Grotesque"/>
                <a:ea typeface="Darker Grotesque"/>
                <a:cs typeface="Darker Grotesque"/>
                <a:sym typeface="Darker Grotesque"/>
              </a:rPr>
              <a:t>Security measures on the server side</a:t>
            </a:r>
            <a:endParaRPr sz="1800">
              <a:solidFill>
                <a:schemeClr val="accent6"/>
              </a:solidFill>
              <a:latin typeface="Darker Grotesque"/>
              <a:ea typeface="Darker Grotesque"/>
              <a:cs typeface="Darker Grotesque"/>
              <a:sym typeface="Darker Grotesque"/>
            </a:endParaRPr>
          </a:p>
          <a:p>
            <a:pPr indent="-342900" lvl="1" marL="914400" rtl="0" algn="l">
              <a:lnSpc>
                <a:spcPct val="150000"/>
              </a:lnSpc>
              <a:spcBef>
                <a:spcPts val="0"/>
              </a:spcBef>
              <a:spcAft>
                <a:spcPts val="0"/>
              </a:spcAft>
              <a:buClr>
                <a:schemeClr val="accent6"/>
              </a:buClr>
              <a:buSzPts val="1800"/>
              <a:buFont typeface="Darker Grotesque"/>
              <a:buChar char="○"/>
            </a:pPr>
            <a:r>
              <a:rPr lang="en" sz="1800">
                <a:solidFill>
                  <a:schemeClr val="accent6"/>
                </a:solidFill>
                <a:latin typeface="Darker Grotesque"/>
                <a:ea typeface="Darker Grotesque"/>
                <a:cs typeface="Darker Grotesque"/>
                <a:sym typeface="Darker Grotesque"/>
              </a:rPr>
              <a:t>images are converted to base64</a:t>
            </a:r>
            <a:endParaRPr sz="1800">
              <a:solidFill>
                <a:schemeClr val="accent6"/>
              </a:solidFill>
              <a:latin typeface="Darker Grotesque"/>
              <a:ea typeface="Darker Grotesque"/>
              <a:cs typeface="Darker Grotesque"/>
              <a:sym typeface="Darker Grotesque"/>
            </a:endParaRPr>
          </a:p>
          <a:p>
            <a:pPr indent="-342900" lvl="1" marL="914400" rtl="0" algn="l">
              <a:lnSpc>
                <a:spcPct val="150000"/>
              </a:lnSpc>
              <a:spcBef>
                <a:spcPts val="0"/>
              </a:spcBef>
              <a:spcAft>
                <a:spcPts val="0"/>
              </a:spcAft>
              <a:buClr>
                <a:schemeClr val="accent6"/>
              </a:buClr>
              <a:buSzPts val="1800"/>
              <a:buFont typeface="Darker Grotesque"/>
              <a:buChar char="○"/>
            </a:pPr>
            <a:r>
              <a:rPr lang="en" sz="1800">
                <a:solidFill>
                  <a:schemeClr val="accent6"/>
                </a:solidFill>
                <a:latin typeface="Darker Grotesque"/>
                <a:ea typeface="Darker Grotesque"/>
                <a:cs typeface="Darker Grotesque"/>
                <a:sym typeface="Darker Grotesque"/>
              </a:rPr>
              <a:t>Used in the html response</a:t>
            </a:r>
            <a:endParaRPr sz="1800">
              <a:solidFill>
                <a:schemeClr val="accent6"/>
              </a:solidFill>
              <a:latin typeface="Darker Grotesque"/>
              <a:ea typeface="Darker Grotesque"/>
              <a:cs typeface="Darker Grotesque"/>
              <a:sym typeface="Darker Grotesque"/>
            </a:endParaRPr>
          </a:p>
          <a:p>
            <a:pPr indent="-323850" lvl="0" marL="457200" rtl="0" algn="l">
              <a:lnSpc>
                <a:spcPct val="150000"/>
              </a:lnSpc>
              <a:spcBef>
                <a:spcPts val="0"/>
              </a:spcBef>
              <a:spcAft>
                <a:spcPts val="0"/>
              </a:spcAft>
              <a:buClr>
                <a:schemeClr val="accent6"/>
              </a:buClr>
              <a:buSzPts val="1500"/>
              <a:buFont typeface="Darker Grotesque"/>
              <a:buChar char="●"/>
            </a:pPr>
            <a:r>
              <a:rPr lang="en" sz="1800">
                <a:solidFill>
                  <a:schemeClr val="accent6"/>
                </a:solidFill>
                <a:latin typeface="Darker Grotesque"/>
                <a:ea typeface="Darker Grotesque"/>
                <a:cs typeface="Darker Grotesque"/>
                <a:sym typeface="Darker Grotesque"/>
              </a:rPr>
              <a:t>Path of the image will not be shown on the source code</a:t>
            </a:r>
            <a:endParaRPr sz="1800">
              <a:solidFill>
                <a:schemeClr val="accent6"/>
              </a:solidFill>
              <a:latin typeface="Darker Grotesque"/>
              <a:ea typeface="Darker Grotesque"/>
              <a:cs typeface="Darker Grotesque"/>
              <a:sym typeface="Darker Grotesque"/>
            </a:endParaRPr>
          </a:p>
          <a:p>
            <a:pPr indent="-342900" lvl="1" marL="914400" rtl="0" algn="l">
              <a:lnSpc>
                <a:spcPct val="150000"/>
              </a:lnSpc>
              <a:spcBef>
                <a:spcPts val="0"/>
              </a:spcBef>
              <a:spcAft>
                <a:spcPts val="0"/>
              </a:spcAft>
              <a:buClr>
                <a:schemeClr val="accent6"/>
              </a:buClr>
              <a:buSzPts val="1800"/>
              <a:buFont typeface="Darker Grotesque"/>
              <a:buChar char="○"/>
            </a:pPr>
            <a:r>
              <a:rPr lang="en" sz="1800">
                <a:solidFill>
                  <a:schemeClr val="accent6"/>
                </a:solidFill>
                <a:latin typeface="Darker Grotesque"/>
                <a:ea typeface="Darker Grotesque"/>
                <a:cs typeface="Darker Grotesque"/>
                <a:sym typeface="Darker Grotesque"/>
              </a:rPr>
              <a:t>Unable to download images and see the path of images on the server directory</a:t>
            </a:r>
            <a:endParaRPr sz="1800">
              <a:solidFill>
                <a:schemeClr val="accent6"/>
              </a:solidFill>
              <a:latin typeface="Darker Grotesque"/>
              <a:ea typeface="Darker Grotesque"/>
              <a:cs typeface="Darker Grotesque"/>
              <a:sym typeface="Darker Grotesque"/>
            </a:endParaRPr>
          </a:p>
          <a:p>
            <a:pPr indent="0" lvl="0" marL="0" rtl="0" algn="l">
              <a:lnSpc>
                <a:spcPct val="150000"/>
              </a:lnSpc>
              <a:spcBef>
                <a:spcPts val="0"/>
              </a:spcBef>
              <a:spcAft>
                <a:spcPts val="0"/>
              </a:spcAft>
              <a:buNone/>
            </a:pPr>
            <a:r>
              <a:t/>
            </a:r>
            <a:endParaRPr sz="1800">
              <a:solidFill>
                <a:schemeClr val="accent6"/>
              </a:solidFill>
              <a:latin typeface="Darker Grotesque"/>
              <a:ea typeface="Darker Grotesque"/>
              <a:cs typeface="Darker Grotesque"/>
              <a:sym typeface="Darker Grotesque"/>
            </a:endParaRPr>
          </a:p>
          <a:p>
            <a:pPr indent="0" lvl="0" marL="0" rtl="0" algn="l">
              <a:lnSpc>
                <a:spcPct val="150000"/>
              </a:lnSpc>
              <a:spcBef>
                <a:spcPts val="0"/>
              </a:spcBef>
              <a:spcAft>
                <a:spcPts val="0"/>
              </a:spcAft>
              <a:buNone/>
            </a:pPr>
            <a:r>
              <a:t/>
            </a:r>
            <a:endParaRPr sz="1800">
              <a:solidFill>
                <a:schemeClr val="accent6"/>
              </a:solidFill>
              <a:latin typeface="Darker Grotesque"/>
              <a:ea typeface="Darker Grotesque"/>
              <a:cs typeface="Darker Grotesque"/>
              <a:sym typeface="Darker Grotesqu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6" name="Shape 1576"/>
        <p:cNvGrpSpPr/>
        <p:nvPr/>
      </p:nvGrpSpPr>
      <p:grpSpPr>
        <a:xfrm>
          <a:off x="0" y="0"/>
          <a:ext cx="0" cy="0"/>
          <a:chOff x="0" y="0"/>
          <a:chExt cx="0" cy="0"/>
        </a:xfrm>
      </p:grpSpPr>
      <p:sp>
        <p:nvSpPr>
          <p:cNvPr id="1577" name="Google Shape;1577;p86"/>
          <p:cNvSpPr/>
          <p:nvPr/>
        </p:nvSpPr>
        <p:spPr>
          <a:xfrm flipH="1">
            <a:off x="7517150" y="2264663"/>
            <a:ext cx="891300" cy="486300"/>
          </a:xfrm>
          <a:prstGeom prst="wedgeRoundRectCallout">
            <a:avLst>
              <a:gd fmla="val -20923" name="adj1"/>
              <a:gd fmla="val 78986" name="adj2"/>
              <a:gd fmla="val 0" name="adj3"/>
            </a:avLst>
          </a:prstGeom>
          <a:gradFill>
            <a:gsLst>
              <a:gs pos="0">
                <a:srgbClr val="81EEEB"/>
              </a:gs>
              <a:gs pos="100000">
                <a:srgbClr val="3AE4DF"/>
              </a:gs>
            </a:gsLst>
            <a:lin ang="5400012" scaled="0"/>
          </a:gradFill>
          <a:ln>
            <a:noFill/>
          </a:ln>
          <a:effectLst>
            <a:outerShdw blurRad="57150" rotWithShape="0" algn="bl" dir="5400000" dist="19050">
              <a:schemeClr val="dk1">
                <a:alpha val="2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86"/>
          <p:cNvSpPr txBox="1"/>
          <p:nvPr>
            <p:ph type="title"/>
          </p:nvPr>
        </p:nvSpPr>
        <p:spPr>
          <a:xfrm flipH="1">
            <a:off x="3763650" y="1582450"/>
            <a:ext cx="3366600" cy="1295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3000"/>
              <a:t>Conclusion</a:t>
            </a:r>
            <a:endParaRPr sz="3000"/>
          </a:p>
        </p:txBody>
      </p:sp>
      <p:sp>
        <p:nvSpPr>
          <p:cNvPr id="1579" name="Google Shape;1579;p86"/>
          <p:cNvSpPr txBox="1"/>
          <p:nvPr>
            <p:ph idx="2" type="title"/>
          </p:nvPr>
        </p:nvSpPr>
        <p:spPr>
          <a:xfrm flipH="1">
            <a:off x="7491800" y="2392525"/>
            <a:ext cx="942000" cy="48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05.</a:t>
            </a:r>
            <a:endParaRPr/>
          </a:p>
        </p:txBody>
      </p:sp>
      <p:grpSp>
        <p:nvGrpSpPr>
          <p:cNvPr id="1580" name="Google Shape;1580;p86"/>
          <p:cNvGrpSpPr/>
          <p:nvPr/>
        </p:nvGrpSpPr>
        <p:grpSpPr>
          <a:xfrm>
            <a:off x="3671699" y="2588674"/>
            <a:ext cx="825589" cy="93999"/>
            <a:chOff x="5718423" y="809024"/>
            <a:chExt cx="830071" cy="94500"/>
          </a:xfrm>
        </p:grpSpPr>
        <p:sp>
          <p:nvSpPr>
            <p:cNvPr id="1581" name="Google Shape;1581;p86"/>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86"/>
            <p:cNvSpPr/>
            <p:nvPr/>
          </p:nvSpPr>
          <p:spPr>
            <a:xfrm>
              <a:off x="5963614" y="809024"/>
              <a:ext cx="94500" cy="94500"/>
            </a:xfrm>
            <a:prstGeom prst="ellipse">
              <a:avLst/>
            </a:prstGeom>
            <a:solidFill>
              <a:schemeClr val="lt1">
                <a:alpha val="8973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86"/>
            <p:cNvSpPr/>
            <p:nvPr/>
          </p:nvSpPr>
          <p:spPr>
            <a:xfrm>
              <a:off x="6208804" y="809024"/>
              <a:ext cx="94500" cy="94500"/>
            </a:xfrm>
            <a:prstGeom prst="ellipse">
              <a:avLst/>
            </a:prstGeom>
            <a:solidFill>
              <a:schemeClr val="lt1">
                <a:alpha val="665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86"/>
            <p:cNvSpPr/>
            <p:nvPr/>
          </p:nvSpPr>
          <p:spPr>
            <a:xfrm>
              <a:off x="6453994" y="809024"/>
              <a:ext cx="94500" cy="94500"/>
            </a:xfrm>
            <a:prstGeom prst="ellipse">
              <a:avLst/>
            </a:prstGeom>
            <a:solidFill>
              <a:schemeClr val="lt1">
                <a:alpha val="54020"/>
              </a:scheme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5" name="Google Shape;1585;p86"/>
          <p:cNvSpPr/>
          <p:nvPr/>
        </p:nvSpPr>
        <p:spPr>
          <a:xfrm rot="5400000">
            <a:off x="62125" y="2453700"/>
            <a:ext cx="963600" cy="23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86">
            <a:hlinkClick action="ppaction://hlinkshowjump?jump=previousslide"/>
          </p:cNvPr>
          <p:cNvSpPr/>
          <p:nvPr/>
        </p:nvSpPr>
        <p:spPr>
          <a:xfrm>
            <a:off x="465662" y="2271250"/>
            <a:ext cx="156300" cy="135300"/>
          </a:xfrm>
          <a:prstGeom prst="triangle">
            <a:avLst>
              <a:gd fmla="val 50000" name="adj"/>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86">
            <a:hlinkClick action="ppaction://hlinkshowjump?jump=nextslide"/>
          </p:cNvPr>
          <p:cNvSpPr/>
          <p:nvPr/>
        </p:nvSpPr>
        <p:spPr>
          <a:xfrm flipH="1" rot="10800000">
            <a:off x="465315" y="2737050"/>
            <a:ext cx="157200" cy="135600"/>
          </a:xfrm>
          <a:prstGeom prst="triangle">
            <a:avLst>
              <a:gd fmla="val 50000" name="adj"/>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86">
            <a:hlinkClick action="ppaction://hlinksldjump" r:id="rId3"/>
          </p:cNvPr>
          <p:cNvSpPr/>
          <p:nvPr/>
        </p:nvSpPr>
        <p:spPr>
          <a:xfrm rot="5400000">
            <a:off x="465301" y="2493168"/>
            <a:ext cx="157103" cy="157157"/>
          </a:xfrm>
          <a:custGeom>
            <a:rect b="b" l="l" r="r" t="t"/>
            <a:pathLst>
              <a:path extrusionOk="0" h="21411" w="21411">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rotWithShape="0" algn="bl" dir="5400000" dist="19050">
              <a:schemeClr val="dk1">
                <a:alpha val="52000"/>
              </a:schemeClr>
            </a:outerShdw>
            <a:reflection blurRad="0" dir="5400000" dist="47625" endA="0" endPos="54000" fadeDir="5400012" kx="0" rotWithShape="0" algn="bl" stA="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9" name="Google Shape;1589;p86"/>
          <p:cNvGrpSpPr/>
          <p:nvPr/>
        </p:nvGrpSpPr>
        <p:grpSpPr>
          <a:xfrm>
            <a:off x="1048050" y="1580422"/>
            <a:ext cx="2377550" cy="2103478"/>
            <a:chOff x="1048050" y="1580422"/>
            <a:chExt cx="2377550" cy="2103478"/>
          </a:xfrm>
        </p:grpSpPr>
        <p:sp>
          <p:nvSpPr>
            <p:cNvPr id="1590" name="Google Shape;1590;p86"/>
            <p:cNvSpPr/>
            <p:nvPr/>
          </p:nvSpPr>
          <p:spPr>
            <a:xfrm>
              <a:off x="1936525" y="3130950"/>
              <a:ext cx="368650" cy="424575"/>
            </a:xfrm>
            <a:custGeom>
              <a:rect b="b" l="l" r="r" t="t"/>
              <a:pathLst>
                <a:path extrusionOk="0" h="16983" w="14746">
                  <a:moveTo>
                    <a:pt x="14746" y="16982"/>
                  </a:moveTo>
                  <a:lnTo>
                    <a:pt x="0" y="16982"/>
                  </a:lnTo>
                  <a:lnTo>
                    <a:pt x="0" y="0"/>
                  </a:lnTo>
                  <a:lnTo>
                    <a:pt x="14746" y="0"/>
                  </a:lnTo>
                  <a:close/>
                </a:path>
              </a:pathLst>
            </a:custGeom>
            <a:solidFill>
              <a:schemeClr val="accent6"/>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86"/>
            <p:cNvSpPr/>
            <p:nvPr/>
          </p:nvSpPr>
          <p:spPr>
            <a:xfrm>
              <a:off x="1675175" y="3541225"/>
              <a:ext cx="891350" cy="142675"/>
            </a:xfrm>
            <a:custGeom>
              <a:rect b="b" l="l" r="r" t="t"/>
              <a:pathLst>
                <a:path extrusionOk="0" h="5707" w="35654">
                  <a:moveTo>
                    <a:pt x="0" y="5707"/>
                  </a:moveTo>
                  <a:lnTo>
                    <a:pt x="0" y="5707"/>
                  </a:lnTo>
                  <a:cubicBezTo>
                    <a:pt x="0" y="2580"/>
                    <a:pt x="2580" y="0"/>
                    <a:pt x="5707" y="0"/>
                  </a:cubicBezTo>
                  <a:lnTo>
                    <a:pt x="29947" y="0"/>
                  </a:lnTo>
                  <a:cubicBezTo>
                    <a:pt x="33074" y="0"/>
                    <a:pt x="35654" y="2580"/>
                    <a:pt x="35654" y="5707"/>
                  </a:cubicBezTo>
                  <a:lnTo>
                    <a:pt x="35654" y="5707"/>
                  </a:lnTo>
                  <a:close/>
                </a:path>
              </a:pathLst>
            </a:custGeom>
            <a:solidFill>
              <a:schemeClr val="accent6"/>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86"/>
            <p:cNvSpPr/>
            <p:nvPr/>
          </p:nvSpPr>
          <p:spPr>
            <a:xfrm>
              <a:off x="1048050" y="1839600"/>
              <a:ext cx="2145600" cy="1208050"/>
            </a:xfrm>
            <a:custGeom>
              <a:rect b="b" l="l" r="r" t="t"/>
              <a:pathLst>
                <a:path extrusionOk="0" h="48322" w="85824">
                  <a:moveTo>
                    <a:pt x="85824" y="48322"/>
                  </a:moveTo>
                  <a:lnTo>
                    <a:pt x="0" y="48322"/>
                  </a:lnTo>
                  <a:lnTo>
                    <a:pt x="0" y="5912"/>
                  </a:lnTo>
                  <a:cubicBezTo>
                    <a:pt x="0" y="2671"/>
                    <a:pt x="2648" y="1"/>
                    <a:pt x="5912" y="1"/>
                  </a:cubicBezTo>
                  <a:lnTo>
                    <a:pt x="79912" y="1"/>
                  </a:lnTo>
                  <a:cubicBezTo>
                    <a:pt x="83176" y="1"/>
                    <a:pt x="85824" y="2671"/>
                    <a:pt x="85824" y="5912"/>
                  </a:cubicBezTo>
                  <a:close/>
                </a:path>
              </a:pathLst>
            </a:custGeom>
            <a:solidFill>
              <a:schemeClr val="accent1"/>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86"/>
            <p:cNvSpPr/>
            <p:nvPr/>
          </p:nvSpPr>
          <p:spPr>
            <a:xfrm>
              <a:off x="1049750" y="3047050"/>
              <a:ext cx="2143900" cy="195175"/>
            </a:xfrm>
            <a:custGeom>
              <a:rect b="b" l="l" r="r" t="t"/>
              <a:pathLst>
                <a:path extrusionOk="0" h="7807" w="85756">
                  <a:moveTo>
                    <a:pt x="79524" y="7807"/>
                  </a:moveTo>
                  <a:lnTo>
                    <a:pt x="5958" y="7807"/>
                  </a:lnTo>
                  <a:cubicBezTo>
                    <a:pt x="2671" y="7807"/>
                    <a:pt x="1" y="5136"/>
                    <a:pt x="1" y="1850"/>
                  </a:cubicBezTo>
                  <a:lnTo>
                    <a:pt x="1" y="1"/>
                  </a:lnTo>
                  <a:lnTo>
                    <a:pt x="85756" y="1"/>
                  </a:lnTo>
                  <a:lnTo>
                    <a:pt x="85756" y="1553"/>
                  </a:lnTo>
                  <a:cubicBezTo>
                    <a:pt x="85756" y="4999"/>
                    <a:pt x="82971" y="7807"/>
                    <a:pt x="79524" y="7807"/>
                  </a:cubicBezTo>
                  <a:close/>
                </a:path>
              </a:pathLst>
            </a:custGeom>
            <a:solidFill>
              <a:schemeClr val="accent3"/>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86"/>
            <p:cNvSpPr/>
            <p:nvPr/>
          </p:nvSpPr>
          <p:spPr>
            <a:xfrm>
              <a:off x="2059200" y="3081875"/>
              <a:ext cx="125575" cy="125550"/>
            </a:xfrm>
            <a:custGeom>
              <a:rect b="b" l="l" r="r" t="t"/>
              <a:pathLst>
                <a:path extrusionOk="0" h="5022" w="5023">
                  <a:moveTo>
                    <a:pt x="5022" y="2511"/>
                  </a:moveTo>
                  <a:cubicBezTo>
                    <a:pt x="5022" y="3903"/>
                    <a:pt x="3881" y="5022"/>
                    <a:pt x="2512" y="5022"/>
                  </a:cubicBezTo>
                  <a:cubicBezTo>
                    <a:pt x="1119" y="5022"/>
                    <a:pt x="1" y="3903"/>
                    <a:pt x="1" y="2511"/>
                  </a:cubicBezTo>
                  <a:cubicBezTo>
                    <a:pt x="1" y="1119"/>
                    <a:pt x="1119" y="0"/>
                    <a:pt x="2512" y="0"/>
                  </a:cubicBezTo>
                  <a:cubicBezTo>
                    <a:pt x="3881" y="0"/>
                    <a:pt x="5022" y="1119"/>
                    <a:pt x="5022" y="2511"/>
                  </a:cubicBezTo>
                  <a:close/>
                </a:path>
              </a:pathLst>
            </a:custGeom>
            <a:solidFill>
              <a:schemeClr val="accent4"/>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86"/>
            <p:cNvSpPr/>
            <p:nvPr/>
          </p:nvSpPr>
          <p:spPr>
            <a:xfrm>
              <a:off x="2076325" y="3099550"/>
              <a:ext cx="90750" cy="90200"/>
            </a:xfrm>
            <a:custGeom>
              <a:rect b="b" l="l" r="r" t="t"/>
              <a:pathLst>
                <a:path extrusionOk="0" h="3608" w="3630">
                  <a:moveTo>
                    <a:pt x="3630" y="1804"/>
                  </a:moveTo>
                  <a:cubicBezTo>
                    <a:pt x="3630" y="2808"/>
                    <a:pt x="2831" y="3607"/>
                    <a:pt x="1827" y="3607"/>
                  </a:cubicBezTo>
                  <a:cubicBezTo>
                    <a:pt x="822" y="3607"/>
                    <a:pt x="1" y="2808"/>
                    <a:pt x="1" y="1804"/>
                  </a:cubicBezTo>
                  <a:cubicBezTo>
                    <a:pt x="1" y="800"/>
                    <a:pt x="822" y="1"/>
                    <a:pt x="1827" y="1"/>
                  </a:cubicBezTo>
                  <a:cubicBezTo>
                    <a:pt x="2831" y="1"/>
                    <a:pt x="3630" y="800"/>
                    <a:pt x="3630" y="1804"/>
                  </a:cubicBezTo>
                  <a:close/>
                </a:path>
              </a:pathLst>
            </a:custGeom>
            <a:solidFill>
              <a:schemeClr val="accent3"/>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86"/>
            <p:cNvSpPr/>
            <p:nvPr/>
          </p:nvSpPr>
          <p:spPr>
            <a:xfrm>
              <a:off x="1125075" y="1923475"/>
              <a:ext cx="1989250" cy="1123600"/>
            </a:xfrm>
            <a:custGeom>
              <a:rect b="b" l="l" r="r" t="t"/>
              <a:pathLst>
                <a:path extrusionOk="0" h="44944" w="79570">
                  <a:moveTo>
                    <a:pt x="79570" y="44944"/>
                  </a:moveTo>
                  <a:lnTo>
                    <a:pt x="1" y="44944"/>
                  </a:lnTo>
                  <a:lnTo>
                    <a:pt x="1" y="3721"/>
                  </a:lnTo>
                  <a:cubicBezTo>
                    <a:pt x="1" y="1667"/>
                    <a:pt x="1690" y="1"/>
                    <a:pt x="3744" y="1"/>
                  </a:cubicBezTo>
                  <a:lnTo>
                    <a:pt x="75827" y="1"/>
                  </a:lnTo>
                  <a:cubicBezTo>
                    <a:pt x="77881" y="1"/>
                    <a:pt x="79570" y="1667"/>
                    <a:pt x="79570" y="3721"/>
                  </a:cubicBezTo>
                  <a:close/>
                </a:path>
              </a:pathLst>
            </a:custGeom>
            <a:solidFill>
              <a:schemeClr val="lt1"/>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86"/>
            <p:cNvSpPr/>
            <p:nvPr/>
          </p:nvSpPr>
          <p:spPr>
            <a:xfrm>
              <a:off x="1125075" y="1923475"/>
              <a:ext cx="1989250" cy="1123600"/>
            </a:xfrm>
            <a:custGeom>
              <a:rect b="b" l="l" r="r" t="t"/>
              <a:pathLst>
                <a:path extrusionOk="0" h="44944" w="79570">
                  <a:moveTo>
                    <a:pt x="79570" y="44944"/>
                  </a:moveTo>
                  <a:lnTo>
                    <a:pt x="1" y="44944"/>
                  </a:lnTo>
                  <a:lnTo>
                    <a:pt x="1" y="3721"/>
                  </a:lnTo>
                  <a:cubicBezTo>
                    <a:pt x="1" y="1667"/>
                    <a:pt x="1690" y="1"/>
                    <a:pt x="3744" y="1"/>
                  </a:cubicBezTo>
                  <a:lnTo>
                    <a:pt x="75827" y="1"/>
                  </a:lnTo>
                  <a:cubicBezTo>
                    <a:pt x="77881" y="1"/>
                    <a:pt x="79570" y="1667"/>
                    <a:pt x="79570" y="3721"/>
                  </a:cubicBezTo>
                  <a:close/>
                </a:path>
              </a:pathLst>
            </a:custGeom>
            <a:solidFill>
              <a:schemeClr val="accent6"/>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86"/>
            <p:cNvSpPr/>
            <p:nvPr/>
          </p:nvSpPr>
          <p:spPr>
            <a:xfrm>
              <a:off x="1193550" y="2675575"/>
              <a:ext cx="1019750" cy="308725"/>
            </a:xfrm>
            <a:custGeom>
              <a:rect b="b" l="l" r="r" t="t"/>
              <a:pathLst>
                <a:path extrusionOk="0" h="12349" w="40790">
                  <a:moveTo>
                    <a:pt x="39260" y="12349"/>
                  </a:moveTo>
                  <a:lnTo>
                    <a:pt x="1530" y="12349"/>
                  </a:lnTo>
                  <a:cubicBezTo>
                    <a:pt x="686" y="12349"/>
                    <a:pt x="1" y="11664"/>
                    <a:pt x="1" y="10843"/>
                  </a:cubicBezTo>
                  <a:lnTo>
                    <a:pt x="1" y="1530"/>
                  </a:lnTo>
                  <a:cubicBezTo>
                    <a:pt x="1" y="685"/>
                    <a:pt x="686" y="1"/>
                    <a:pt x="1530" y="1"/>
                  </a:cubicBezTo>
                  <a:lnTo>
                    <a:pt x="39260" y="1"/>
                  </a:lnTo>
                  <a:cubicBezTo>
                    <a:pt x="40105" y="1"/>
                    <a:pt x="40790" y="685"/>
                    <a:pt x="40790" y="1530"/>
                  </a:cubicBezTo>
                  <a:lnTo>
                    <a:pt x="40790" y="10843"/>
                  </a:lnTo>
                  <a:cubicBezTo>
                    <a:pt x="40790" y="11664"/>
                    <a:pt x="40105" y="12349"/>
                    <a:pt x="39260" y="12349"/>
                  </a:cubicBezTo>
                  <a:close/>
                </a:path>
              </a:pathLst>
            </a:custGeom>
            <a:solidFill>
              <a:schemeClr val="dk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86"/>
            <p:cNvSpPr/>
            <p:nvPr/>
          </p:nvSpPr>
          <p:spPr>
            <a:xfrm>
              <a:off x="1193550" y="1995375"/>
              <a:ext cx="1019750" cy="628300"/>
            </a:xfrm>
            <a:custGeom>
              <a:rect b="b" l="l" r="r" t="t"/>
              <a:pathLst>
                <a:path extrusionOk="0" h="25132" w="40790">
                  <a:moveTo>
                    <a:pt x="39260" y="25131"/>
                  </a:moveTo>
                  <a:lnTo>
                    <a:pt x="1530" y="25131"/>
                  </a:lnTo>
                  <a:cubicBezTo>
                    <a:pt x="686" y="25131"/>
                    <a:pt x="1" y="24447"/>
                    <a:pt x="1" y="23602"/>
                  </a:cubicBezTo>
                  <a:lnTo>
                    <a:pt x="1" y="1530"/>
                  </a:lnTo>
                  <a:cubicBezTo>
                    <a:pt x="1" y="686"/>
                    <a:pt x="686" y="1"/>
                    <a:pt x="1530" y="1"/>
                  </a:cubicBezTo>
                  <a:lnTo>
                    <a:pt x="39260" y="1"/>
                  </a:lnTo>
                  <a:cubicBezTo>
                    <a:pt x="40105" y="1"/>
                    <a:pt x="40790" y="686"/>
                    <a:pt x="40790" y="1530"/>
                  </a:cubicBezTo>
                  <a:lnTo>
                    <a:pt x="40790" y="23602"/>
                  </a:lnTo>
                  <a:cubicBezTo>
                    <a:pt x="40790" y="24447"/>
                    <a:pt x="40105" y="25131"/>
                    <a:pt x="39260" y="25131"/>
                  </a:cubicBezTo>
                  <a:close/>
                </a:path>
              </a:pathLst>
            </a:custGeom>
            <a:solidFill>
              <a:schemeClr val="dk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86"/>
            <p:cNvSpPr/>
            <p:nvPr/>
          </p:nvSpPr>
          <p:spPr>
            <a:xfrm>
              <a:off x="2281750" y="1995375"/>
              <a:ext cx="761825" cy="988925"/>
            </a:xfrm>
            <a:custGeom>
              <a:rect b="b" l="l" r="r" t="t"/>
              <a:pathLst>
                <a:path extrusionOk="0" h="39557" w="30473">
                  <a:moveTo>
                    <a:pt x="28966" y="39557"/>
                  </a:moveTo>
                  <a:lnTo>
                    <a:pt x="1530" y="39557"/>
                  </a:lnTo>
                  <a:cubicBezTo>
                    <a:pt x="686" y="39557"/>
                    <a:pt x="1" y="38872"/>
                    <a:pt x="1" y="38051"/>
                  </a:cubicBezTo>
                  <a:lnTo>
                    <a:pt x="1" y="1530"/>
                  </a:lnTo>
                  <a:cubicBezTo>
                    <a:pt x="1" y="686"/>
                    <a:pt x="686" y="1"/>
                    <a:pt x="1530" y="1"/>
                  </a:cubicBezTo>
                  <a:lnTo>
                    <a:pt x="28966" y="1"/>
                  </a:lnTo>
                  <a:cubicBezTo>
                    <a:pt x="29788" y="1"/>
                    <a:pt x="30473" y="686"/>
                    <a:pt x="30473" y="1530"/>
                  </a:cubicBezTo>
                  <a:lnTo>
                    <a:pt x="30473" y="38051"/>
                  </a:lnTo>
                  <a:cubicBezTo>
                    <a:pt x="30473" y="38872"/>
                    <a:pt x="29788" y="39557"/>
                    <a:pt x="28966" y="39557"/>
                  </a:cubicBezTo>
                  <a:close/>
                </a:path>
              </a:pathLst>
            </a:custGeom>
            <a:solidFill>
              <a:schemeClr val="dk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86"/>
            <p:cNvSpPr/>
            <p:nvPr/>
          </p:nvSpPr>
          <p:spPr>
            <a:xfrm>
              <a:off x="1797300" y="2107800"/>
              <a:ext cx="655100" cy="727575"/>
            </a:xfrm>
            <a:custGeom>
              <a:rect b="b" l="l" r="r" t="t"/>
              <a:pathLst>
                <a:path extrusionOk="0" h="29103" w="26204">
                  <a:moveTo>
                    <a:pt x="23921" y="4200"/>
                  </a:moveTo>
                  <a:cubicBezTo>
                    <a:pt x="19995" y="3972"/>
                    <a:pt x="16799" y="2785"/>
                    <a:pt x="14060" y="480"/>
                  </a:cubicBezTo>
                  <a:cubicBezTo>
                    <a:pt x="13513" y="0"/>
                    <a:pt x="12714" y="0"/>
                    <a:pt x="12166" y="480"/>
                  </a:cubicBezTo>
                  <a:cubicBezTo>
                    <a:pt x="9427" y="2785"/>
                    <a:pt x="6231" y="3972"/>
                    <a:pt x="2305" y="4200"/>
                  </a:cubicBezTo>
                  <a:cubicBezTo>
                    <a:pt x="1552" y="4246"/>
                    <a:pt x="936" y="4862"/>
                    <a:pt x="936" y="5615"/>
                  </a:cubicBezTo>
                  <a:cubicBezTo>
                    <a:pt x="799" y="13673"/>
                    <a:pt x="0" y="24332"/>
                    <a:pt x="12600" y="28988"/>
                  </a:cubicBezTo>
                  <a:cubicBezTo>
                    <a:pt x="12942" y="29103"/>
                    <a:pt x="13284" y="29103"/>
                    <a:pt x="13627" y="28988"/>
                  </a:cubicBezTo>
                  <a:cubicBezTo>
                    <a:pt x="26204" y="24332"/>
                    <a:pt x="25427" y="13673"/>
                    <a:pt x="25291" y="5615"/>
                  </a:cubicBezTo>
                  <a:cubicBezTo>
                    <a:pt x="25291" y="4862"/>
                    <a:pt x="24674" y="4246"/>
                    <a:pt x="23921" y="4200"/>
                  </a:cubicBezTo>
                  <a:close/>
                </a:path>
              </a:pathLst>
            </a:custGeom>
            <a:solidFill>
              <a:schemeClr val="accent3"/>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86"/>
            <p:cNvSpPr/>
            <p:nvPr/>
          </p:nvSpPr>
          <p:spPr>
            <a:xfrm>
              <a:off x="1832675" y="2151175"/>
              <a:ext cx="584925" cy="649400"/>
            </a:xfrm>
            <a:custGeom>
              <a:rect b="b" l="l" r="r" t="t"/>
              <a:pathLst>
                <a:path extrusionOk="0" h="25976" w="23397">
                  <a:moveTo>
                    <a:pt x="21342" y="3743"/>
                  </a:moveTo>
                  <a:cubicBezTo>
                    <a:pt x="17827" y="3538"/>
                    <a:pt x="14996" y="2488"/>
                    <a:pt x="12531" y="411"/>
                  </a:cubicBezTo>
                  <a:cubicBezTo>
                    <a:pt x="12052" y="0"/>
                    <a:pt x="11344" y="0"/>
                    <a:pt x="10865" y="411"/>
                  </a:cubicBezTo>
                  <a:cubicBezTo>
                    <a:pt x="8400" y="2488"/>
                    <a:pt x="5547" y="3538"/>
                    <a:pt x="2055" y="3743"/>
                  </a:cubicBezTo>
                  <a:cubicBezTo>
                    <a:pt x="1370" y="3766"/>
                    <a:pt x="822" y="4337"/>
                    <a:pt x="822" y="4999"/>
                  </a:cubicBezTo>
                  <a:cubicBezTo>
                    <a:pt x="708" y="12189"/>
                    <a:pt x="0" y="21730"/>
                    <a:pt x="11253" y="25861"/>
                  </a:cubicBezTo>
                  <a:cubicBezTo>
                    <a:pt x="11527" y="25975"/>
                    <a:pt x="11847" y="25975"/>
                    <a:pt x="12143" y="25861"/>
                  </a:cubicBezTo>
                  <a:cubicBezTo>
                    <a:pt x="23396" y="21730"/>
                    <a:pt x="22689" y="12189"/>
                    <a:pt x="22574" y="4999"/>
                  </a:cubicBezTo>
                  <a:cubicBezTo>
                    <a:pt x="22574" y="4337"/>
                    <a:pt x="22027" y="3766"/>
                    <a:pt x="21342" y="3743"/>
                  </a:cubicBezTo>
                  <a:close/>
                </a:path>
              </a:pathLst>
            </a:custGeom>
            <a:solidFill>
              <a:schemeClr val="accent4"/>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86"/>
            <p:cNvSpPr/>
            <p:nvPr/>
          </p:nvSpPr>
          <p:spPr>
            <a:xfrm>
              <a:off x="1952500" y="2636775"/>
              <a:ext cx="25" cy="3450"/>
            </a:xfrm>
            <a:custGeom>
              <a:rect b="b" l="l" r="r" t="t"/>
              <a:pathLst>
                <a:path extrusionOk="0" h="138" w="1">
                  <a:moveTo>
                    <a:pt x="1" y="137"/>
                  </a:moveTo>
                  <a:cubicBezTo>
                    <a:pt x="1" y="0"/>
                    <a:pt x="1" y="92"/>
                    <a:pt x="1" y="137"/>
                  </a:cubicBezTo>
                  <a:close/>
                </a:path>
              </a:pathLst>
            </a:custGeom>
            <a:solidFill>
              <a:srgbClr val="FF907C"/>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86"/>
            <p:cNvSpPr/>
            <p:nvPr/>
          </p:nvSpPr>
          <p:spPr>
            <a:xfrm>
              <a:off x="2297725" y="2636200"/>
              <a:ext cx="25" cy="6875"/>
            </a:xfrm>
            <a:custGeom>
              <a:rect b="b" l="l" r="r" t="t"/>
              <a:pathLst>
                <a:path extrusionOk="0" h="275" w="1">
                  <a:moveTo>
                    <a:pt x="1" y="274"/>
                  </a:moveTo>
                  <a:cubicBezTo>
                    <a:pt x="1" y="229"/>
                    <a:pt x="1" y="1"/>
                    <a:pt x="1" y="274"/>
                  </a:cubicBezTo>
                  <a:close/>
                </a:path>
              </a:pathLst>
            </a:custGeom>
            <a:solidFill>
              <a:srgbClr val="FF907C"/>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86"/>
            <p:cNvSpPr/>
            <p:nvPr/>
          </p:nvSpPr>
          <p:spPr>
            <a:xfrm>
              <a:off x="2033525" y="2248750"/>
              <a:ext cx="183200" cy="222000"/>
            </a:xfrm>
            <a:custGeom>
              <a:rect b="b" l="l" r="r" t="t"/>
              <a:pathLst>
                <a:path extrusionOk="0" h="8880" w="7328">
                  <a:moveTo>
                    <a:pt x="3653" y="8879"/>
                  </a:moveTo>
                  <a:cubicBezTo>
                    <a:pt x="5684" y="8879"/>
                    <a:pt x="7328" y="6893"/>
                    <a:pt x="7328" y="4428"/>
                  </a:cubicBezTo>
                  <a:cubicBezTo>
                    <a:pt x="7328" y="1986"/>
                    <a:pt x="6780" y="0"/>
                    <a:pt x="3653" y="0"/>
                  </a:cubicBezTo>
                  <a:cubicBezTo>
                    <a:pt x="549" y="0"/>
                    <a:pt x="1" y="1986"/>
                    <a:pt x="1" y="4428"/>
                  </a:cubicBezTo>
                  <a:cubicBezTo>
                    <a:pt x="1" y="6893"/>
                    <a:pt x="1644" y="8879"/>
                    <a:pt x="3653" y="8879"/>
                  </a:cubicBezTo>
                  <a:close/>
                </a:path>
              </a:pathLst>
            </a:custGeom>
            <a:solidFill>
              <a:srgbClr val="FFAE48"/>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86"/>
            <p:cNvSpPr/>
            <p:nvPr/>
          </p:nvSpPr>
          <p:spPr>
            <a:xfrm>
              <a:off x="1952500" y="2479275"/>
              <a:ext cx="345250" cy="223725"/>
            </a:xfrm>
            <a:custGeom>
              <a:rect b="b" l="l" r="r" t="t"/>
              <a:pathLst>
                <a:path extrusionOk="0" h="8949" w="13810">
                  <a:moveTo>
                    <a:pt x="13810" y="6255"/>
                  </a:moveTo>
                  <a:cubicBezTo>
                    <a:pt x="13741" y="1986"/>
                    <a:pt x="13171" y="777"/>
                    <a:pt x="8902" y="1"/>
                  </a:cubicBezTo>
                  <a:cubicBezTo>
                    <a:pt x="8902" y="1"/>
                    <a:pt x="8309" y="777"/>
                    <a:pt x="6894" y="777"/>
                  </a:cubicBezTo>
                  <a:cubicBezTo>
                    <a:pt x="5501" y="777"/>
                    <a:pt x="4908" y="1"/>
                    <a:pt x="4908" y="1"/>
                  </a:cubicBezTo>
                  <a:cubicBezTo>
                    <a:pt x="685" y="754"/>
                    <a:pt x="92" y="1964"/>
                    <a:pt x="1" y="6118"/>
                  </a:cubicBezTo>
                  <a:cubicBezTo>
                    <a:pt x="1" y="6460"/>
                    <a:pt x="1" y="6483"/>
                    <a:pt x="1" y="6437"/>
                  </a:cubicBezTo>
                  <a:cubicBezTo>
                    <a:pt x="1" y="6506"/>
                    <a:pt x="1" y="6643"/>
                    <a:pt x="1" y="6894"/>
                  </a:cubicBezTo>
                  <a:cubicBezTo>
                    <a:pt x="1" y="6894"/>
                    <a:pt x="1005" y="8948"/>
                    <a:pt x="6894" y="8948"/>
                  </a:cubicBezTo>
                  <a:cubicBezTo>
                    <a:pt x="12783" y="8948"/>
                    <a:pt x="13810" y="6894"/>
                    <a:pt x="13810" y="6894"/>
                  </a:cubicBezTo>
                  <a:lnTo>
                    <a:pt x="13810" y="6551"/>
                  </a:lnTo>
                  <a:cubicBezTo>
                    <a:pt x="13810" y="6574"/>
                    <a:pt x="13810" y="6529"/>
                    <a:pt x="13810" y="6255"/>
                  </a:cubicBezTo>
                  <a:close/>
                </a:path>
              </a:pathLst>
            </a:custGeom>
            <a:solidFill>
              <a:srgbClr val="FFAE48"/>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86"/>
            <p:cNvSpPr/>
            <p:nvPr/>
          </p:nvSpPr>
          <p:spPr>
            <a:xfrm>
              <a:off x="2033525" y="2248750"/>
              <a:ext cx="183200" cy="222000"/>
            </a:xfrm>
            <a:custGeom>
              <a:rect b="b" l="l" r="r" t="t"/>
              <a:pathLst>
                <a:path extrusionOk="0" h="8880" w="7328">
                  <a:moveTo>
                    <a:pt x="3653" y="8879"/>
                  </a:moveTo>
                  <a:cubicBezTo>
                    <a:pt x="5684" y="8879"/>
                    <a:pt x="7328" y="6893"/>
                    <a:pt x="7328" y="4428"/>
                  </a:cubicBezTo>
                  <a:cubicBezTo>
                    <a:pt x="7328" y="1986"/>
                    <a:pt x="6780" y="0"/>
                    <a:pt x="3653" y="0"/>
                  </a:cubicBezTo>
                  <a:cubicBezTo>
                    <a:pt x="549" y="0"/>
                    <a:pt x="1" y="1986"/>
                    <a:pt x="1" y="4428"/>
                  </a:cubicBezTo>
                  <a:cubicBezTo>
                    <a:pt x="1" y="6893"/>
                    <a:pt x="1644" y="8879"/>
                    <a:pt x="3653" y="8879"/>
                  </a:cubicBezTo>
                  <a:close/>
                </a:path>
              </a:pathLst>
            </a:custGeom>
            <a:solidFill>
              <a:schemeClr val="lt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86"/>
            <p:cNvSpPr/>
            <p:nvPr/>
          </p:nvSpPr>
          <p:spPr>
            <a:xfrm>
              <a:off x="1952500" y="2479275"/>
              <a:ext cx="345250" cy="223725"/>
            </a:xfrm>
            <a:custGeom>
              <a:rect b="b" l="l" r="r" t="t"/>
              <a:pathLst>
                <a:path extrusionOk="0" h="8949" w="13810">
                  <a:moveTo>
                    <a:pt x="13810" y="6255"/>
                  </a:moveTo>
                  <a:cubicBezTo>
                    <a:pt x="13741" y="1986"/>
                    <a:pt x="13171" y="777"/>
                    <a:pt x="8902" y="1"/>
                  </a:cubicBezTo>
                  <a:cubicBezTo>
                    <a:pt x="8902" y="1"/>
                    <a:pt x="8309" y="777"/>
                    <a:pt x="6894" y="777"/>
                  </a:cubicBezTo>
                  <a:cubicBezTo>
                    <a:pt x="5501" y="777"/>
                    <a:pt x="4908" y="1"/>
                    <a:pt x="4908" y="1"/>
                  </a:cubicBezTo>
                  <a:cubicBezTo>
                    <a:pt x="685" y="754"/>
                    <a:pt x="92" y="1964"/>
                    <a:pt x="1" y="6118"/>
                  </a:cubicBezTo>
                  <a:cubicBezTo>
                    <a:pt x="1" y="6460"/>
                    <a:pt x="1" y="6483"/>
                    <a:pt x="1" y="6437"/>
                  </a:cubicBezTo>
                  <a:cubicBezTo>
                    <a:pt x="1" y="6506"/>
                    <a:pt x="1" y="6643"/>
                    <a:pt x="1" y="6894"/>
                  </a:cubicBezTo>
                  <a:cubicBezTo>
                    <a:pt x="1" y="6894"/>
                    <a:pt x="1005" y="8948"/>
                    <a:pt x="6894" y="8948"/>
                  </a:cubicBezTo>
                  <a:cubicBezTo>
                    <a:pt x="12783" y="8948"/>
                    <a:pt x="13810" y="6894"/>
                    <a:pt x="13810" y="6894"/>
                  </a:cubicBezTo>
                  <a:lnTo>
                    <a:pt x="13810" y="6551"/>
                  </a:lnTo>
                  <a:cubicBezTo>
                    <a:pt x="13810" y="6574"/>
                    <a:pt x="13810" y="6529"/>
                    <a:pt x="13810" y="6255"/>
                  </a:cubicBezTo>
                  <a:close/>
                </a:path>
              </a:pathLst>
            </a:custGeom>
            <a:solidFill>
              <a:schemeClr val="lt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86"/>
            <p:cNvSpPr/>
            <p:nvPr/>
          </p:nvSpPr>
          <p:spPr>
            <a:xfrm>
              <a:off x="2261225" y="2677850"/>
              <a:ext cx="160925" cy="114725"/>
            </a:xfrm>
            <a:custGeom>
              <a:rect b="b" l="l" r="r" t="t"/>
              <a:pathLst>
                <a:path extrusionOk="0" h="4589" w="6437">
                  <a:moveTo>
                    <a:pt x="2693" y="4429"/>
                  </a:moveTo>
                  <a:cubicBezTo>
                    <a:pt x="2579" y="4520"/>
                    <a:pt x="2420" y="4589"/>
                    <a:pt x="2260" y="4589"/>
                  </a:cubicBezTo>
                  <a:lnTo>
                    <a:pt x="2237" y="4589"/>
                  </a:lnTo>
                  <a:cubicBezTo>
                    <a:pt x="2054" y="4589"/>
                    <a:pt x="1895" y="4497"/>
                    <a:pt x="1780" y="4383"/>
                  </a:cubicBezTo>
                  <a:lnTo>
                    <a:pt x="251" y="2671"/>
                  </a:lnTo>
                  <a:cubicBezTo>
                    <a:pt x="0" y="2397"/>
                    <a:pt x="23" y="2009"/>
                    <a:pt x="297" y="1758"/>
                  </a:cubicBezTo>
                  <a:lnTo>
                    <a:pt x="297" y="1758"/>
                  </a:lnTo>
                  <a:cubicBezTo>
                    <a:pt x="548" y="1530"/>
                    <a:pt x="959" y="1553"/>
                    <a:pt x="1187" y="1804"/>
                  </a:cubicBezTo>
                  <a:lnTo>
                    <a:pt x="1872" y="2580"/>
                  </a:lnTo>
                  <a:cubicBezTo>
                    <a:pt x="2123" y="2831"/>
                    <a:pt x="2534" y="2854"/>
                    <a:pt x="2785" y="2603"/>
                  </a:cubicBezTo>
                  <a:lnTo>
                    <a:pt x="5296" y="229"/>
                  </a:lnTo>
                  <a:cubicBezTo>
                    <a:pt x="5547" y="1"/>
                    <a:pt x="5957" y="1"/>
                    <a:pt x="6209" y="252"/>
                  </a:cubicBezTo>
                  <a:cubicBezTo>
                    <a:pt x="6437" y="526"/>
                    <a:pt x="6414" y="914"/>
                    <a:pt x="6163" y="1165"/>
                  </a:cubicBezTo>
                  <a:close/>
                </a:path>
              </a:pathLst>
            </a:custGeom>
            <a:solidFill>
              <a:schemeClr val="lt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0" name="Google Shape;1610;p86"/>
            <p:cNvGrpSpPr/>
            <p:nvPr/>
          </p:nvGrpSpPr>
          <p:grpSpPr>
            <a:xfrm>
              <a:off x="1174662" y="1580422"/>
              <a:ext cx="761852" cy="363056"/>
              <a:chOff x="1406975" y="1473825"/>
              <a:chExt cx="620300" cy="295600"/>
            </a:xfrm>
          </p:grpSpPr>
          <p:sp>
            <p:nvSpPr>
              <p:cNvPr id="1611" name="Google Shape;1611;p86"/>
              <p:cNvSpPr/>
              <p:nvPr/>
            </p:nvSpPr>
            <p:spPr>
              <a:xfrm>
                <a:off x="1406975" y="1641025"/>
                <a:ext cx="620300" cy="128400"/>
              </a:xfrm>
              <a:custGeom>
                <a:rect b="b" l="l" r="r" t="t"/>
                <a:pathLst>
                  <a:path extrusionOk="0" h="5136" w="24812">
                    <a:moveTo>
                      <a:pt x="22757" y="5136"/>
                    </a:moveTo>
                    <a:lnTo>
                      <a:pt x="2055" y="5136"/>
                    </a:lnTo>
                    <a:cubicBezTo>
                      <a:pt x="914" y="5136"/>
                      <a:pt x="1" y="4200"/>
                      <a:pt x="1" y="3082"/>
                    </a:cubicBezTo>
                    <a:lnTo>
                      <a:pt x="1" y="2055"/>
                    </a:lnTo>
                    <a:cubicBezTo>
                      <a:pt x="1" y="913"/>
                      <a:pt x="914" y="0"/>
                      <a:pt x="2055" y="0"/>
                    </a:cubicBezTo>
                    <a:lnTo>
                      <a:pt x="22757" y="0"/>
                    </a:lnTo>
                    <a:cubicBezTo>
                      <a:pt x="23899" y="0"/>
                      <a:pt x="24812" y="913"/>
                      <a:pt x="24812" y="2055"/>
                    </a:cubicBezTo>
                    <a:lnTo>
                      <a:pt x="24812" y="3082"/>
                    </a:lnTo>
                    <a:cubicBezTo>
                      <a:pt x="24812" y="4200"/>
                      <a:pt x="23899" y="5136"/>
                      <a:pt x="22757" y="5136"/>
                    </a:cubicBezTo>
                    <a:close/>
                  </a:path>
                </a:pathLst>
              </a:custGeom>
              <a:solidFill>
                <a:schemeClr val="accent6"/>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86"/>
              <p:cNvSpPr/>
              <p:nvPr/>
            </p:nvSpPr>
            <p:spPr>
              <a:xfrm>
                <a:off x="1456050" y="1682675"/>
                <a:ext cx="44525" cy="42825"/>
              </a:xfrm>
              <a:custGeom>
                <a:rect b="b" l="l" r="r" t="t"/>
                <a:pathLst>
                  <a:path extrusionOk="0" h="1713" w="1781">
                    <a:moveTo>
                      <a:pt x="1302" y="845"/>
                    </a:moveTo>
                    <a:lnTo>
                      <a:pt x="1781" y="1119"/>
                    </a:lnTo>
                    <a:lnTo>
                      <a:pt x="1553" y="1461"/>
                    </a:lnTo>
                    <a:lnTo>
                      <a:pt x="1073" y="1187"/>
                    </a:lnTo>
                    <a:lnTo>
                      <a:pt x="1096" y="1712"/>
                    </a:lnTo>
                    <a:lnTo>
                      <a:pt x="685" y="1712"/>
                    </a:lnTo>
                    <a:lnTo>
                      <a:pt x="685" y="1187"/>
                    </a:lnTo>
                    <a:lnTo>
                      <a:pt x="206" y="1461"/>
                    </a:lnTo>
                    <a:lnTo>
                      <a:pt x="1" y="1119"/>
                    </a:lnTo>
                    <a:lnTo>
                      <a:pt x="480" y="845"/>
                    </a:lnTo>
                    <a:lnTo>
                      <a:pt x="1" y="594"/>
                    </a:lnTo>
                    <a:lnTo>
                      <a:pt x="206" y="229"/>
                    </a:lnTo>
                    <a:lnTo>
                      <a:pt x="685" y="526"/>
                    </a:lnTo>
                    <a:lnTo>
                      <a:pt x="685" y="1"/>
                    </a:lnTo>
                    <a:lnTo>
                      <a:pt x="1096" y="1"/>
                    </a:lnTo>
                    <a:lnTo>
                      <a:pt x="1073" y="526"/>
                    </a:lnTo>
                    <a:lnTo>
                      <a:pt x="1553" y="229"/>
                    </a:lnTo>
                    <a:lnTo>
                      <a:pt x="1781" y="594"/>
                    </a:lnTo>
                    <a:close/>
                  </a:path>
                </a:pathLst>
              </a:custGeom>
              <a:solidFill>
                <a:schemeClr val="lt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86"/>
              <p:cNvSpPr/>
              <p:nvPr/>
            </p:nvSpPr>
            <p:spPr>
              <a:xfrm>
                <a:off x="1509700" y="1682675"/>
                <a:ext cx="44525" cy="42825"/>
              </a:xfrm>
              <a:custGeom>
                <a:rect b="b" l="l" r="r" t="t"/>
                <a:pathLst>
                  <a:path extrusionOk="0" h="1713" w="1781">
                    <a:moveTo>
                      <a:pt x="1301" y="845"/>
                    </a:moveTo>
                    <a:lnTo>
                      <a:pt x="1780" y="1119"/>
                    </a:lnTo>
                    <a:lnTo>
                      <a:pt x="1552" y="1461"/>
                    </a:lnTo>
                    <a:lnTo>
                      <a:pt x="1073" y="1187"/>
                    </a:lnTo>
                    <a:lnTo>
                      <a:pt x="1096" y="1712"/>
                    </a:lnTo>
                    <a:lnTo>
                      <a:pt x="685" y="1712"/>
                    </a:lnTo>
                    <a:lnTo>
                      <a:pt x="685" y="1187"/>
                    </a:lnTo>
                    <a:lnTo>
                      <a:pt x="206" y="1461"/>
                    </a:lnTo>
                    <a:lnTo>
                      <a:pt x="0" y="1119"/>
                    </a:lnTo>
                    <a:lnTo>
                      <a:pt x="479" y="845"/>
                    </a:lnTo>
                    <a:lnTo>
                      <a:pt x="0" y="594"/>
                    </a:lnTo>
                    <a:lnTo>
                      <a:pt x="206" y="229"/>
                    </a:lnTo>
                    <a:lnTo>
                      <a:pt x="685" y="526"/>
                    </a:lnTo>
                    <a:lnTo>
                      <a:pt x="685" y="1"/>
                    </a:lnTo>
                    <a:lnTo>
                      <a:pt x="1096" y="1"/>
                    </a:lnTo>
                    <a:lnTo>
                      <a:pt x="1073" y="526"/>
                    </a:lnTo>
                    <a:lnTo>
                      <a:pt x="1552" y="229"/>
                    </a:lnTo>
                    <a:lnTo>
                      <a:pt x="1780" y="594"/>
                    </a:lnTo>
                    <a:close/>
                  </a:path>
                </a:pathLst>
              </a:custGeom>
              <a:solidFill>
                <a:schemeClr val="lt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86"/>
              <p:cNvSpPr/>
              <p:nvPr/>
            </p:nvSpPr>
            <p:spPr>
              <a:xfrm>
                <a:off x="1563325" y="1682675"/>
                <a:ext cx="44550" cy="42825"/>
              </a:xfrm>
              <a:custGeom>
                <a:rect b="b" l="l" r="r" t="t"/>
                <a:pathLst>
                  <a:path extrusionOk="0" h="1713" w="1782">
                    <a:moveTo>
                      <a:pt x="1302" y="845"/>
                    </a:moveTo>
                    <a:lnTo>
                      <a:pt x="1781" y="1119"/>
                    </a:lnTo>
                    <a:lnTo>
                      <a:pt x="1553" y="1461"/>
                    </a:lnTo>
                    <a:lnTo>
                      <a:pt x="1073" y="1187"/>
                    </a:lnTo>
                    <a:lnTo>
                      <a:pt x="1096" y="1712"/>
                    </a:lnTo>
                    <a:lnTo>
                      <a:pt x="685" y="1712"/>
                    </a:lnTo>
                    <a:lnTo>
                      <a:pt x="685" y="1187"/>
                    </a:lnTo>
                    <a:lnTo>
                      <a:pt x="206" y="1461"/>
                    </a:lnTo>
                    <a:lnTo>
                      <a:pt x="1" y="1119"/>
                    </a:lnTo>
                    <a:lnTo>
                      <a:pt x="480" y="845"/>
                    </a:lnTo>
                    <a:lnTo>
                      <a:pt x="1" y="594"/>
                    </a:lnTo>
                    <a:lnTo>
                      <a:pt x="206" y="229"/>
                    </a:lnTo>
                    <a:lnTo>
                      <a:pt x="685" y="526"/>
                    </a:lnTo>
                    <a:lnTo>
                      <a:pt x="685" y="1"/>
                    </a:lnTo>
                    <a:lnTo>
                      <a:pt x="1096" y="1"/>
                    </a:lnTo>
                    <a:lnTo>
                      <a:pt x="1073" y="526"/>
                    </a:lnTo>
                    <a:lnTo>
                      <a:pt x="1553" y="229"/>
                    </a:lnTo>
                    <a:lnTo>
                      <a:pt x="1781" y="594"/>
                    </a:lnTo>
                    <a:close/>
                  </a:path>
                </a:pathLst>
              </a:custGeom>
              <a:solidFill>
                <a:schemeClr val="lt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86"/>
              <p:cNvSpPr/>
              <p:nvPr/>
            </p:nvSpPr>
            <p:spPr>
              <a:xfrm>
                <a:off x="1616975" y="1682675"/>
                <a:ext cx="44525" cy="42825"/>
              </a:xfrm>
              <a:custGeom>
                <a:rect b="b" l="l" r="r" t="t"/>
                <a:pathLst>
                  <a:path extrusionOk="0" h="1713" w="1781">
                    <a:moveTo>
                      <a:pt x="1301" y="845"/>
                    </a:moveTo>
                    <a:lnTo>
                      <a:pt x="1781" y="1119"/>
                    </a:lnTo>
                    <a:lnTo>
                      <a:pt x="1552" y="1461"/>
                    </a:lnTo>
                    <a:lnTo>
                      <a:pt x="1073" y="1187"/>
                    </a:lnTo>
                    <a:lnTo>
                      <a:pt x="1096" y="1712"/>
                    </a:lnTo>
                    <a:lnTo>
                      <a:pt x="685" y="1712"/>
                    </a:lnTo>
                    <a:lnTo>
                      <a:pt x="685" y="1187"/>
                    </a:lnTo>
                    <a:lnTo>
                      <a:pt x="206" y="1461"/>
                    </a:lnTo>
                    <a:lnTo>
                      <a:pt x="0" y="1119"/>
                    </a:lnTo>
                    <a:lnTo>
                      <a:pt x="480" y="845"/>
                    </a:lnTo>
                    <a:lnTo>
                      <a:pt x="0" y="594"/>
                    </a:lnTo>
                    <a:lnTo>
                      <a:pt x="206" y="229"/>
                    </a:lnTo>
                    <a:lnTo>
                      <a:pt x="685" y="526"/>
                    </a:lnTo>
                    <a:lnTo>
                      <a:pt x="685" y="1"/>
                    </a:lnTo>
                    <a:lnTo>
                      <a:pt x="1096" y="1"/>
                    </a:lnTo>
                    <a:lnTo>
                      <a:pt x="1073" y="526"/>
                    </a:lnTo>
                    <a:lnTo>
                      <a:pt x="1552" y="229"/>
                    </a:lnTo>
                    <a:lnTo>
                      <a:pt x="1781" y="594"/>
                    </a:lnTo>
                    <a:close/>
                  </a:path>
                </a:pathLst>
              </a:custGeom>
              <a:solidFill>
                <a:schemeClr val="lt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86"/>
              <p:cNvSpPr/>
              <p:nvPr/>
            </p:nvSpPr>
            <p:spPr>
              <a:xfrm>
                <a:off x="1670600" y="1682675"/>
                <a:ext cx="43975" cy="42825"/>
              </a:xfrm>
              <a:custGeom>
                <a:rect b="b" l="l" r="r" t="t"/>
                <a:pathLst>
                  <a:path extrusionOk="0" h="1713" w="1759">
                    <a:moveTo>
                      <a:pt x="1302" y="845"/>
                    </a:moveTo>
                    <a:lnTo>
                      <a:pt x="1758" y="1119"/>
                    </a:lnTo>
                    <a:lnTo>
                      <a:pt x="1553" y="1461"/>
                    </a:lnTo>
                    <a:lnTo>
                      <a:pt x="1074" y="1187"/>
                    </a:lnTo>
                    <a:lnTo>
                      <a:pt x="1096" y="1712"/>
                    </a:lnTo>
                    <a:lnTo>
                      <a:pt x="686" y="1712"/>
                    </a:lnTo>
                    <a:lnTo>
                      <a:pt x="686" y="1187"/>
                    </a:lnTo>
                    <a:lnTo>
                      <a:pt x="206" y="1461"/>
                    </a:lnTo>
                    <a:lnTo>
                      <a:pt x="1" y="1119"/>
                    </a:lnTo>
                    <a:lnTo>
                      <a:pt x="480" y="845"/>
                    </a:lnTo>
                    <a:lnTo>
                      <a:pt x="1" y="594"/>
                    </a:lnTo>
                    <a:lnTo>
                      <a:pt x="206" y="229"/>
                    </a:lnTo>
                    <a:lnTo>
                      <a:pt x="686" y="526"/>
                    </a:lnTo>
                    <a:lnTo>
                      <a:pt x="686" y="1"/>
                    </a:lnTo>
                    <a:lnTo>
                      <a:pt x="1096" y="1"/>
                    </a:lnTo>
                    <a:lnTo>
                      <a:pt x="1074" y="526"/>
                    </a:lnTo>
                    <a:lnTo>
                      <a:pt x="1553" y="229"/>
                    </a:lnTo>
                    <a:lnTo>
                      <a:pt x="1758" y="594"/>
                    </a:lnTo>
                    <a:close/>
                  </a:path>
                </a:pathLst>
              </a:custGeom>
              <a:solidFill>
                <a:schemeClr val="lt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86"/>
              <p:cNvSpPr/>
              <p:nvPr/>
            </p:nvSpPr>
            <p:spPr>
              <a:xfrm>
                <a:off x="1724250" y="1682675"/>
                <a:ext cx="43950" cy="42825"/>
              </a:xfrm>
              <a:custGeom>
                <a:rect b="b" l="l" r="r" t="t"/>
                <a:pathLst>
                  <a:path extrusionOk="0" h="1713" w="1758">
                    <a:moveTo>
                      <a:pt x="1301" y="845"/>
                    </a:moveTo>
                    <a:lnTo>
                      <a:pt x="1758" y="1119"/>
                    </a:lnTo>
                    <a:lnTo>
                      <a:pt x="1553" y="1461"/>
                    </a:lnTo>
                    <a:lnTo>
                      <a:pt x="1073" y="1187"/>
                    </a:lnTo>
                    <a:lnTo>
                      <a:pt x="1096" y="1712"/>
                    </a:lnTo>
                    <a:lnTo>
                      <a:pt x="685" y="1712"/>
                    </a:lnTo>
                    <a:lnTo>
                      <a:pt x="685" y="1187"/>
                    </a:lnTo>
                    <a:lnTo>
                      <a:pt x="206" y="1461"/>
                    </a:lnTo>
                    <a:lnTo>
                      <a:pt x="0" y="1119"/>
                    </a:lnTo>
                    <a:lnTo>
                      <a:pt x="480" y="845"/>
                    </a:lnTo>
                    <a:lnTo>
                      <a:pt x="0" y="594"/>
                    </a:lnTo>
                    <a:lnTo>
                      <a:pt x="206" y="229"/>
                    </a:lnTo>
                    <a:lnTo>
                      <a:pt x="685" y="526"/>
                    </a:lnTo>
                    <a:lnTo>
                      <a:pt x="685" y="1"/>
                    </a:lnTo>
                    <a:lnTo>
                      <a:pt x="1096" y="1"/>
                    </a:lnTo>
                    <a:lnTo>
                      <a:pt x="1073" y="526"/>
                    </a:lnTo>
                    <a:lnTo>
                      <a:pt x="1553" y="229"/>
                    </a:lnTo>
                    <a:lnTo>
                      <a:pt x="1758" y="594"/>
                    </a:lnTo>
                    <a:close/>
                  </a:path>
                </a:pathLst>
              </a:custGeom>
              <a:solidFill>
                <a:schemeClr val="lt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86"/>
              <p:cNvSpPr/>
              <p:nvPr/>
            </p:nvSpPr>
            <p:spPr>
              <a:xfrm>
                <a:off x="1777900" y="1682675"/>
                <a:ext cx="43950" cy="42825"/>
              </a:xfrm>
              <a:custGeom>
                <a:rect b="b" l="l" r="r" t="t"/>
                <a:pathLst>
                  <a:path extrusionOk="0" h="1713" w="1758">
                    <a:moveTo>
                      <a:pt x="1301" y="845"/>
                    </a:moveTo>
                    <a:lnTo>
                      <a:pt x="1758" y="1119"/>
                    </a:lnTo>
                    <a:lnTo>
                      <a:pt x="1552" y="1461"/>
                    </a:lnTo>
                    <a:lnTo>
                      <a:pt x="1073" y="1187"/>
                    </a:lnTo>
                    <a:lnTo>
                      <a:pt x="1096" y="1712"/>
                    </a:lnTo>
                    <a:lnTo>
                      <a:pt x="685" y="1712"/>
                    </a:lnTo>
                    <a:lnTo>
                      <a:pt x="685" y="1187"/>
                    </a:lnTo>
                    <a:lnTo>
                      <a:pt x="205" y="1461"/>
                    </a:lnTo>
                    <a:lnTo>
                      <a:pt x="0" y="1119"/>
                    </a:lnTo>
                    <a:lnTo>
                      <a:pt x="479" y="845"/>
                    </a:lnTo>
                    <a:lnTo>
                      <a:pt x="0" y="594"/>
                    </a:lnTo>
                    <a:lnTo>
                      <a:pt x="205" y="229"/>
                    </a:lnTo>
                    <a:lnTo>
                      <a:pt x="685" y="526"/>
                    </a:lnTo>
                    <a:lnTo>
                      <a:pt x="685" y="1"/>
                    </a:lnTo>
                    <a:lnTo>
                      <a:pt x="1096" y="1"/>
                    </a:lnTo>
                    <a:lnTo>
                      <a:pt x="1073" y="526"/>
                    </a:lnTo>
                    <a:lnTo>
                      <a:pt x="1552" y="229"/>
                    </a:lnTo>
                    <a:lnTo>
                      <a:pt x="1758" y="594"/>
                    </a:lnTo>
                    <a:close/>
                  </a:path>
                </a:pathLst>
              </a:custGeom>
              <a:solidFill>
                <a:schemeClr val="lt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86"/>
              <p:cNvSpPr/>
              <p:nvPr/>
            </p:nvSpPr>
            <p:spPr>
              <a:xfrm>
                <a:off x="1831525" y="1682675"/>
                <a:ext cx="43975" cy="42825"/>
              </a:xfrm>
              <a:custGeom>
                <a:rect b="b" l="l" r="r" t="t"/>
                <a:pathLst>
                  <a:path extrusionOk="0" h="1713" w="1759">
                    <a:moveTo>
                      <a:pt x="1302" y="845"/>
                    </a:moveTo>
                    <a:lnTo>
                      <a:pt x="1758" y="1119"/>
                    </a:lnTo>
                    <a:lnTo>
                      <a:pt x="1553" y="1461"/>
                    </a:lnTo>
                    <a:lnTo>
                      <a:pt x="1073" y="1187"/>
                    </a:lnTo>
                    <a:lnTo>
                      <a:pt x="1073" y="1712"/>
                    </a:lnTo>
                    <a:lnTo>
                      <a:pt x="685" y="1712"/>
                    </a:lnTo>
                    <a:lnTo>
                      <a:pt x="685" y="1187"/>
                    </a:lnTo>
                    <a:lnTo>
                      <a:pt x="206" y="1461"/>
                    </a:lnTo>
                    <a:lnTo>
                      <a:pt x="1" y="1119"/>
                    </a:lnTo>
                    <a:lnTo>
                      <a:pt x="457" y="845"/>
                    </a:lnTo>
                    <a:lnTo>
                      <a:pt x="1" y="594"/>
                    </a:lnTo>
                    <a:lnTo>
                      <a:pt x="206" y="229"/>
                    </a:lnTo>
                    <a:lnTo>
                      <a:pt x="685" y="526"/>
                    </a:lnTo>
                    <a:lnTo>
                      <a:pt x="685" y="1"/>
                    </a:lnTo>
                    <a:lnTo>
                      <a:pt x="1073" y="1"/>
                    </a:lnTo>
                    <a:lnTo>
                      <a:pt x="1073" y="526"/>
                    </a:lnTo>
                    <a:lnTo>
                      <a:pt x="1553" y="229"/>
                    </a:lnTo>
                    <a:lnTo>
                      <a:pt x="1758" y="594"/>
                    </a:lnTo>
                    <a:close/>
                  </a:path>
                </a:pathLst>
              </a:custGeom>
              <a:solidFill>
                <a:schemeClr val="lt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86"/>
              <p:cNvSpPr/>
              <p:nvPr/>
            </p:nvSpPr>
            <p:spPr>
              <a:xfrm>
                <a:off x="1885175" y="1682675"/>
                <a:ext cx="43950" cy="42825"/>
              </a:xfrm>
              <a:custGeom>
                <a:rect b="b" l="l" r="r" t="t"/>
                <a:pathLst>
                  <a:path extrusionOk="0" h="1713" w="1758">
                    <a:moveTo>
                      <a:pt x="1301" y="845"/>
                    </a:moveTo>
                    <a:lnTo>
                      <a:pt x="1758" y="1119"/>
                    </a:lnTo>
                    <a:lnTo>
                      <a:pt x="1552" y="1461"/>
                    </a:lnTo>
                    <a:lnTo>
                      <a:pt x="1073" y="1187"/>
                    </a:lnTo>
                    <a:lnTo>
                      <a:pt x="1073" y="1712"/>
                    </a:lnTo>
                    <a:lnTo>
                      <a:pt x="685" y="1712"/>
                    </a:lnTo>
                    <a:lnTo>
                      <a:pt x="685" y="1187"/>
                    </a:lnTo>
                    <a:lnTo>
                      <a:pt x="206" y="1461"/>
                    </a:lnTo>
                    <a:lnTo>
                      <a:pt x="0" y="1119"/>
                    </a:lnTo>
                    <a:lnTo>
                      <a:pt x="457" y="845"/>
                    </a:lnTo>
                    <a:lnTo>
                      <a:pt x="0" y="594"/>
                    </a:lnTo>
                    <a:lnTo>
                      <a:pt x="206" y="229"/>
                    </a:lnTo>
                    <a:lnTo>
                      <a:pt x="685" y="526"/>
                    </a:lnTo>
                    <a:lnTo>
                      <a:pt x="685" y="1"/>
                    </a:lnTo>
                    <a:lnTo>
                      <a:pt x="1073" y="1"/>
                    </a:lnTo>
                    <a:lnTo>
                      <a:pt x="1073" y="526"/>
                    </a:lnTo>
                    <a:lnTo>
                      <a:pt x="1552" y="229"/>
                    </a:lnTo>
                    <a:lnTo>
                      <a:pt x="1758" y="594"/>
                    </a:lnTo>
                    <a:close/>
                  </a:path>
                </a:pathLst>
              </a:custGeom>
              <a:solidFill>
                <a:schemeClr val="lt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86"/>
              <p:cNvSpPr/>
              <p:nvPr/>
            </p:nvSpPr>
            <p:spPr>
              <a:xfrm>
                <a:off x="1938800" y="1682675"/>
                <a:ext cx="43975" cy="42825"/>
              </a:xfrm>
              <a:custGeom>
                <a:rect b="b" l="l" r="r" t="t"/>
                <a:pathLst>
                  <a:path extrusionOk="0" h="1713" w="1759">
                    <a:moveTo>
                      <a:pt x="1302" y="845"/>
                    </a:moveTo>
                    <a:lnTo>
                      <a:pt x="1758" y="1119"/>
                    </a:lnTo>
                    <a:lnTo>
                      <a:pt x="1553" y="1461"/>
                    </a:lnTo>
                    <a:lnTo>
                      <a:pt x="1074" y="1187"/>
                    </a:lnTo>
                    <a:lnTo>
                      <a:pt x="1074" y="1712"/>
                    </a:lnTo>
                    <a:lnTo>
                      <a:pt x="686" y="1712"/>
                    </a:lnTo>
                    <a:lnTo>
                      <a:pt x="686" y="1187"/>
                    </a:lnTo>
                    <a:lnTo>
                      <a:pt x="206" y="1461"/>
                    </a:lnTo>
                    <a:lnTo>
                      <a:pt x="1" y="1119"/>
                    </a:lnTo>
                    <a:lnTo>
                      <a:pt x="457" y="845"/>
                    </a:lnTo>
                    <a:lnTo>
                      <a:pt x="1" y="594"/>
                    </a:lnTo>
                    <a:lnTo>
                      <a:pt x="206" y="229"/>
                    </a:lnTo>
                    <a:lnTo>
                      <a:pt x="686" y="526"/>
                    </a:lnTo>
                    <a:lnTo>
                      <a:pt x="686" y="1"/>
                    </a:lnTo>
                    <a:lnTo>
                      <a:pt x="1074" y="1"/>
                    </a:lnTo>
                    <a:lnTo>
                      <a:pt x="1074" y="526"/>
                    </a:lnTo>
                    <a:lnTo>
                      <a:pt x="1553" y="229"/>
                    </a:lnTo>
                    <a:lnTo>
                      <a:pt x="1758" y="594"/>
                    </a:lnTo>
                    <a:close/>
                  </a:path>
                </a:pathLst>
              </a:custGeom>
              <a:solidFill>
                <a:schemeClr val="lt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86"/>
              <p:cNvSpPr/>
              <p:nvPr/>
            </p:nvSpPr>
            <p:spPr>
              <a:xfrm>
                <a:off x="1406975" y="1473825"/>
                <a:ext cx="620300" cy="128425"/>
              </a:xfrm>
              <a:custGeom>
                <a:rect b="b" l="l" r="r" t="t"/>
                <a:pathLst>
                  <a:path extrusionOk="0" h="5137" w="24812">
                    <a:moveTo>
                      <a:pt x="22757" y="5136"/>
                    </a:moveTo>
                    <a:lnTo>
                      <a:pt x="2055" y="5136"/>
                    </a:lnTo>
                    <a:cubicBezTo>
                      <a:pt x="914" y="5136"/>
                      <a:pt x="1" y="4200"/>
                      <a:pt x="1" y="3082"/>
                    </a:cubicBezTo>
                    <a:lnTo>
                      <a:pt x="1" y="2055"/>
                    </a:lnTo>
                    <a:cubicBezTo>
                      <a:pt x="1" y="914"/>
                      <a:pt x="914" y="1"/>
                      <a:pt x="2055" y="1"/>
                    </a:cubicBezTo>
                    <a:lnTo>
                      <a:pt x="22757" y="1"/>
                    </a:lnTo>
                    <a:cubicBezTo>
                      <a:pt x="23899" y="1"/>
                      <a:pt x="24812" y="914"/>
                      <a:pt x="24812" y="2055"/>
                    </a:cubicBezTo>
                    <a:lnTo>
                      <a:pt x="24812" y="3082"/>
                    </a:lnTo>
                    <a:cubicBezTo>
                      <a:pt x="24812" y="4200"/>
                      <a:pt x="23899" y="5136"/>
                      <a:pt x="22757" y="5136"/>
                    </a:cubicBezTo>
                    <a:close/>
                  </a:path>
                </a:pathLst>
              </a:custGeom>
              <a:solidFill>
                <a:schemeClr val="accent6"/>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86"/>
              <p:cNvSpPr/>
              <p:nvPr/>
            </p:nvSpPr>
            <p:spPr>
              <a:xfrm>
                <a:off x="1445775" y="1520625"/>
                <a:ext cx="243700" cy="34825"/>
              </a:xfrm>
              <a:custGeom>
                <a:rect b="b" l="l" r="r" t="t"/>
                <a:pathLst>
                  <a:path extrusionOk="0" h="1393" w="9748">
                    <a:moveTo>
                      <a:pt x="9176" y="1393"/>
                    </a:moveTo>
                    <a:lnTo>
                      <a:pt x="548" y="1393"/>
                    </a:lnTo>
                    <a:cubicBezTo>
                      <a:pt x="252" y="1393"/>
                      <a:pt x="1" y="1141"/>
                      <a:pt x="1" y="845"/>
                    </a:cubicBezTo>
                    <a:lnTo>
                      <a:pt x="1" y="548"/>
                    </a:lnTo>
                    <a:cubicBezTo>
                      <a:pt x="1" y="251"/>
                      <a:pt x="252" y="0"/>
                      <a:pt x="548" y="0"/>
                    </a:cubicBezTo>
                    <a:lnTo>
                      <a:pt x="9176" y="0"/>
                    </a:lnTo>
                    <a:cubicBezTo>
                      <a:pt x="9496" y="0"/>
                      <a:pt x="9747" y="251"/>
                      <a:pt x="9747" y="548"/>
                    </a:cubicBezTo>
                    <a:lnTo>
                      <a:pt x="9747" y="845"/>
                    </a:lnTo>
                    <a:cubicBezTo>
                      <a:pt x="9747" y="1141"/>
                      <a:pt x="9496" y="1393"/>
                      <a:pt x="9176" y="1393"/>
                    </a:cubicBezTo>
                    <a:close/>
                  </a:path>
                </a:pathLst>
              </a:custGeom>
              <a:solidFill>
                <a:schemeClr val="lt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86"/>
              <p:cNvSpPr/>
              <p:nvPr/>
            </p:nvSpPr>
            <p:spPr>
              <a:xfrm>
                <a:off x="1703125" y="1520625"/>
                <a:ext cx="97625" cy="34825"/>
              </a:xfrm>
              <a:custGeom>
                <a:rect b="b" l="l" r="r" t="t"/>
                <a:pathLst>
                  <a:path extrusionOk="0" h="1393" w="3905">
                    <a:moveTo>
                      <a:pt x="3356" y="1393"/>
                    </a:moveTo>
                    <a:lnTo>
                      <a:pt x="572" y="1393"/>
                    </a:lnTo>
                    <a:cubicBezTo>
                      <a:pt x="252" y="1393"/>
                      <a:pt x="1" y="1141"/>
                      <a:pt x="1" y="845"/>
                    </a:cubicBezTo>
                    <a:lnTo>
                      <a:pt x="1" y="548"/>
                    </a:lnTo>
                    <a:cubicBezTo>
                      <a:pt x="1" y="251"/>
                      <a:pt x="252" y="0"/>
                      <a:pt x="572" y="0"/>
                    </a:cubicBezTo>
                    <a:lnTo>
                      <a:pt x="3356" y="0"/>
                    </a:lnTo>
                    <a:cubicBezTo>
                      <a:pt x="3653" y="0"/>
                      <a:pt x="3904" y="251"/>
                      <a:pt x="3904" y="548"/>
                    </a:cubicBezTo>
                    <a:lnTo>
                      <a:pt x="3904" y="845"/>
                    </a:lnTo>
                    <a:cubicBezTo>
                      <a:pt x="3904" y="1141"/>
                      <a:pt x="3653" y="1393"/>
                      <a:pt x="3356" y="1393"/>
                    </a:cubicBezTo>
                    <a:close/>
                  </a:path>
                </a:pathLst>
              </a:custGeom>
              <a:solidFill>
                <a:schemeClr val="lt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86"/>
              <p:cNvSpPr/>
              <p:nvPr/>
            </p:nvSpPr>
            <p:spPr>
              <a:xfrm>
                <a:off x="1821825" y="1520625"/>
                <a:ext cx="166650" cy="34825"/>
              </a:xfrm>
              <a:custGeom>
                <a:rect b="b" l="l" r="r" t="t"/>
                <a:pathLst>
                  <a:path extrusionOk="0" h="1393" w="6666">
                    <a:moveTo>
                      <a:pt x="6118" y="1393"/>
                    </a:moveTo>
                    <a:lnTo>
                      <a:pt x="548" y="1393"/>
                    </a:lnTo>
                    <a:cubicBezTo>
                      <a:pt x="229" y="1393"/>
                      <a:pt x="1" y="1141"/>
                      <a:pt x="1" y="845"/>
                    </a:cubicBezTo>
                    <a:lnTo>
                      <a:pt x="1" y="548"/>
                    </a:lnTo>
                    <a:cubicBezTo>
                      <a:pt x="1" y="251"/>
                      <a:pt x="229" y="0"/>
                      <a:pt x="548" y="0"/>
                    </a:cubicBezTo>
                    <a:lnTo>
                      <a:pt x="6118" y="0"/>
                    </a:lnTo>
                    <a:cubicBezTo>
                      <a:pt x="6414" y="0"/>
                      <a:pt x="6666" y="251"/>
                      <a:pt x="6666" y="548"/>
                    </a:cubicBezTo>
                    <a:lnTo>
                      <a:pt x="6666" y="845"/>
                    </a:lnTo>
                    <a:cubicBezTo>
                      <a:pt x="6666" y="1141"/>
                      <a:pt x="6414" y="1393"/>
                      <a:pt x="6118" y="1393"/>
                    </a:cubicBezTo>
                    <a:close/>
                  </a:path>
                </a:pathLst>
              </a:custGeom>
              <a:solidFill>
                <a:schemeClr val="lt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6" name="Google Shape;1626;p86"/>
            <p:cNvGrpSpPr/>
            <p:nvPr/>
          </p:nvGrpSpPr>
          <p:grpSpPr>
            <a:xfrm>
              <a:off x="2839550" y="1643275"/>
              <a:ext cx="586050" cy="466800"/>
              <a:chOff x="2659525" y="1331750"/>
              <a:chExt cx="586050" cy="466800"/>
            </a:xfrm>
          </p:grpSpPr>
          <p:sp>
            <p:nvSpPr>
              <p:cNvPr id="1627" name="Google Shape;1627;p86"/>
              <p:cNvSpPr/>
              <p:nvPr/>
            </p:nvSpPr>
            <p:spPr>
              <a:xfrm>
                <a:off x="2659525" y="1331750"/>
                <a:ext cx="586050" cy="378900"/>
              </a:xfrm>
              <a:custGeom>
                <a:rect b="b" l="l" r="r" t="t"/>
                <a:pathLst>
                  <a:path extrusionOk="0" h="15156" w="23442">
                    <a:moveTo>
                      <a:pt x="18763" y="5820"/>
                    </a:moveTo>
                    <a:cubicBezTo>
                      <a:pt x="18580" y="5820"/>
                      <a:pt x="18397" y="5843"/>
                      <a:pt x="18215" y="5866"/>
                    </a:cubicBezTo>
                    <a:cubicBezTo>
                      <a:pt x="17713" y="4223"/>
                      <a:pt x="16206" y="3104"/>
                      <a:pt x="14494" y="3104"/>
                    </a:cubicBezTo>
                    <a:cubicBezTo>
                      <a:pt x="14083" y="3104"/>
                      <a:pt x="13650" y="3173"/>
                      <a:pt x="13239" y="3310"/>
                    </a:cubicBezTo>
                    <a:cubicBezTo>
                      <a:pt x="12257" y="1164"/>
                      <a:pt x="9906" y="0"/>
                      <a:pt x="7578" y="502"/>
                    </a:cubicBezTo>
                    <a:cubicBezTo>
                      <a:pt x="5273" y="1027"/>
                      <a:pt x="3629" y="3081"/>
                      <a:pt x="3629" y="5432"/>
                    </a:cubicBezTo>
                    <a:cubicBezTo>
                      <a:pt x="3629" y="5843"/>
                      <a:pt x="3675" y="6254"/>
                      <a:pt x="3766" y="6665"/>
                    </a:cubicBezTo>
                    <a:cubicBezTo>
                      <a:pt x="1575" y="6985"/>
                      <a:pt x="0" y="8970"/>
                      <a:pt x="160" y="11184"/>
                    </a:cubicBezTo>
                    <a:cubicBezTo>
                      <a:pt x="320" y="13421"/>
                      <a:pt x="2169" y="15133"/>
                      <a:pt x="4405" y="15156"/>
                    </a:cubicBezTo>
                    <a:lnTo>
                      <a:pt x="18763" y="15156"/>
                    </a:lnTo>
                    <a:cubicBezTo>
                      <a:pt x="21342" y="15156"/>
                      <a:pt x="23442" y="13056"/>
                      <a:pt x="23442" y="10500"/>
                    </a:cubicBezTo>
                    <a:cubicBezTo>
                      <a:pt x="23442" y="7920"/>
                      <a:pt x="21342" y="5820"/>
                      <a:pt x="18763" y="5820"/>
                    </a:cubicBezTo>
                    <a:close/>
                  </a:path>
                </a:pathLst>
              </a:custGeom>
              <a:solidFill>
                <a:schemeClr val="accent6"/>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86"/>
              <p:cNvSpPr/>
              <p:nvPr/>
            </p:nvSpPr>
            <p:spPr>
              <a:xfrm>
                <a:off x="2868925" y="1578250"/>
                <a:ext cx="186075" cy="220300"/>
              </a:xfrm>
              <a:custGeom>
                <a:rect b="b" l="l" r="r" t="t"/>
                <a:pathLst>
                  <a:path extrusionOk="0" h="8812" w="7443">
                    <a:moveTo>
                      <a:pt x="7168" y="4657"/>
                    </a:moveTo>
                    <a:lnTo>
                      <a:pt x="4155" y="8514"/>
                    </a:lnTo>
                    <a:cubicBezTo>
                      <a:pt x="3927" y="8811"/>
                      <a:pt x="3516" y="8811"/>
                      <a:pt x="3288" y="8514"/>
                    </a:cubicBezTo>
                    <a:lnTo>
                      <a:pt x="275" y="4657"/>
                    </a:lnTo>
                    <a:cubicBezTo>
                      <a:pt x="1" y="4292"/>
                      <a:pt x="252" y="3767"/>
                      <a:pt x="686" y="3767"/>
                    </a:cubicBezTo>
                    <a:lnTo>
                      <a:pt x="2215" y="3767"/>
                    </a:lnTo>
                    <a:lnTo>
                      <a:pt x="2215" y="548"/>
                    </a:lnTo>
                    <a:cubicBezTo>
                      <a:pt x="2215" y="252"/>
                      <a:pt x="2466" y="1"/>
                      <a:pt x="2763" y="1"/>
                    </a:cubicBezTo>
                    <a:lnTo>
                      <a:pt x="4680" y="1"/>
                    </a:lnTo>
                    <a:cubicBezTo>
                      <a:pt x="4977" y="1"/>
                      <a:pt x="5228" y="252"/>
                      <a:pt x="5228" y="548"/>
                    </a:cubicBezTo>
                    <a:lnTo>
                      <a:pt x="5228" y="3767"/>
                    </a:lnTo>
                    <a:lnTo>
                      <a:pt x="6757" y="3767"/>
                    </a:lnTo>
                    <a:cubicBezTo>
                      <a:pt x="7191" y="3767"/>
                      <a:pt x="7442" y="4292"/>
                      <a:pt x="7168" y="4657"/>
                    </a:cubicBezTo>
                    <a:close/>
                  </a:path>
                </a:pathLst>
              </a:custGeom>
              <a:solidFill>
                <a:schemeClr val="accent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86"/>
              <p:cNvSpPr/>
              <p:nvPr/>
            </p:nvSpPr>
            <p:spPr>
              <a:xfrm>
                <a:off x="2765075" y="1487525"/>
                <a:ext cx="115300" cy="135825"/>
              </a:xfrm>
              <a:custGeom>
                <a:rect b="b" l="l" r="r" t="t"/>
                <a:pathLst>
                  <a:path extrusionOk="0" h="5433" w="4612">
                    <a:moveTo>
                      <a:pt x="4429" y="2876"/>
                    </a:moveTo>
                    <a:lnTo>
                      <a:pt x="2580" y="5273"/>
                    </a:lnTo>
                    <a:cubicBezTo>
                      <a:pt x="2443" y="5433"/>
                      <a:pt x="2169" y="5433"/>
                      <a:pt x="2032" y="5273"/>
                    </a:cubicBezTo>
                    <a:lnTo>
                      <a:pt x="183" y="2876"/>
                    </a:lnTo>
                    <a:cubicBezTo>
                      <a:pt x="1" y="2648"/>
                      <a:pt x="161" y="2328"/>
                      <a:pt x="434" y="2328"/>
                    </a:cubicBezTo>
                    <a:lnTo>
                      <a:pt x="1370" y="2328"/>
                    </a:lnTo>
                    <a:lnTo>
                      <a:pt x="1370" y="343"/>
                    </a:lnTo>
                    <a:cubicBezTo>
                      <a:pt x="1370" y="160"/>
                      <a:pt x="1530" y="0"/>
                      <a:pt x="1713" y="0"/>
                    </a:cubicBezTo>
                    <a:lnTo>
                      <a:pt x="2900" y="0"/>
                    </a:lnTo>
                    <a:cubicBezTo>
                      <a:pt x="3082" y="0"/>
                      <a:pt x="3242" y="160"/>
                      <a:pt x="3242" y="343"/>
                    </a:cubicBezTo>
                    <a:lnTo>
                      <a:pt x="3242" y="2328"/>
                    </a:lnTo>
                    <a:lnTo>
                      <a:pt x="4178" y="2328"/>
                    </a:lnTo>
                    <a:cubicBezTo>
                      <a:pt x="4452" y="2328"/>
                      <a:pt x="4612" y="2648"/>
                      <a:pt x="4429" y="2876"/>
                    </a:cubicBezTo>
                    <a:close/>
                  </a:path>
                </a:pathLst>
              </a:custGeom>
              <a:solidFill>
                <a:schemeClr val="accent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86"/>
              <p:cNvSpPr/>
              <p:nvPr/>
            </p:nvSpPr>
            <p:spPr>
              <a:xfrm>
                <a:off x="3043550" y="1439025"/>
                <a:ext cx="115300" cy="135825"/>
              </a:xfrm>
              <a:custGeom>
                <a:rect b="b" l="l" r="r" t="t"/>
                <a:pathLst>
                  <a:path extrusionOk="0" h="5433" w="4612">
                    <a:moveTo>
                      <a:pt x="4429" y="2876"/>
                    </a:moveTo>
                    <a:lnTo>
                      <a:pt x="2580" y="5273"/>
                    </a:lnTo>
                    <a:cubicBezTo>
                      <a:pt x="2443" y="5433"/>
                      <a:pt x="2169" y="5433"/>
                      <a:pt x="2032" y="5273"/>
                    </a:cubicBezTo>
                    <a:lnTo>
                      <a:pt x="183" y="2876"/>
                    </a:lnTo>
                    <a:cubicBezTo>
                      <a:pt x="1" y="2648"/>
                      <a:pt x="160" y="2328"/>
                      <a:pt x="434" y="2328"/>
                    </a:cubicBezTo>
                    <a:lnTo>
                      <a:pt x="1370" y="2328"/>
                    </a:lnTo>
                    <a:lnTo>
                      <a:pt x="1370" y="343"/>
                    </a:lnTo>
                    <a:cubicBezTo>
                      <a:pt x="1370" y="160"/>
                      <a:pt x="1530" y="0"/>
                      <a:pt x="1712" y="0"/>
                    </a:cubicBezTo>
                    <a:lnTo>
                      <a:pt x="2899" y="0"/>
                    </a:lnTo>
                    <a:cubicBezTo>
                      <a:pt x="3082" y="0"/>
                      <a:pt x="3242" y="160"/>
                      <a:pt x="3242" y="343"/>
                    </a:cubicBezTo>
                    <a:lnTo>
                      <a:pt x="3242" y="2328"/>
                    </a:lnTo>
                    <a:lnTo>
                      <a:pt x="4178" y="2328"/>
                    </a:lnTo>
                    <a:cubicBezTo>
                      <a:pt x="4451" y="2328"/>
                      <a:pt x="4611" y="2648"/>
                      <a:pt x="4429" y="2876"/>
                    </a:cubicBezTo>
                    <a:close/>
                  </a:path>
                </a:pathLst>
              </a:custGeom>
              <a:solidFill>
                <a:schemeClr val="accent2"/>
              </a:solidFill>
              <a:ln>
                <a:noFill/>
              </a:ln>
              <a:effectLst>
                <a:outerShdw blurRad="57150" rotWithShape="0" algn="bl" dir="5400000" dist="19050">
                  <a:schemeClr val="dk1">
                    <a:alpha val="17000"/>
                  </a:schemeClr>
                </a:outerShdw>
                <a:reflection blurRad="0" dir="5400000" dist="38100" endA="0" endPos="30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578"/>
                                        </p:tgtEl>
                                        <p:attrNameLst>
                                          <p:attrName>style.visibility</p:attrName>
                                        </p:attrNameLst>
                                      </p:cBhvr>
                                      <p:to>
                                        <p:strVal val="visible"/>
                                      </p:to>
                                    </p:set>
                                    <p:animEffect filter="fade" transition="in">
                                      <p:cBhvr>
                                        <p:cTn dur="1000"/>
                                        <p:tgtEl>
                                          <p:spTgt spid="1578"/>
                                        </p:tgtEl>
                                      </p:cBhvr>
                                    </p:animEffect>
                                  </p:childTnLst>
                                </p:cTn>
                              </p:par>
                              <p:par>
                                <p:cTn fill="hold" nodeType="withEffect" presetClass="entr" presetID="10" presetSubtype="0">
                                  <p:stCondLst>
                                    <p:cond delay="0"/>
                                  </p:stCondLst>
                                  <p:childTnLst>
                                    <p:set>
                                      <p:cBhvr>
                                        <p:cTn dur="1" fill="hold">
                                          <p:stCondLst>
                                            <p:cond delay="0"/>
                                          </p:stCondLst>
                                        </p:cTn>
                                        <p:tgtEl>
                                          <p:spTgt spid="1579"/>
                                        </p:tgtEl>
                                        <p:attrNameLst>
                                          <p:attrName>style.visibility</p:attrName>
                                        </p:attrNameLst>
                                      </p:cBhvr>
                                      <p:to>
                                        <p:strVal val="visible"/>
                                      </p:to>
                                    </p:set>
                                    <p:animEffect filter="fade" transition="in">
                                      <p:cBhvr>
                                        <p:cTn dur="1000"/>
                                        <p:tgtEl>
                                          <p:spTgt spid="15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4" name="Shape 1634"/>
        <p:cNvGrpSpPr/>
        <p:nvPr/>
      </p:nvGrpSpPr>
      <p:grpSpPr>
        <a:xfrm>
          <a:off x="0" y="0"/>
          <a:ext cx="0" cy="0"/>
          <a:chOff x="0" y="0"/>
          <a:chExt cx="0" cy="0"/>
        </a:xfrm>
      </p:grpSpPr>
      <p:sp>
        <p:nvSpPr>
          <p:cNvPr id="1635" name="Google Shape;1635;p87"/>
          <p:cNvSpPr/>
          <p:nvPr/>
        </p:nvSpPr>
        <p:spPr>
          <a:xfrm>
            <a:off x="713200" y="3029875"/>
            <a:ext cx="361800" cy="361800"/>
          </a:xfrm>
          <a:prstGeom prst="ellipse">
            <a:avLst/>
          </a:prstGeom>
          <a:solidFill>
            <a:schemeClr val="accent4"/>
          </a:solidFill>
          <a:ln cap="flat" cmpd="sng" w="9525">
            <a:solidFill>
              <a:schemeClr val="accent6"/>
            </a:solidFill>
            <a:prstDash val="solid"/>
            <a:round/>
            <a:headEnd len="sm" w="sm" type="none"/>
            <a:tailEnd len="sm" w="sm" type="none"/>
          </a:ln>
          <a:effectLst>
            <a:outerShdw blurRad="57150" rotWithShape="0" algn="bl" dir="5400000" dist="19050">
              <a:schemeClr val="dk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87"/>
          <p:cNvSpPr/>
          <p:nvPr/>
        </p:nvSpPr>
        <p:spPr>
          <a:xfrm>
            <a:off x="1318250" y="3029875"/>
            <a:ext cx="361800" cy="361800"/>
          </a:xfrm>
          <a:prstGeom prst="ellipse">
            <a:avLst/>
          </a:prstGeom>
          <a:solidFill>
            <a:schemeClr val="accent4"/>
          </a:solidFill>
          <a:ln cap="flat" cmpd="sng" w="9525">
            <a:solidFill>
              <a:schemeClr val="accent6"/>
            </a:solidFill>
            <a:prstDash val="solid"/>
            <a:round/>
            <a:headEnd len="sm" w="sm" type="none"/>
            <a:tailEnd len="sm" w="sm" type="none"/>
          </a:ln>
          <a:effectLst>
            <a:outerShdw blurRad="57150" rotWithShape="0" algn="bl" dir="5400000" dist="19050">
              <a:schemeClr val="dk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87"/>
          <p:cNvSpPr/>
          <p:nvPr/>
        </p:nvSpPr>
        <p:spPr>
          <a:xfrm>
            <a:off x="1923250" y="3029875"/>
            <a:ext cx="361800" cy="361800"/>
          </a:xfrm>
          <a:prstGeom prst="ellipse">
            <a:avLst/>
          </a:prstGeom>
          <a:solidFill>
            <a:schemeClr val="accent4"/>
          </a:solidFill>
          <a:ln cap="flat" cmpd="sng" w="9525">
            <a:solidFill>
              <a:schemeClr val="accent6"/>
            </a:solidFill>
            <a:prstDash val="solid"/>
            <a:round/>
            <a:headEnd len="sm" w="sm" type="none"/>
            <a:tailEnd len="sm" w="sm" type="none"/>
          </a:ln>
          <a:effectLst>
            <a:outerShdw blurRad="57150" rotWithShape="0" algn="bl" dir="5400000" dist="19050">
              <a:schemeClr val="dk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87"/>
          <p:cNvSpPr txBox="1"/>
          <p:nvPr>
            <p:ph type="title"/>
          </p:nvPr>
        </p:nvSpPr>
        <p:spPr>
          <a:xfrm>
            <a:off x="713200" y="375275"/>
            <a:ext cx="5526300" cy="8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a:t>
            </a:r>
            <a:endParaRPr/>
          </a:p>
        </p:txBody>
      </p:sp>
      <p:sp>
        <p:nvSpPr>
          <p:cNvPr id="1639" name="Google Shape;1639;p87"/>
          <p:cNvSpPr txBox="1"/>
          <p:nvPr>
            <p:ph idx="1" type="subTitle"/>
          </p:nvPr>
        </p:nvSpPr>
        <p:spPr>
          <a:xfrm>
            <a:off x="713200" y="1684300"/>
            <a:ext cx="3434700" cy="116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b="1" lang="en" sz="2400"/>
              <a:t>Do you have any questions?</a:t>
            </a:r>
            <a:endParaRPr b="1" sz="2400"/>
          </a:p>
          <a:p>
            <a:pPr indent="0" lvl="0" marL="0" rtl="0" algn="l">
              <a:spcBef>
                <a:spcPts val="0"/>
              </a:spcBef>
              <a:spcAft>
                <a:spcPts val="0"/>
              </a:spcAft>
              <a:buNone/>
            </a:pPr>
            <a:r>
              <a:t/>
            </a:r>
            <a:endParaRPr>
              <a:latin typeface="Darker Grotesque Medium"/>
              <a:ea typeface="Darker Grotesque Medium"/>
              <a:cs typeface="Darker Grotesque Medium"/>
              <a:sym typeface="Darker Grotesque Medium"/>
            </a:endParaRPr>
          </a:p>
        </p:txBody>
      </p:sp>
      <p:sp>
        <p:nvSpPr>
          <p:cNvPr id="1640" name="Google Shape;1640;p87"/>
          <p:cNvSpPr txBox="1"/>
          <p:nvPr/>
        </p:nvSpPr>
        <p:spPr>
          <a:xfrm>
            <a:off x="713200" y="4031363"/>
            <a:ext cx="3000000" cy="4347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t/>
            </a:r>
            <a:endParaRPr b="1" sz="1200">
              <a:solidFill>
                <a:schemeClr val="lt1"/>
              </a:solidFill>
              <a:latin typeface="Darker Grotesque"/>
              <a:ea typeface="Darker Grotesque"/>
              <a:cs typeface="Darker Grotesque"/>
              <a:sym typeface="Darker Grotesque"/>
            </a:endParaRPr>
          </a:p>
        </p:txBody>
      </p:sp>
      <p:grpSp>
        <p:nvGrpSpPr>
          <p:cNvPr id="1641" name="Google Shape;1641;p87"/>
          <p:cNvGrpSpPr/>
          <p:nvPr/>
        </p:nvGrpSpPr>
        <p:grpSpPr>
          <a:xfrm>
            <a:off x="4676874" y="1329001"/>
            <a:ext cx="3628999" cy="2848200"/>
            <a:chOff x="4331274" y="1329001"/>
            <a:chExt cx="3628999" cy="2848200"/>
          </a:xfrm>
        </p:grpSpPr>
        <p:grpSp>
          <p:nvGrpSpPr>
            <p:cNvPr id="1642" name="Google Shape;1642;p87"/>
            <p:cNvGrpSpPr/>
            <p:nvPr/>
          </p:nvGrpSpPr>
          <p:grpSpPr>
            <a:xfrm flipH="1" rot="5400000">
              <a:off x="5234996" y="2541645"/>
              <a:ext cx="801000" cy="801000"/>
              <a:chOff x="5372267" y="434783"/>
              <a:chExt cx="801000" cy="801000"/>
            </a:xfrm>
          </p:grpSpPr>
          <p:sp>
            <p:nvSpPr>
              <p:cNvPr id="1643" name="Google Shape;1643;p87"/>
              <p:cNvSpPr/>
              <p:nvPr/>
            </p:nvSpPr>
            <p:spPr>
              <a:xfrm>
                <a:off x="5372267" y="434783"/>
                <a:ext cx="801000" cy="801000"/>
              </a:xfrm>
              <a:prstGeom prst="blockArc">
                <a:avLst>
                  <a:gd fmla="val 10800000" name="adj1"/>
                  <a:gd fmla="val 0" name="adj2"/>
                  <a:gd fmla="val 25000" name="adj3"/>
                </a:avLst>
              </a:prstGeom>
              <a:solidFill>
                <a:schemeClr val="dk1"/>
              </a:solidFill>
              <a:ln>
                <a:noFill/>
              </a:ln>
              <a:effectLst>
                <a:outerShdw blurRad="485775" rotWithShape="0" algn="bl" dir="2940000" dist="114300">
                  <a:schemeClr val="dk1">
                    <a:alpha val="6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87"/>
              <p:cNvSpPr/>
              <p:nvPr/>
            </p:nvSpPr>
            <p:spPr>
              <a:xfrm flipH="1" rot="10800000">
                <a:off x="5372267" y="434783"/>
                <a:ext cx="801000" cy="801000"/>
              </a:xfrm>
              <a:prstGeom prst="blockArc">
                <a:avLst>
                  <a:gd fmla="val 10800000" name="adj1"/>
                  <a:gd fmla="val 0" name="adj2"/>
                  <a:gd fmla="val 25000" name="adj3"/>
                </a:avLst>
              </a:prstGeom>
              <a:solidFill>
                <a:schemeClr val="dk2"/>
              </a:solidFill>
              <a:ln>
                <a:noFill/>
              </a:ln>
              <a:effectLst>
                <a:outerShdw blurRad="485775" rotWithShape="0" algn="bl" dir="2940000" dist="114300">
                  <a:schemeClr val="dk1">
                    <a:alpha val="6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5" name="Google Shape;1645;p87"/>
            <p:cNvSpPr/>
            <p:nvPr/>
          </p:nvSpPr>
          <p:spPr>
            <a:xfrm flipH="1" rot="-430288">
              <a:off x="5768217" y="2126655"/>
              <a:ext cx="542144" cy="1716950"/>
            </a:xfrm>
            <a:custGeom>
              <a:rect b="b" l="l" r="r" t="t"/>
              <a:pathLst>
                <a:path extrusionOk="0" h="89777" w="28348">
                  <a:moveTo>
                    <a:pt x="22990" y="0"/>
                  </a:moveTo>
                  <a:cubicBezTo>
                    <a:pt x="20759" y="0"/>
                    <a:pt x="19253" y="2249"/>
                    <a:pt x="18933" y="4480"/>
                  </a:cubicBezTo>
                  <a:cubicBezTo>
                    <a:pt x="18764" y="5765"/>
                    <a:pt x="18764" y="7016"/>
                    <a:pt x="18764" y="8215"/>
                  </a:cubicBezTo>
                  <a:cubicBezTo>
                    <a:pt x="18764" y="10616"/>
                    <a:pt x="18764" y="12881"/>
                    <a:pt x="17445" y="15281"/>
                  </a:cubicBezTo>
                  <a:cubicBezTo>
                    <a:pt x="16634" y="16769"/>
                    <a:pt x="15535" y="18071"/>
                    <a:pt x="14453" y="19322"/>
                  </a:cubicBezTo>
                  <a:cubicBezTo>
                    <a:pt x="13693" y="20235"/>
                    <a:pt x="12881" y="21181"/>
                    <a:pt x="12221" y="22178"/>
                  </a:cubicBezTo>
                  <a:cubicBezTo>
                    <a:pt x="9839" y="25694"/>
                    <a:pt x="9010" y="30005"/>
                    <a:pt x="9805" y="34653"/>
                  </a:cubicBezTo>
                  <a:cubicBezTo>
                    <a:pt x="10515" y="38795"/>
                    <a:pt x="9433" y="42090"/>
                    <a:pt x="6052" y="46030"/>
                  </a:cubicBezTo>
                  <a:cubicBezTo>
                    <a:pt x="3077" y="49512"/>
                    <a:pt x="1" y="53096"/>
                    <a:pt x="964" y="58167"/>
                  </a:cubicBezTo>
                  <a:cubicBezTo>
                    <a:pt x="1302" y="59958"/>
                    <a:pt x="2131" y="61716"/>
                    <a:pt x="2924" y="63441"/>
                  </a:cubicBezTo>
                  <a:cubicBezTo>
                    <a:pt x="4311" y="66364"/>
                    <a:pt x="5714" y="69391"/>
                    <a:pt x="4885" y="72772"/>
                  </a:cubicBezTo>
                  <a:cubicBezTo>
                    <a:pt x="4599" y="73921"/>
                    <a:pt x="4040" y="74985"/>
                    <a:pt x="3517" y="75999"/>
                  </a:cubicBezTo>
                  <a:cubicBezTo>
                    <a:pt x="3246" y="76524"/>
                    <a:pt x="2958" y="77065"/>
                    <a:pt x="2722" y="77606"/>
                  </a:cubicBezTo>
                  <a:cubicBezTo>
                    <a:pt x="1741" y="79837"/>
                    <a:pt x="1471" y="82186"/>
                    <a:pt x="1978" y="84248"/>
                  </a:cubicBezTo>
                  <a:cubicBezTo>
                    <a:pt x="2367" y="85905"/>
                    <a:pt x="3314" y="87426"/>
                    <a:pt x="4565" y="88441"/>
                  </a:cubicBezTo>
                  <a:cubicBezTo>
                    <a:pt x="5020" y="88813"/>
                    <a:pt x="5494" y="89101"/>
                    <a:pt x="6001" y="89320"/>
                  </a:cubicBezTo>
                  <a:cubicBezTo>
                    <a:pt x="6677" y="89624"/>
                    <a:pt x="7472" y="89777"/>
                    <a:pt x="8401" y="89777"/>
                  </a:cubicBezTo>
                  <a:cubicBezTo>
                    <a:pt x="10768" y="89777"/>
                    <a:pt x="13727" y="88762"/>
                    <a:pt x="15552" y="87309"/>
                  </a:cubicBezTo>
                  <a:cubicBezTo>
                    <a:pt x="18527" y="84976"/>
                    <a:pt x="18392" y="81866"/>
                    <a:pt x="18239" y="78569"/>
                  </a:cubicBezTo>
                  <a:cubicBezTo>
                    <a:pt x="18122" y="75932"/>
                    <a:pt x="18003" y="73227"/>
                    <a:pt x="19456" y="70777"/>
                  </a:cubicBezTo>
                  <a:cubicBezTo>
                    <a:pt x="20099" y="69661"/>
                    <a:pt x="20910" y="68647"/>
                    <a:pt x="21671" y="67649"/>
                  </a:cubicBezTo>
                  <a:cubicBezTo>
                    <a:pt x="22972" y="65976"/>
                    <a:pt x="24207" y="64403"/>
                    <a:pt x="24832" y="62426"/>
                  </a:cubicBezTo>
                  <a:cubicBezTo>
                    <a:pt x="25796" y="59418"/>
                    <a:pt x="24967" y="56172"/>
                    <a:pt x="24122" y="53670"/>
                  </a:cubicBezTo>
                  <a:cubicBezTo>
                    <a:pt x="23885" y="52994"/>
                    <a:pt x="23632" y="52300"/>
                    <a:pt x="23396" y="51624"/>
                  </a:cubicBezTo>
                  <a:cubicBezTo>
                    <a:pt x="22600" y="49444"/>
                    <a:pt x="21789" y="47195"/>
                    <a:pt x="21536" y="44846"/>
                  </a:cubicBezTo>
                  <a:cubicBezTo>
                    <a:pt x="21282" y="42226"/>
                    <a:pt x="21773" y="40096"/>
                    <a:pt x="23057" y="38304"/>
                  </a:cubicBezTo>
                  <a:cubicBezTo>
                    <a:pt x="23396" y="37831"/>
                    <a:pt x="23767" y="37391"/>
                    <a:pt x="24122" y="36952"/>
                  </a:cubicBezTo>
                  <a:cubicBezTo>
                    <a:pt x="24680" y="36259"/>
                    <a:pt x="25271" y="35532"/>
                    <a:pt x="25728" y="34754"/>
                  </a:cubicBezTo>
                  <a:cubicBezTo>
                    <a:pt x="27638" y="31441"/>
                    <a:pt x="26826" y="28078"/>
                    <a:pt x="25947" y="24511"/>
                  </a:cubicBezTo>
                  <a:cubicBezTo>
                    <a:pt x="25187" y="21434"/>
                    <a:pt x="24410" y="18274"/>
                    <a:pt x="25508" y="15130"/>
                  </a:cubicBezTo>
                  <a:cubicBezTo>
                    <a:pt x="25812" y="14267"/>
                    <a:pt x="26218" y="13439"/>
                    <a:pt x="26623" y="12644"/>
                  </a:cubicBezTo>
                  <a:cubicBezTo>
                    <a:pt x="26860" y="12155"/>
                    <a:pt x="27097" y="11647"/>
                    <a:pt x="27317" y="11157"/>
                  </a:cubicBezTo>
                  <a:cubicBezTo>
                    <a:pt x="28162" y="9213"/>
                    <a:pt x="28348" y="6745"/>
                    <a:pt x="27790" y="4530"/>
                  </a:cubicBezTo>
                  <a:cubicBezTo>
                    <a:pt x="27317" y="2637"/>
                    <a:pt x="26150" y="1082"/>
                    <a:pt x="24663" y="390"/>
                  </a:cubicBezTo>
                  <a:cubicBezTo>
                    <a:pt x="24105" y="135"/>
                    <a:pt x="23531" y="0"/>
                    <a:pt x="22990" y="0"/>
                  </a:cubicBezTo>
                  <a:close/>
                </a:path>
              </a:pathLst>
            </a:custGeom>
            <a:solidFill>
              <a:schemeClr val="accent4"/>
            </a:solidFill>
            <a:ln>
              <a:noFill/>
            </a:ln>
            <a:effectLst>
              <a:outerShdw blurRad="57150" rotWithShape="0" algn="bl" dir="5400000" dist="19050">
                <a:schemeClr val="dk1">
                  <a:alpha val="1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6" name="Google Shape;1646;p87"/>
            <p:cNvGrpSpPr/>
            <p:nvPr/>
          </p:nvGrpSpPr>
          <p:grpSpPr>
            <a:xfrm flipH="1">
              <a:off x="5061739" y="1452317"/>
              <a:ext cx="627083" cy="436814"/>
              <a:chOff x="5779976" y="1418876"/>
              <a:chExt cx="421200" cy="293400"/>
            </a:xfrm>
          </p:grpSpPr>
          <p:sp>
            <p:nvSpPr>
              <p:cNvPr id="1647" name="Google Shape;1647;p87"/>
              <p:cNvSpPr/>
              <p:nvPr/>
            </p:nvSpPr>
            <p:spPr>
              <a:xfrm>
                <a:off x="5779976" y="1418876"/>
                <a:ext cx="421200" cy="293400"/>
              </a:xfrm>
              <a:prstGeom prst="wedgeRoundRectCallout">
                <a:avLst>
                  <a:gd fmla="val -17374" name="adj1"/>
                  <a:gd fmla="val 73101" name="adj2"/>
                  <a:gd fmla="val 0" name="adj3"/>
                </a:avLst>
              </a:prstGeom>
              <a:solidFill>
                <a:schemeClr val="accent4"/>
              </a:solidFill>
              <a:ln>
                <a:noFill/>
              </a:ln>
              <a:effectLst>
                <a:outerShdw blurRad="57150" rotWithShape="0" algn="bl" dir="5400000" dist="19050">
                  <a:schemeClr val="dk1">
                    <a:alpha val="31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87"/>
              <p:cNvSpPr/>
              <p:nvPr/>
            </p:nvSpPr>
            <p:spPr>
              <a:xfrm>
                <a:off x="5908478" y="1501513"/>
                <a:ext cx="157557" cy="139114"/>
              </a:xfrm>
              <a:custGeom>
                <a:rect b="b" l="l" r="r" t="t"/>
                <a:pathLst>
                  <a:path extrusionOk="0" h="17017" w="19273">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lt1"/>
              </a:solidFill>
              <a:ln>
                <a:noFill/>
              </a:ln>
              <a:effectLst>
                <a:outerShdw blurRad="57150" rotWithShape="0" algn="bl" dir="5400000" dist="19050">
                  <a:schemeClr val="dk1">
                    <a:alpha val="38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649" name="Google Shape;1649;p87"/>
            <p:cNvSpPr/>
            <p:nvPr/>
          </p:nvSpPr>
          <p:spPr>
            <a:xfrm>
              <a:off x="6282673" y="1329001"/>
              <a:ext cx="1677600" cy="2848200"/>
            </a:xfrm>
            <a:prstGeom prst="roundRect">
              <a:avLst>
                <a:gd fmla="val 10049" name="adj"/>
              </a:avLst>
            </a:prstGeom>
            <a:solidFill>
              <a:schemeClr val="accent6"/>
            </a:solidFill>
            <a:ln>
              <a:noFill/>
            </a:ln>
            <a:effectLst>
              <a:outerShdw blurRad="57150" rotWithShape="0" algn="bl" dir="5400000" dist="19050">
                <a:schemeClr val="dk1">
                  <a:alpha val="26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87"/>
            <p:cNvSpPr/>
            <p:nvPr/>
          </p:nvSpPr>
          <p:spPr>
            <a:xfrm>
              <a:off x="6331650" y="1860175"/>
              <a:ext cx="1577700" cy="2260500"/>
            </a:xfrm>
            <a:prstGeom prst="roundRect">
              <a:avLst>
                <a:gd fmla="val 3424" name="adj"/>
              </a:avLst>
            </a:prstGeom>
            <a:solidFill>
              <a:schemeClr val="lt1"/>
            </a:solidFill>
            <a:ln>
              <a:noFill/>
            </a:ln>
            <a:effectLst>
              <a:outerShdw blurRad="57150" rotWithShape="0" algn="bl" dir="5400000" dist="19050">
                <a:schemeClr val="dk1">
                  <a:alpha val="26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87"/>
            <p:cNvSpPr/>
            <p:nvPr/>
          </p:nvSpPr>
          <p:spPr>
            <a:xfrm>
              <a:off x="6474026" y="1445487"/>
              <a:ext cx="71135" cy="71135"/>
            </a:xfrm>
            <a:custGeom>
              <a:rect b="b" l="l" r="r" t="t"/>
              <a:pathLst>
                <a:path extrusionOk="0" h="3655" w="3655">
                  <a:moveTo>
                    <a:pt x="1838" y="1"/>
                  </a:moveTo>
                  <a:cubicBezTo>
                    <a:pt x="822" y="1"/>
                    <a:pt x="1" y="822"/>
                    <a:pt x="1" y="1838"/>
                  </a:cubicBezTo>
                  <a:cubicBezTo>
                    <a:pt x="1" y="2834"/>
                    <a:pt x="822" y="3655"/>
                    <a:pt x="1838" y="3655"/>
                  </a:cubicBezTo>
                  <a:cubicBezTo>
                    <a:pt x="2834" y="3655"/>
                    <a:pt x="3655" y="2834"/>
                    <a:pt x="3655" y="1838"/>
                  </a:cubicBezTo>
                  <a:cubicBezTo>
                    <a:pt x="3655" y="822"/>
                    <a:pt x="2834" y="1"/>
                    <a:pt x="1838" y="1"/>
                  </a:cubicBezTo>
                  <a:close/>
                </a:path>
              </a:pathLst>
            </a:custGeom>
            <a:solidFill>
              <a:schemeClr val="accent3"/>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87"/>
            <p:cNvSpPr/>
            <p:nvPr/>
          </p:nvSpPr>
          <p:spPr>
            <a:xfrm>
              <a:off x="6615915" y="1445487"/>
              <a:ext cx="71174" cy="71135"/>
            </a:xfrm>
            <a:custGeom>
              <a:rect b="b" l="l" r="r" t="t"/>
              <a:pathLst>
                <a:path extrusionOk="0" h="3655" w="3657">
                  <a:moveTo>
                    <a:pt x="1838" y="1"/>
                  </a:moveTo>
                  <a:cubicBezTo>
                    <a:pt x="821" y="1"/>
                    <a:pt x="0" y="822"/>
                    <a:pt x="0" y="1838"/>
                  </a:cubicBezTo>
                  <a:cubicBezTo>
                    <a:pt x="0" y="2834"/>
                    <a:pt x="821" y="3655"/>
                    <a:pt x="1838" y="3655"/>
                  </a:cubicBezTo>
                  <a:cubicBezTo>
                    <a:pt x="2835" y="3655"/>
                    <a:pt x="3656" y="2834"/>
                    <a:pt x="3656" y="1838"/>
                  </a:cubicBezTo>
                  <a:cubicBezTo>
                    <a:pt x="3656" y="822"/>
                    <a:pt x="2835" y="1"/>
                    <a:pt x="1838" y="1"/>
                  </a:cubicBezTo>
                  <a:close/>
                </a:path>
              </a:pathLst>
            </a:custGeom>
            <a:solidFill>
              <a:schemeClr val="accent2"/>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87"/>
            <p:cNvSpPr/>
            <p:nvPr/>
          </p:nvSpPr>
          <p:spPr>
            <a:xfrm>
              <a:off x="6757823" y="1445487"/>
              <a:ext cx="71155" cy="71135"/>
            </a:xfrm>
            <a:custGeom>
              <a:rect b="b" l="l" r="r" t="t"/>
              <a:pathLst>
                <a:path extrusionOk="0" h="3655" w="3656">
                  <a:moveTo>
                    <a:pt x="1838" y="1"/>
                  </a:moveTo>
                  <a:cubicBezTo>
                    <a:pt x="822" y="1"/>
                    <a:pt x="1" y="822"/>
                    <a:pt x="1" y="1838"/>
                  </a:cubicBezTo>
                  <a:cubicBezTo>
                    <a:pt x="1" y="2834"/>
                    <a:pt x="822" y="3655"/>
                    <a:pt x="1838" y="3655"/>
                  </a:cubicBezTo>
                  <a:cubicBezTo>
                    <a:pt x="2834" y="3655"/>
                    <a:pt x="3655" y="2834"/>
                    <a:pt x="3655" y="1838"/>
                  </a:cubicBezTo>
                  <a:cubicBezTo>
                    <a:pt x="3655" y="822"/>
                    <a:pt x="2834" y="1"/>
                    <a:pt x="1838" y="1"/>
                  </a:cubicBezTo>
                  <a:close/>
                </a:path>
              </a:pathLst>
            </a:custGeom>
            <a:solidFill>
              <a:schemeClr val="accent4"/>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87"/>
            <p:cNvSpPr/>
            <p:nvPr/>
          </p:nvSpPr>
          <p:spPr>
            <a:xfrm>
              <a:off x="6432549" y="1666144"/>
              <a:ext cx="721670" cy="44511"/>
            </a:xfrm>
            <a:custGeom>
              <a:rect b="b" l="l" r="r" t="t"/>
              <a:pathLst>
                <a:path extrusionOk="0" h="2287" w="37080">
                  <a:moveTo>
                    <a:pt x="1154" y="0"/>
                  </a:moveTo>
                  <a:cubicBezTo>
                    <a:pt x="529" y="0"/>
                    <a:pt x="0" y="508"/>
                    <a:pt x="0" y="1134"/>
                  </a:cubicBezTo>
                  <a:cubicBezTo>
                    <a:pt x="0" y="1778"/>
                    <a:pt x="529" y="2286"/>
                    <a:pt x="1154" y="2286"/>
                  </a:cubicBezTo>
                  <a:lnTo>
                    <a:pt x="35925" y="2286"/>
                  </a:lnTo>
                  <a:cubicBezTo>
                    <a:pt x="36551" y="2286"/>
                    <a:pt x="37079" y="1778"/>
                    <a:pt x="37079" y="1134"/>
                  </a:cubicBezTo>
                  <a:cubicBezTo>
                    <a:pt x="37079" y="508"/>
                    <a:pt x="36551" y="0"/>
                    <a:pt x="35925" y="0"/>
                  </a:cubicBezTo>
                  <a:close/>
                </a:path>
              </a:pathLst>
            </a:custGeom>
            <a:solidFill>
              <a:schemeClr val="accent6"/>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87"/>
            <p:cNvSpPr/>
            <p:nvPr/>
          </p:nvSpPr>
          <p:spPr>
            <a:xfrm>
              <a:off x="6068484" y="2157656"/>
              <a:ext cx="1677629" cy="1677220"/>
            </a:xfrm>
            <a:custGeom>
              <a:rect b="b" l="l" r="r" t="t"/>
              <a:pathLst>
                <a:path extrusionOk="0" h="86177" w="86198">
                  <a:moveTo>
                    <a:pt x="1583" y="0"/>
                  </a:moveTo>
                  <a:cubicBezTo>
                    <a:pt x="705" y="0"/>
                    <a:pt x="1" y="704"/>
                    <a:pt x="1" y="1564"/>
                  </a:cubicBezTo>
                  <a:lnTo>
                    <a:pt x="1" y="84594"/>
                  </a:lnTo>
                  <a:cubicBezTo>
                    <a:pt x="1" y="85473"/>
                    <a:pt x="705" y="86177"/>
                    <a:pt x="1583" y="86177"/>
                  </a:cubicBezTo>
                  <a:lnTo>
                    <a:pt x="84614" y="86177"/>
                  </a:lnTo>
                  <a:cubicBezTo>
                    <a:pt x="85494" y="86177"/>
                    <a:pt x="86198" y="85473"/>
                    <a:pt x="86198" y="84594"/>
                  </a:cubicBezTo>
                  <a:lnTo>
                    <a:pt x="86198" y="1564"/>
                  </a:lnTo>
                  <a:cubicBezTo>
                    <a:pt x="86198" y="704"/>
                    <a:pt x="85494" y="0"/>
                    <a:pt x="84614" y="0"/>
                  </a:cubicBezTo>
                  <a:close/>
                </a:path>
              </a:pathLst>
            </a:custGeom>
            <a:solidFill>
              <a:schemeClr val="accent6"/>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87"/>
            <p:cNvSpPr/>
            <p:nvPr/>
          </p:nvSpPr>
          <p:spPr>
            <a:xfrm>
              <a:off x="6098536" y="3037212"/>
              <a:ext cx="1617509" cy="768049"/>
            </a:xfrm>
            <a:custGeom>
              <a:rect b="b" l="l" r="r" t="t"/>
              <a:pathLst>
                <a:path extrusionOk="0" h="39463" w="83109">
                  <a:moveTo>
                    <a:pt x="83070" y="0"/>
                  </a:moveTo>
                  <a:lnTo>
                    <a:pt x="0" y="19"/>
                  </a:lnTo>
                  <a:lnTo>
                    <a:pt x="39" y="39462"/>
                  </a:lnTo>
                  <a:lnTo>
                    <a:pt x="83070" y="39462"/>
                  </a:lnTo>
                  <a:lnTo>
                    <a:pt x="83109" y="39443"/>
                  </a:lnTo>
                  <a:lnTo>
                    <a:pt x="83070" y="0"/>
                  </a:lnTo>
                  <a:close/>
                </a:path>
              </a:pathLst>
            </a:custGeom>
            <a:solidFill>
              <a:schemeClr val="accent4"/>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87"/>
            <p:cNvSpPr/>
            <p:nvPr/>
          </p:nvSpPr>
          <p:spPr>
            <a:xfrm>
              <a:off x="6098536" y="2187318"/>
              <a:ext cx="1616750" cy="849869"/>
            </a:xfrm>
            <a:custGeom>
              <a:rect b="b" l="l" r="r" t="t"/>
              <a:pathLst>
                <a:path extrusionOk="0" h="43667" w="83070">
                  <a:moveTo>
                    <a:pt x="83070" y="1"/>
                  </a:moveTo>
                  <a:lnTo>
                    <a:pt x="0" y="40"/>
                  </a:lnTo>
                  <a:lnTo>
                    <a:pt x="39" y="43666"/>
                  </a:lnTo>
                  <a:lnTo>
                    <a:pt x="83070" y="43666"/>
                  </a:lnTo>
                  <a:lnTo>
                    <a:pt x="83070" y="1"/>
                  </a:lnTo>
                  <a:close/>
                </a:path>
              </a:pathLst>
            </a:custGeom>
            <a:solidFill>
              <a:schemeClr val="accent2"/>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87"/>
            <p:cNvSpPr/>
            <p:nvPr/>
          </p:nvSpPr>
          <p:spPr>
            <a:xfrm>
              <a:off x="6818296" y="2384386"/>
              <a:ext cx="323000" cy="448903"/>
            </a:xfrm>
            <a:custGeom>
              <a:rect b="b" l="l" r="r" t="t"/>
              <a:pathLst>
                <a:path extrusionOk="0" h="23065" w="16596">
                  <a:moveTo>
                    <a:pt x="6862" y="1"/>
                  </a:moveTo>
                  <a:cubicBezTo>
                    <a:pt x="6198" y="1"/>
                    <a:pt x="5650" y="548"/>
                    <a:pt x="5650" y="1231"/>
                  </a:cubicBezTo>
                  <a:lnTo>
                    <a:pt x="5650" y="3402"/>
                  </a:lnTo>
                  <a:lnTo>
                    <a:pt x="157" y="10574"/>
                  </a:lnTo>
                  <a:cubicBezTo>
                    <a:pt x="40" y="10712"/>
                    <a:pt x="1" y="10868"/>
                    <a:pt x="1" y="11024"/>
                  </a:cubicBezTo>
                  <a:lnTo>
                    <a:pt x="1" y="22322"/>
                  </a:lnTo>
                  <a:cubicBezTo>
                    <a:pt x="1" y="22731"/>
                    <a:pt x="334" y="23065"/>
                    <a:pt x="744" y="23065"/>
                  </a:cubicBezTo>
                  <a:lnTo>
                    <a:pt x="13430" y="23065"/>
                  </a:lnTo>
                  <a:cubicBezTo>
                    <a:pt x="14329" y="23065"/>
                    <a:pt x="15051" y="22341"/>
                    <a:pt x="15051" y="21441"/>
                  </a:cubicBezTo>
                  <a:cubicBezTo>
                    <a:pt x="15051" y="20542"/>
                    <a:pt x="14329" y="19820"/>
                    <a:pt x="13430" y="19820"/>
                  </a:cubicBezTo>
                  <a:lnTo>
                    <a:pt x="14035" y="19820"/>
                  </a:lnTo>
                  <a:cubicBezTo>
                    <a:pt x="15012" y="19820"/>
                    <a:pt x="15794" y="19018"/>
                    <a:pt x="15794" y="18040"/>
                  </a:cubicBezTo>
                  <a:cubicBezTo>
                    <a:pt x="15794" y="17084"/>
                    <a:pt x="15012" y="16281"/>
                    <a:pt x="14035" y="16281"/>
                  </a:cubicBezTo>
                  <a:lnTo>
                    <a:pt x="14368" y="16281"/>
                  </a:lnTo>
                  <a:cubicBezTo>
                    <a:pt x="15384" y="16281"/>
                    <a:pt x="16205" y="15460"/>
                    <a:pt x="16205" y="14444"/>
                  </a:cubicBezTo>
                  <a:cubicBezTo>
                    <a:pt x="16205" y="13428"/>
                    <a:pt x="15384" y="12607"/>
                    <a:pt x="14368" y="12607"/>
                  </a:cubicBezTo>
                  <a:lnTo>
                    <a:pt x="14681" y="12607"/>
                  </a:lnTo>
                  <a:cubicBezTo>
                    <a:pt x="15736" y="12607"/>
                    <a:pt x="16596" y="11747"/>
                    <a:pt x="16596" y="10691"/>
                  </a:cubicBezTo>
                  <a:cubicBezTo>
                    <a:pt x="16596" y="9636"/>
                    <a:pt x="15736" y="8776"/>
                    <a:pt x="14681" y="8776"/>
                  </a:cubicBezTo>
                  <a:lnTo>
                    <a:pt x="7819" y="8776"/>
                  </a:lnTo>
                  <a:cubicBezTo>
                    <a:pt x="8836" y="7193"/>
                    <a:pt x="9383" y="5336"/>
                    <a:pt x="9383" y="3459"/>
                  </a:cubicBezTo>
                  <a:lnTo>
                    <a:pt x="9383" y="2521"/>
                  </a:lnTo>
                  <a:cubicBezTo>
                    <a:pt x="9383" y="1134"/>
                    <a:pt x="8249" y="1"/>
                    <a:pt x="6862" y="1"/>
                  </a:cubicBezTo>
                  <a:close/>
                </a:path>
              </a:pathLst>
            </a:custGeom>
            <a:solidFill>
              <a:schemeClr val="lt1"/>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87"/>
            <p:cNvSpPr/>
            <p:nvPr/>
          </p:nvSpPr>
          <p:spPr>
            <a:xfrm>
              <a:off x="6673371" y="2579936"/>
              <a:ext cx="122516" cy="289874"/>
            </a:xfrm>
            <a:custGeom>
              <a:rect b="b" l="l" r="r" t="t"/>
              <a:pathLst>
                <a:path extrusionOk="0" h="14894" w="6295">
                  <a:moveTo>
                    <a:pt x="997" y="0"/>
                  </a:moveTo>
                  <a:cubicBezTo>
                    <a:pt x="449" y="0"/>
                    <a:pt x="1" y="430"/>
                    <a:pt x="1" y="977"/>
                  </a:cubicBezTo>
                  <a:lnTo>
                    <a:pt x="1" y="13896"/>
                  </a:lnTo>
                  <a:cubicBezTo>
                    <a:pt x="1" y="14444"/>
                    <a:pt x="449" y="14894"/>
                    <a:pt x="997" y="14894"/>
                  </a:cubicBezTo>
                  <a:lnTo>
                    <a:pt x="5297" y="14894"/>
                  </a:lnTo>
                  <a:cubicBezTo>
                    <a:pt x="5844" y="14894"/>
                    <a:pt x="6294" y="14444"/>
                    <a:pt x="6294" y="13896"/>
                  </a:cubicBezTo>
                  <a:lnTo>
                    <a:pt x="6294" y="977"/>
                  </a:lnTo>
                  <a:cubicBezTo>
                    <a:pt x="6294" y="430"/>
                    <a:pt x="5844" y="0"/>
                    <a:pt x="5297" y="0"/>
                  </a:cubicBezTo>
                  <a:close/>
                </a:path>
              </a:pathLst>
            </a:custGeom>
            <a:solidFill>
              <a:schemeClr val="lt1"/>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87"/>
            <p:cNvSpPr/>
            <p:nvPr/>
          </p:nvSpPr>
          <p:spPr>
            <a:xfrm>
              <a:off x="6432938" y="3180249"/>
              <a:ext cx="101575" cy="101575"/>
            </a:xfrm>
            <a:custGeom>
              <a:rect b="b" l="l" r="r" t="t"/>
              <a:pathLst>
                <a:path extrusionOk="0" h="5219" w="5219">
                  <a:moveTo>
                    <a:pt x="2600" y="0"/>
                  </a:moveTo>
                  <a:cubicBezTo>
                    <a:pt x="1173" y="0"/>
                    <a:pt x="1" y="1173"/>
                    <a:pt x="1" y="2619"/>
                  </a:cubicBezTo>
                  <a:cubicBezTo>
                    <a:pt x="1" y="4066"/>
                    <a:pt x="1173" y="5218"/>
                    <a:pt x="2600" y="5218"/>
                  </a:cubicBezTo>
                  <a:cubicBezTo>
                    <a:pt x="4046" y="5218"/>
                    <a:pt x="5219" y="4066"/>
                    <a:pt x="5219" y="2619"/>
                  </a:cubicBezTo>
                  <a:cubicBezTo>
                    <a:pt x="5219" y="1173"/>
                    <a:pt x="4046" y="0"/>
                    <a:pt x="2600" y="0"/>
                  </a:cubicBezTo>
                  <a:close/>
                </a:path>
              </a:pathLst>
            </a:custGeom>
            <a:solidFill>
              <a:schemeClr val="lt2"/>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87"/>
            <p:cNvSpPr/>
            <p:nvPr/>
          </p:nvSpPr>
          <p:spPr>
            <a:xfrm>
              <a:off x="6432938" y="3370466"/>
              <a:ext cx="101575" cy="101575"/>
            </a:xfrm>
            <a:custGeom>
              <a:rect b="b" l="l" r="r" t="t"/>
              <a:pathLst>
                <a:path extrusionOk="0" h="5219" w="5219">
                  <a:moveTo>
                    <a:pt x="2600" y="0"/>
                  </a:moveTo>
                  <a:cubicBezTo>
                    <a:pt x="1173" y="0"/>
                    <a:pt x="1" y="1173"/>
                    <a:pt x="1" y="2619"/>
                  </a:cubicBezTo>
                  <a:cubicBezTo>
                    <a:pt x="1" y="4045"/>
                    <a:pt x="1173" y="5218"/>
                    <a:pt x="2600" y="5218"/>
                  </a:cubicBezTo>
                  <a:cubicBezTo>
                    <a:pt x="4046" y="5218"/>
                    <a:pt x="5219" y="4045"/>
                    <a:pt x="5219" y="2619"/>
                  </a:cubicBezTo>
                  <a:cubicBezTo>
                    <a:pt x="5219" y="1173"/>
                    <a:pt x="4046" y="0"/>
                    <a:pt x="2600" y="0"/>
                  </a:cubicBezTo>
                  <a:close/>
                </a:path>
              </a:pathLst>
            </a:custGeom>
            <a:solidFill>
              <a:schemeClr val="lt2"/>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2" name="Google Shape;1662;p87"/>
            <p:cNvGrpSpPr/>
            <p:nvPr/>
          </p:nvGrpSpPr>
          <p:grpSpPr>
            <a:xfrm>
              <a:off x="6647232" y="3130557"/>
              <a:ext cx="948437" cy="402155"/>
              <a:chOff x="5806369" y="3534407"/>
              <a:chExt cx="948437" cy="402155"/>
            </a:xfrm>
          </p:grpSpPr>
          <p:sp>
            <p:nvSpPr>
              <p:cNvPr id="1663" name="Google Shape;1663;p87"/>
              <p:cNvSpPr/>
              <p:nvPr/>
            </p:nvSpPr>
            <p:spPr>
              <a:xfrm>
                <a:off x="6432938" y="3560663"/>
                <a:ext cx="101580" cy="101580"/>
              </a:xfrm>
              <a:custGeom>
                <a:rect b="b" l="l" r="r" t="t"/>
                <a:pathLst>
                  <a:path extrusionOk="0" h="5219" w="5219">
                    <a:moveTo>
                      <a:pt x="2600" y="1"/>
                    </a:moveTo>
                    <a:cubicBezTo>
                      <a:pt x="1173" y="1"/>
                      <a:pt x="1" y="1153"/>
                      <a:pt x="1" y="2600"/>
                    </a:cubicBezTo>
                    <a:cubicBezTo>
                      <a:pt x="1" y="4046"/>
                      <a:pt x="1173" y="5219"/>
                      <a:pt x="2600" y="5219"/>
                    </a:cubicBezTo>
                    <a:cubicBezTo>
                      <a:pt x="4046" y="5219"/>
                      <a:pt x="5219" y="4046"/>
                      <a:pt x="5219" y="2600"/>
                    </a:cubicBezTo>
                    <a:cubicBezTo>
                      <a:pt x="5219" y="1153"/>
                      <a:pt x="4046" y="1"/>
                      <a:pt x="2600" y="1"/>
                    </a:cubicBezTo>
                    <a:close/>
                  </a:path>
                </a:pathLst>
              </a:custGeom>
              <a:solidFill>
                <a:srgbClr val="C7A2FF"/>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87"/>
              <p:cNvSpPr/>
              <p:nvPr/>
            </p:nvSpPr>
            <p:spPr>
              <a:xfrm>
                <a:off x="5806369" y="3653504"/>
                <a:ext cx="948437" cy="283058"/>
              </a:xfrm>
              <a:custGeom>
                <a:rect b="b" l="l" r="r" t="t"/>
                <a:pathLst>
                  <a:path extrusionOk="0" h="14543" w="48729">
                    <a:moveTo>
                      <a:pt x="0" y="0"/>
                    </a:moveTo>
                    <a:lnTo>
                      <a:pt x="0" y="11688"/>
                    </a:lnTo>
                    <a:cubicBezTo>
                      <a:pt x="0" y="13271"/>
                      <a:pt x="1271" y="14542"/>
                      <a:pt x="2854" y="14542"/>
                    </a:cubicBezTo>
                    <a:lnTo>
                      <a:pt x="45875" y="14542"/>
                    </a:lnTo>
                    <a:cubicBezTo>
                      <a:pt x="47438" y="14542"/>
                      <a:pt x="48728" y="13271"/>
                      <a:pt x="48728" y="11688"/>
                    </a:cubicBezTo>
                    <a:lnTo>
                      <a:pt x="48728" y="0"/>
                    </a:lnTo>
                    <a:close/>
                  </a:path>
                </a:pathLst>
              </a:custGeom>
              <a:solidFill>
                <a:schemeClr val="lt1"/>
              </a:solidFill>
              <a:ln>
                <a:noFill/>
              </a:ln>
              <a:effectLst>
                <a:outerShdw blurRad="57150" rotWithShape="0" algn="bl" dir="5400000" dist="19050">
                  <a:schemeClr val="dk1">
                    <a:alpha val="3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87"/>
              <p:cNvSpPr/>
              <p:nvPr/>
            </p:nvSpPr>
            <p:spPr>
              <a:xfrm>
                <a:off x="5806369" y="3534407"/>
                <a:ext cx="948437" cy="119117"/>
              </a:xfrm>
              <a:custGeom>
                <a:rect b="b" l="l" r="r" t="t"/>
                <a:pathLst>
                  <a:path extrusionOk="0" h="6120" w="48729">
                    <a:moveTo>
                      <a:pt x="2854" y="1"/>
                    </a:moveTo>
                    <a:cubicBezTo>
                      <a:pt x="1271" y="1"/>
                      <a:pt x="0" y="1291"/>
                      <a:pt x="0" y="2854"/>
                    </a:cubicBezTo>
                    <a:lnTo>
                      <a:pt x="0" y="6119"/>
                    </a:lnTo>
                    <a:lnTo>
                      <a:pt x="48728" y="6119"/>
                    </a:lnTo>
                    <a:lnTo>
                      <a:pt x="48728" y="2854"/>
                    </a:lnTo>
                    <a:cubicBezTo>
                      <a:pt x="48728" y="1291"/>
                      <a:pt x="47438" y="1"/>
                      <a:pt x="45875" y="1"/>
                    </a:cubicBezTo>
                    <a:close/>
                  </a:path>
                </a:pathLst>
              </a:custGeom>
              <a:solidFill>
                <a:schemeClr val="accent6"/>
              </a:solidFill>
              <a:ln>
                <a:noFill/>
              </a:ln>
              <a:effectLst>
                <a:outerShdw blurRad="57150" rotWithShape="0" algn="bl" dir="5400000" dist="19050">
                  <a:schemeClr val="dk1">
                    <a:alpha val="2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87"/>
              <p:cNvSpPr/>
              <p:nvPr/>
            </p:nvSpPr>
            <p:spPr>
              <a:xfrm>
                <a:off x="5961201" y="3572847"/>
                <a:ext cx="37681" cy="37662"/>
              </a:xfrm>
              <a:custGeom>
                <a:rect b="b" l="l" r="r" t="t"/>
                <a:pathLst>
                  <a:path extrusionOk="0" h="1935" w="1936">
                    <a:moveTo>
                      <a:pt x="978" y="0"/>
                    </a:moveTo>
                    <a:cubicBezTo>
                      <a:pt x="431" y="0"/>
                      <a:pt x="1" y="430"/>
                      <a:pt x="1" y="978"/>
                    </a:cubicBezTo>
                    <a:cubicBezTo>
                      <a:pt x="1" y="1505"/>
                      <a:pt x="431" y="1935"/>
                      <a:pt x="978" y="1935"/>
                    </a:cubicBezTo>
                    <a:cubicBezTo>
                      <a:pt x="1505" y="1935"/>
                      <a:pt x="1935" y="1505"/>
                      <a:pt x="1935" y="978"/>
                    </a:cubicBezTo>
                    <a:cubicBezTo>
                      <a:pt x="1935" y="430"/>
                      <a:pt x="1505" y="0"/>
                      <a:pt x="978" y="0"/>
                    </a:cubicBezTo>
                    <a:close/>
                  </a:path>
                </a:pathLst>
              </a:custGeom>
              <a:solidFill>
                <a:schemeClr val="accent2"/>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87"/>
              <p:cNvSpPr/>
              <p:nvPr/>
            </p:nvSpPr>
            <p:spPr>
              <a:xfrm>
                <a:off x="6043376" y="3572847"/>
                <a:ext cx="37681" cy="37662"/>
              </a:xfrm>
              <a:custGeom>
                <a:rect b="b" l="l" r="r" t="t"/>
                <a:pathLst>
                  <a:path extrusionOk="0" h="1935" w="1936">
                    <a:moveTo>
                      <a:pt x="958" y="0"/>
                    </a:moveTo>
                    <a:cubicBezTo>
                      <a:pt x="431" y="0"/>
                      <a:pt x="1" y="430"/>
                      <a:pt x="1" y="978"/>
                    </a:cubicBezTo>
                    <a:cubicBezTo>
                      <a:pt x="1" y="1505"/>
                      <a:pt x="431" y="1935"/>
                      <a:pt x="958" y="1935"/>
                    </a:cubicBezTo>
                    <a:cubicBezTo>
                      <a:pt x="1505" y="1935"/>
                      <a:pt x="1935" y="1505"/>
                      <a:pt x="1935" y="978"/>
                    </a:cubicBezTo>
                    <a:cubicBezTo>
                      <a:pt x="1935" y="430"/>
                      <a:pt x="1505" y="0"/>
                      <a:pt x="958" y="0"/>
                    </a:cubicBezTo>
                    <a:close/>
                  </a:path>
                </a:pathLst>
              </a:custGeom>
              <a:solidFill>
                <a:schemeClr val="accent4"/>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87"/>
              <p:cNvSpPr/>
              <p:nvPr/>
            </p:nvSpPr>
            <p:spPr>
              <a:xfrm>
                <a:off x="5907949" y="3721217"/>
                <a:ext cx="145353" cy="144945"/>
              </a:xfrm>
              <a:custGeom>
                <a:rect b="b" l="l" r="r" t="t"/>
                <a:pathLst>
                  <a:path extrusionOk="0" h="7447" w="7468">
                    <a:moveTo>
                      <a:pt x="3733" y="0"/>
                    </a:moveTo>
                    <a:cubicBezTo>
                      <a:pt x="1681" y="0"/>
                      <a:pt x="1" y="1661"/>
                      <a:pt x="1" y="3714"/>
                    </a:cubicBezTo>
                    <a:cubicBezTo>
                      <a:pt x="1" y="5786"/>
                      <a:pt x="1681" y="7446"/>
                      <a:pt x="3733" y="7446"/>
                    </a:cubicBezTo>
                    <a:cubicBezTo>
                      <a:pt x="5805" y="7446"/>
                      <a:pt x="7467" y="5786"/>
                      <a:pt x="7467" y="3714"/>
                    </a:cubicBezTo>
                    <a:cubicBezTo>
                      <a:pt x="7467" y="1661"/>
                      <a:pt x="5805" y="0"/>
                      <a:pt x="3733" y="0"/>
                    </a:cubicBezTo>
                    <a:close/>
                  </a:path>
                </a:pathLst>
              </a:custGeom>
              <a:solidFill>
                <a:schemeClr val="dk2"/>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87"/>
              <p:cNvSpPr/>
              <p:nvPr/>
            </p:nvSpPr>
            <p:spPr>
              <a:xfrm>
                <a:off x="6116793" y="3740233"/>
                <a:ext cx="510197" cy="33497"/>
              </a:xfrm>
              <a:custGeom>
                <a:rect b="b" l="l" r="r" t="t"/>
                <a:pathLst>
                  <a:path extrusionOk="0" h="1721" w="26213">
                    <a:moveTo>
                      <a:pt x="803" y="1"/>
                    </a:moveTo>
                    <a:cubicBezTo>
                      <a:pt x="352" y="1"/>
                      <a:pt x="0" y="352"/>
                      <a:pt x="0" y="801"/>
                    </a:cubicBezTo>
                    <a:lnTo>
                      <a:pt x="0" y="918"/>
                    </a:lnTo>
                    <a:cubicBezTo>
                      <a:pt x="0" y="1369"/>
                      <a:pt x="352" y="1721"/>
                      <a:pt x="803" y="1721"/>
                    </a:cubicBezTo>
                    <a:lnTo>
                      <a:pt x="25410" y="1721"/>
                    </a:lnTo>
                    <a:cubicBezTo>
                      <a:pt x="25840" y="1721"/>
                      <a:pt x="26212" y="1369"/>
                      <a:pt x="26212" y="918"/>
                    </a:cubicBezTo>
                    <a:lnTo>
                      <a:pt x="26212" y="801"/>
                    </a:lnTo>
                    <a:cubicBezTo>
                      <a:pt x="26212" y="352"/>
                      <a:pt x="25840" y="1"/>
                      <a:pt x="25410" y="1"/>
                    </a:cubicBezTo>
                    <a:close/>
                  </a:path>
                </a:pathLst>
              </a:custGeom>
              <a:solidFill>
                <a:schemeClr val="lt2"/>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87"/>
              <p:cNvSpPr/>
              <p:nvPr/>
            </p:nvSpPr>
            <p:spPr>
              <a:xfrm>
                <a:off x="6116793" y="3823926"/>
                <a:ext cx="284206" cy="33497"/>
              </a:xfrm>
              <a:custGeom>
                <a:rect b="b" l="l" r="r" t="t"/>
                <a:pathLst>
                  <a:path extrusionOk="0" h="1721" w="14602">
                    <a:moveTo>
                      <a:pt x="803" y="1"/>
                    </a:moveTo>
                    <a:cubicBezTo>
                      <a:pt x="352" y="1"/>
                      <a:pt x="0" y="352"/>
                      <a:pt x="0" y="801"/>
                    </a:cubicBezTo>
                    <a:lnTo>
                      <a:pt x="0" y="919"/>
                    </a:lnTo>
                    <a:cubicBezTo>
                      <a:pt x="0" y="1369"/>
                      <a:pt x="352" y="1721"/>
                      <a:pt x="803" y="1721"/>
                    </a:cubicBezTo>
                    <a:lnTo>
                      <a:pt x="13820" y="1721"/>
                    </a:lnTo>
                    <a:cubicBezTo>
                      <a:pt x="14250" y="1721"/>
                      <a:pt x="14602" y="1369"/>
                      <a:pt x="14602" y="919"/>
                    </a:cubicBezTo>
                    <a:lnTo>
                      <a:pt x="14602" y="801"/>
                    </a:lnTo>
                    <a:cubicBezTo>
                      <a:pt x="14602" y="352"/>
                      <a:pt x="14250" y="1"/>
                      <a:pt x="13820" y="1"/>
                    </a:cubicBezTo>
                    <a:close/>
                  </a:path>
                </a:pathLst>
              </a:custGeom>
              <a:solidFill>
                <a:schemeClr val="lt2"/>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87"/>
              <p:cNvSpPr/>
              <p:nvPr/>
            </p:nvSpPr>
            <p:spPr>
              <a:xfrm>
                <a:off x="6435235" y="3823926"/>
                <a:ext cx="81416" cy="33497"/>
              </a:xfrm>
              <a:custGeom>
                <a:rect b="b" l="l" r="r" t="t"/>
                <a:pathLst>
                  <a:path extrusionOk="0" h="1721" w="4183">
                    <a:moveTo>
                      <a:pt x="860" y="1"/>
                    </a:moveTo>
                    <a:cubicBezTo>
                      <a:pt x="371" y="1"/>
                      <a:pt x="0" y="392"/>
                      <a:pt x="0" y="861"/>
                    </a:cubicBezTo>
                    <a:cubicBezTo>
                      <a:pt x="0" y="1330"/>
                      <a:pt x="371" y="1721"/>
                      <a:pt x="860" y="1721"/>
                    </a:cubicBezTo>
                    <a:lnTo>
                      <a:pt x="3323" y="1721"/>
                    </a:lnTo>
                    <a:cubicBezTo>
                      <a:pt x="3792" y="1721"/>
                      <a:pt x="4183" y="1330"/>
                      <a:pt x="4183" y="861"/>
                    </a:cubicBezTo>
                    <a:cubicBezTo>
                      <a:pt x="4183" y="392"/>
                      <a:pt x="3792" y="1"/>
                      <a:pt x="3323" y="1"/>
                    </a:cubicBezTo>
                    <a:close/>
                  </a:path>
                </a:pathLst>
              </a:custGeom>
              <a:solidFill>
                <a:schemeClr val="lt2"/>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2" name="Google Shape;1672;p87"/>
            <p:cNvSpPr/>
            <p:nvPr/>
          </p:nvSpPr>
          <p:spPr>
            <a:xfrm>
              <a:off x="5900339" y="1446873"/>
              <a:ext cx="481230" cy="481210"/>
            </a:xfrm>
            <a:custGeom>
              <a:rect b="b" l="l" r="r" t="t"/>
              <a:pathLst>
                <a:path extrusionOk="0" h="24725" w="24726">
                  <a:moveTo>
                    <a:pt x="12372" y="0"/>
                  </a:moveTo>
                  <a:cubicBezTo>
                    <a:pt x="5552" y="0"/>
                    <a:pt x="1" y="5551"/>
                    <a:pt x="1" y="12353"/>
                  </a:cubicBezTo>
                  <a:cubicBezTo>
                    <a:pt x="1" y="19174"/>
                    <a:pt x="5552" y="24725"/>
                    <a:pt x="12372" y="24725"/>
                  </a:cubicBezTo>
                  <a:cubicBezTo>
                    <a:pt x="19174" y="24725"/>
                    <a:pt x="24725" y="19174"/>
                    <a:pt x="24725" y="12353"/>
                  </a:cubicBezTo>
                  <a:cubicBezTo>
                    <a:pt x="24725" y="5551"/>
                    <a:pt x="19174" y="0"/>
                    <a:pt x="12372" y="0"/>
                  </a:cubicBezTo>
                  <a:close/>
                </a:path>
              </a:pathLst>
            </a:custGeom>
            <a:solidFill>
              <a:schemeClr val="dk2"/>
            </a:solidFill>
            <a:ln>
              <a:noFill/>
            </a:ln>
            <a:effectLst>
              <a:outerShdw blurRad="57150" rotWithShape="0" algn="bl" dir="5400000" dist="19050">
                <a:schemeClr val="dk1">
                  <a:alpha val="3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87"/>
            <p:cNvSpPr/>
            <p:nvPr/>
          </p:nvSpPr>
          <p:spPr>
            <a:xfrm>
              <a:off x="6055152" y="1516105"/>
              <a:ext cx="171601" cy="171212"/>
            </a:xfrm>
            <a:custGeom>
              <a:rect b="b" l="l" r="r" t="t"/>
              <a:pathLst>
                <a:path extrusionOk="0" h="8797" w="8817">
                  <a:moveTo>
                    <a:pt x="4418" y="1"/>
                  </a:moveTo>
                  <a:cubicBezTo>
                    <a:pt x="1976" y="1"/>
                    <a:pt x="1" y="1974"/>
                    <a:pt x="1" y="4398"/>
                  </a:cubicBezTo>
                  <a:cubicBezTo>
                    <a:pt x="1" y="6821"/>
                    <a:pt x="1976" y="8796"/>
                    <a:pt x="4418" y="8796"/>
                  </a:cubicBezTo>
                  <a:cubicBezTo>
                    <a:pt x="6842" y="8796"/>
                    <a:pt x="8817" y="6821"/>
                    <a:pt x="8817" y="4398"/>
                  </a:cubicBezTo>
                  <a:cubicBezTo>
                    <a:pt x="8817" y="1974"/>
                    <a:pt x="6842" y="1"/>
                    <a:pt x="4418" y="1"/>
                  </a:cubicBezTo>
                  <a:close/>
                </a:path>
              </a:pathLst>
            </a:custGeom>
            <a:solidFill>
              <a:schemeClr val="lt1"/>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87"/>
            <p:cNvSpPr/>
            <p:nvPr/>
          </p:nvSpPr>
          <p:spPr>
            <a:xfrm>
              <a:off x="5976422" y="1724578"/>
              <a:ext cx="329461" cy="188708"/>
            </a:xfrm>
            <a:custGeom>
              <a:rect b="b" l="l" r="r" t="t"/>
              <a:pathLst>
                <a:path extrusionOk="0" h="9696" w="16928">
                  <a:moveTo>
                    <a:pt x="8463" y="1"/>
                  </a:moveTo>
                  <a:cubicBezTo>
                    <a:pt x="4535" y="1"/>
                    <a:pt x="1231" y="2502"/>
                    <a:pt x="1" y="6000"/>
                  </a:cubicBezTo>
                  <a:cubicBezTo>
                    <a:pt x="2112" y="8268"/>
                    <a:pt x="5122" y="9695"/>
                    <a:pt x="8463" y="9695"/>
                  </a:cubicBezTo>
                  <a:cubicBezTo>
                    <a:pt x="11806" y="9695"/>
                    <a:pt x="14817" y="8268"/>
                    <a:pt x="16927" y="6000"/>
                  </a:cubicBezTo>
                  <a:cubicBezTo>
                    <a:pt x="15695" y="2502"/>
                    <a:pt x="12372" y="1"/>
                    <a:pt x="8463" y="1"/>
                  </a:cubicBezTo>
                  <a:close/>
                </a:path>
              </a:pathLst>
            </a:custGeom>
            <a:solidFill>
              <a:schemeClr val="lt1"/>
            </a:solidFill>
            <a:ln>
              <a:noFill/>
            </a:ln>
            <a:effectLst>
              <a:outerShdw blurRad="57150" rotWithShape="0" algn="bl" dir="5400000" dist="19050">
                <a:schemeClr val="dk1">
                  <a:alpha val="14000"/>
                </a:schemeClr>
              </a:outerShdw>
              <a:reflection blurRad="0" dir="5400000" dist="38100" endA="0" endPos="12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75" name="Google Shape;1675;p87"/>
            <p:cNvGrpSpPr/>
            <p:nvPr/>
          </p:nvGrpSpPr>
          <p:grpSpPr>
            <a:xfrm>
              <a:off x="4331274" y="2093184"/>
              <a:ext cx="1074309" cy="356822"/>
              <a:chOff x="1725115" y="1291147"/>
              <a:chExt cx="519090" cy="172403"/>
            </a:xfrm>
          </p:grpSpPr>
          <p:sp>
            <p:nvSpPr>
              <p:cNvPr id="1676" name="Google Shape;1676;p87"/>
              <p:cNvSpPr/>
              <p:nvPr/>
            </p:nvSpPr>
            <p:spPr>
              <a:xfrm>
                <a:off x="1725115" y="1291147"/>
                <a:ext cx="519090" cy="172403"/>
              </a:xfrm>
              <a:custGeom>
                <a:rect b="b" l="l" r="r" t="t"/>
                <a:pathLst>
                  <a:path extrusionOk="0" h="9618" w="28959">
                    <a:moveTo>
                      <a:pt x="18640" y="1"/>
                    </a:moveTo>
                    <a:cubicBezTo>
                      <a:pt x="16417" y="1"/>
                      <a:pt x="14193" y="709"/>
                      <a:pt x="12640" y="1957"/>
                    </a:cubicBezTo>
                    <a:cubicBezTo>
                      <a:pt x="11219" y="3097"/>
                      <a:pt x="9782" y="4972"/>
                      <a:pt x="9291" y="6953"/>
                    </a:cubicBezTo>
                    <a:cubicBezTo>
                      <a:pt x="8237" y="6100"/>
                      <a:pt x="6888" y="5651"/>
                      <a:pt x="5543" y="5651"/>
                    </a:cubicBezTo>
                    <a:cubicBezTo>
                      <a:pt x="5009" y="5651"/>
                      <a:pt x="4476" y="5722"/>
                      <a:pt x="3962" y="5867"/>
                    </a:cubicBezTo>
                    <a:cubicBezTo>
                      <a:pt x="2139" y="6392"/>
                      <a:pt x="632" y="7830"/>
                      <a:pt x="1" y="9618"/>
                    </a:cubicBezTo>
                    <a:lnTo>
                      <a:pt x="28959" y="9529"/>
                    </a:lnTo>
                    <a:cubicBezTo>
                      <a:pt x="28451" y="5937"/>
                      <a:pt x="26348" y="3027"/>
                      <a:pt x="23227" y="1186"/>
                    </a:cubicBezTo>
                    <a:cubicBezTo>
                      <a:pt x="21870" y="374"/>
                      <a:pt x="20255" y="1"/>
                      <a:pt x="18640" y="1"/>
                    </a:cubicBezTo>
                    <a:close/>
                  </a:path>
                </a:pathLst>
              </a:custGeom>
              <a:solidFill>
                <a:schemeClr val="dk2"/>
              </a:solidFill>
              <a:ln>
                <a:noFill/>
              </a:ln>
              <a:effectLst>
                <a:outerShdw blurRad="57150" rotWithShape="0" algn="bl" dir="5400000" dist="19050">
                  <a:schemeClr val="dk1">
                    <a:alpha val="31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87"/>
              <p:cNvSpPr/>
              <p:nvPr/>
            </p:nvSpPr>
            <p:spPr>
              <a:xfrm>
                <a:off x="1953865" y="1296811"/>
                <a:ext cx="269951" cy="147971"/>
              </a:xfrm>
              <a:custGeom>
                <a:rect b="b" l="l" r="r" t="t"/>
                <a:pathLst>
                  <a:path extrusionOk="0" h="8255" w="15060">
                    <a:moveTo>
                      <a:pt x="5623" y="1"/>
                    </a:moveTo>
                    <a:cubicBezTo>
                      <a:pt x="5130" y="1"/>
                      <a:pt x="4634" y="39"/>
                      <a:pt x="4138" y="117"/>
                    </a:cubicBezTo>
                    <a:cubicBezTo>
                      <a:pt x="2964" y="292"/>
                      <a:pt x="1789" y="783"/>
                      <a:pt x="1036" y="1694"/>
                    </a:cubicBezTo>
                    <a:cubicBezTo>
                      <a:pt x="265" y="2606"/>
                      <a:pt x="1" y="3973"/>
                      <a:pt x="580" y="5025"/>
                    </a:cubicBezTo>
                    <a:cubicBezTo>
                      <a:pt x="1036" y="5848"/>
                      <a:pt x="1929" y="6339"/>
                      <a:pt x="2789" y="6724"/>
                    </a:cubicBezTo>
                    <a:cubicBezTo>
                      <a:pt x="5102" y="7736"/>
                      <a:pt x="7623" y="8255"/>
                      <a:pt x="10136" y="8255"/>
                    </a:cubicBezTo>
                    <a:cubicBezTo>
                      <a:pt x="10803" y="8255"/>
                      <a:pt x="11469" y="8218"/>
                      <a:pt x="12131" y="8145"/>
                    </a:cubicBezTo>
                    <a:cubicBezTo>
                      <a:pt x="12692" y="8075"/>
                      <a:pt x="13253" y="7986"/>
                      <a:pt x="13744" y="7759"/>
                    </a:cubicBezTo>
                    <a:cubicBezTo>
                      <a:pt x="14235" y="7514"/>
                      <a:pt x="14673" y="7093"/>
                      <a:pt x="14831" y="6567"/>
                    </a:cubicBezTo>
                    <a:cubicBezTo>
                      <a:pt x="15059" y="5761"/>
                      <a:pt x="14603" y="4920"/>
                      <a:pt x="14077" y="4253"/>
                    </a:cubicBezTo>
                    <a:cubicBezTo>
                      <a:pt x="12036" y="1664"/>
                      <a:pt x="8896" y="1"/>
                      <a:pt x="5623" y="1"/>
                    </a:cubicBezTo>
                    <a:close/>
                  </a:path>
                </a:pathLst>
              </a:custGeom>
              <a:solidFill>
                <a:schemeClr val="accent1"/>
              </a:solidFill>
              <a:ln>
                <a:noFill/>
              </a:ln>
              <a:effectLst>
                <a:outerShdw blurRad="57150" rotWithShape="0" algn="bl" dir="5400000" dist="19050">
                  <a:schemeClr val="dk1">
                    <a:alpha val="31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87"/>
              <p:cNvSpPr/>
              <p:nvPr/>
            </p:nvSpPr>
            <p:spPr>
              <a:xfrm>
                <a:off x="1773837" y="1396227"/>
                <a:ext cx="83907" cy="48523"/>
              </a:xfrm>
              <a:custGeom>
                <a:rect b="b" l="l" r="r" t="t"/>
                <a:pathLst>
                  <a:path extrusionOk="0" h="2707" w="4681">
                    <a:moveTo>
                      <a:pt x="2283" y="0"/>
                    </a:moveTo>
                    <a:cubicBezTo>
                      <a:pt x="1541" y="0"/>
                      <a:pt x="523" y="100"/>
                      <a:pt x="228" y="530"/>
                    </a:cubicBezTo>
                    <a:cubicBezTo>
                      <a:pt x="1" y="881"/>
                      <a:pt x="17" y="1372"/>
                      <a:pt x="228" y="1722"/>
                    </a:cubicBezTo>
                    <a:cubicBezTo>
                      <a:pt x="438" y="2090"/>
                      <a:pt x="807" y="2353"/>
                      <a:pt x="1193" y="2494"/>
                    </a:cubicBezTo>
                    <a:cubicBezTo>
                      <a:pt x="1595" y="2634"/>
                      <a:pt x="2016" y="2669"/>
                      <a:pt x="2436" y="2686"/>
                    </a:cubicBezTo>
                    <a:cubicBezTo>
                      <a:pt x="2577" y="2698"/>
                      <a:pt x="2718" y="2706"/>
                      <a:pt x="2858" y="2706"/>
                    </a:cubicBezTo>
                    <a:cubicBezTo>
                      <a:pt x="3119" y="2706"/>
                      <a:pt x="3377" y="2678"/>
                      <a:pt x="3628" y="2599"/>
                    </a:cubicBezTo>
                    <a:cubicBezTo>
                      <a:pt x="4014" y="2475"/>
                      <a:pt x="4383" y="2195"/>
                      <a:pt x="4523" y="1828"/>
                    </a:cubicBezTo>
                    <a:cubicBezTo>
                      <a:pt x="4680" y="1372"/>
                      <a:pt x="4505" y="846"/>
                      <a:pt x="4154" y="512"/>
                    </a:cubicBezTo>
                    <a:cubicBezTo>
                      <a:pt x="3804" y="197"/>
                      <a:pt x="3331" y="40"/>
                      <a:pt x="2857" y="21"/>
                    </a:cubicBezTo>
                    <a:cubicBezTo>
                      <a:pt x="2710" y="9"/>
                      <a:pt x="2509" y="0"/>
                      <a:pt x="2283" y="0"/>
                    </a:cubicBezTo>
                    <a:close/>
                  </a:path>
                </a:pathLst>
              </a:custGeom>
              <a:solidFill>
                <a:schemeClr val="accent1"/>
              </a:solidFill>
              <a:ln>
                <a:noFill/>
              </a:ln>
              <a:effectLst>
                <a:outerShdw blurRad="57150" rotWithShape="0" algn="bl" dir="5400000" dist="19050">
                  <a:schemeClr val="dk1">
                    <a:alpha val="31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9" name="Google Shape;1679;p87"/>
            <p:cNvSpPr/>
            <p:nvPr/>
          </p:nvSpPr>
          <p:spPr>
            <a:xfrm>
              <a:off x="5561036" y="3739088"/>
              <a:ext cx="185700" cy="185700"/>
            </a:xfrm>
            <a:prstGeom prst="ellipse">
              <a:avLst/>
            </a:prstGeom>
            <a:gradFill>
              <a:gsLst>
                <a:gs pos="0">
                  <a:srgbClr val="81EEEB"/>
                </a:gs>
                <a:gs pos="100000">
                  <a:srgbClr val="3AE4DF"/>
                </a:gs>
              </a:gsLst>
              <a:lin ang="8100019" scaled="0"/>
            </a:gradFill>
            <a:ln>
              <a:noFill/>
            </a:ln>
            <a:effectLst>
              <a:outerShdw blurRad="157163" rotWithShape="0" algn="bl" dir="5400000" dist="85725">
                <a:schemeClr val="dk1">
                  <a:alpha val="3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87"/>
            <p:cNvSpPr/>
            <p:nvPr/>
          </p:nvSpPr>
          <p:spPr>
            <a:xfrm>
              <a:off x="5885696" y="3574551"/>
              <a:ext cx="86400" cy="86400"/>
            </a:xfrm>
            <a:prstGeom prst="ellipse">
              <a:avLst/>
            </a:prstGeom>
            <a:gradFill>
              <a:gsLst>
                <a:gs pos="0">
                  <a:srgbClr val="81EEEB"/>
                </a:gs>
                <a:gs pos="100000">
                  <a:srgbClr val="3AE4DF"/>
                </a:gs>
              </a:gsLst>
              <a:lin ang="8100019" scaled="0"/>
            </a:gradFill>
            <a:ln>
              <a:noFill/>
            </a:ln>
            <a:effectLst>
              <a:outerShdw blurRad="157163" rotWithShape="0" algn="bl" dir="5400000" dist="85725">
                <a:schemeClr val="dk1">
                  <a:alpha val="3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1" name="Google Shape;1681;p87"/>
            <p:cNvGrpSpPr/>
            <p:nvPr/>
          </p:nvGrpSpPr>
          <p:grpSpPr>
            <a:xfrm>
              <a:off x="4825565" y="3357409"/>
              <a:ext cx="546643" cy="356848"/>
              <a:chOff x="5013102" y="2654046"/>
              <a:chExt cx="546643" cy="356848"/>
            </a:xfrm>
          </p:grpSpPr>
          <p:sp>
            <p:nvSpPr>
              <p:cNvPr id="1682" name="Google Shape;1682;p87"/>
              <p:cNvSpPr/>
              <p:nvPr/>
            </p:nvSpPr>
            <p:spPr>
              <a:xfrm>
                <a:off x="5013102" y="2654046"/>
                <a:ext cx="546643" cy="356848"/>
              </a:xfrm>
              <a:custGeom>
                <a:rect b="b" l="l" r="r" t="t"/>
                <a:pathLst>
                  <a:path extrusionOk="0" h="23446" w="35922">
                    <a:moveTo>
                      <a:pt x="3448" y="1"/>
                    </a:moveTo>
                    <a:cubicBezTo>
                      <a:pt x="1555" y="1"/>
                      <a:pt x="0" y="1538"/>
                      <a:pt x="0" y="3432"/>
                    </a:cubicBezTo>
                    <a:lnTo>
                      <a:pt x="0" y="15552"/>
                    </a:lnTo>
                    <a:cubicBezTo>
                      <a:pt x="0" y="17446"/>
                      <a:pt x="1555" y="18983"/>
                      <a:pt x="3448" y="18983"/>
                    </a:cubicBezTo>
                    <a:lnTo>
                      <a:pt x="24950" y="18983"/>
                    </a:lnTo>
                    <a:lnTo>
                      <a:pt x="29074" y="23446"/>
                    </a:lnTo>
                    <a:lnTo>
                      <a:pt x="29074" y="18983"/>
                    </a:lnTo>
                    <a:lnTo>
                      <a:pt x="32473" y="18983"/>
                    </a:lnTo>
                    <a:cubicBezTo>
                      <a:pt x="34382" y="18983"/>
                      <a:pt x="35921" y="17446"/>
                      <a:pt x="35921" y="15552"/>
                    </a:cubicBezTo>
                    <a:lnTo>
                      <a:pt x="35921" y="3432"/>
                    </a:lnTo>
                    <a:cubicBezTo>
                      <a:pt x="35921" y="1538"/>
                      <a:pt x="34382" y="1"/>
                      <a:pt x="32473" y="1"/>
                    </a:cubicBezTo>
                    <a:close/>
                  </a:path>
                </a:pathLst>
              </a:custGeom>
              <a:solidFill>
                <a:schemeClr val="accent3"/>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87"/>
              <p:cNvSpPr/>
              <p:nvPr/>
            </p:nvSpPr>
            <p:spPr>
              <a:xfrm>
                <a:off x="5106723" y="2758236"/>
                <a:ext cx="359392" cy="76161"/>
              </a:xfrm>
              <a:custGeom>
                <a:rect b="b" l="l" r="r" t="t"/>
                <a:pathLst>
                  <a:path extrusionOk="0" h="5004" w="23617">
                    <a:moveTo>
                      <a:pt x="2503" y="0"/>
                    </a:moveTo>
                    <a:cubicBezTo>
                      <a:pt x="1117" y="0"/>
                      <a:pt x="1" y="1116"/>
                      <a:pt x="1" y="2502"/>
                    </a:cubicBezTo>
                    <a:cubicBezTo>
                      <a:pt x="1" y="3888"/>
                      <a:pt x="1117" y="5004"/>
                      <a:pt x="2503" y="5004"/>
                    </a:cubicBezTo>
                    <a:cubicBezTo>
                      <a:pt x="3873" y="5004"/>
                      <a:pt x="4988" y="3888"/>
                      <a:pt x="4988" y="2502"/>
                    </a:cubicBezTo>
                    <a:cubicBezTo>
                      <a:pt x="4988" y="1116"/>
                      <a:pt x="3873" y="0"/>
                      <a:pt x="2503" y="0"/>
                    </a:cubicBezTo>
                    <a:close/>
                    <a:moveTo>
                      <a:pt x="11817" y="0"/>
                    </a:moveTo>
                    <a:cubicBezTo>
                      <a:pt x="10431" y="0"/>
                      <a:pt x="9316" y="1116"/>
                      <a:pt x="9316" y="2502"/>
                    </a:cubicBezTo>
                    <a:cubicBezTo>
                      <a:pt x="9316" y="3888"/>
                      <a:pt x="10431" y="5004"/>
                      <a:pt x="11817" y="5004"/>
                    </a:cubicBezTo>
                    <a:cubicBezTo>
                      <a:pt x="13186" y="5004"/>
                      <a:pt x="14301" y="3888"/>
                      <a:pt x="14301" y="2502"/>
                    </a:cubicBezTo>
                    <a:cubicBezTo>
                      <a:pt x="14301" y="1116"/>
                      <a:pt x="13186" y="0"/>
                      <a:pt x="11817" y="0"/>
                    </a:cubicBezTo>
                    <a:close/>
                    <a:moveTo>
                      <a:pt x="21131" y="0"/>
                    </a:moveTo>
                    <a:cubicBezTo>
                      <a:pt x="19744" y="0"/>
                      <a:pt x="18629" y="1116"/>
                      <a:pt x="18629" y="2502"/>
                    </a:cubicBezTo>
                    <a:cubicBezTo>
                      <a:pt x="18629" y="3888"/>
                      <a:pt x="19744" y="5004"/>
                      <a:pt x="21131" y="5004"/>
                    </a:cubicBezTo>
                    <a:cubicBezTo>
                      <a:pt x="22500" y="5004"/>
                      <a:pt x="23616" y="3888"/>
                      <a:pt x="23616" y="2502"/>
                    </a:cubicBezTo>
                    <a:cubicBezTo>
                      <a:pt x="23616" y="1116"/>
                      <a:pt x="22500" y="0"/>
                      <a:pt x="21131" y="0"/>
                    </a:cubicBezTo>
                    <a:close/>
                  </a:path>
                </a:pathLst>
              </a:custGeom>
              <a:solidFill>
                <a:schemeClr val="accent6"/>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p63"/>
          <p:cNvSpPr txBox="1"/>
          <p:nvPr>
            <p:ph idx="1" type="body"/>
          </p:nvPr>
        </p:nvSpPr>
        <p:spPr>
          <a:xfrm>
            <a:off x="720000" y="1125600"/>
            <a:ext cx="7704000" cy="3330300"/>
          </a:xfrm>
          <a:prstGeom prst="rect">
            <a:avLst/>
          </a:prstGeom>
        </p:spPr>
        <p:txBody>
          <a:bodyPr anchorCtr="0" anchor="ctr" bIns="91425" lIns="91425" spcFirstLastPara="1" rIns="91425" wrap="square" tIns="91425">
            <a:noAutofit/>
          </a:bodyPr>
          <a:lstStyle/>
          <a:p>
            <a:pPr indent="457200" lvl="0" marL="0" rtl="0" algn="l">
              <a:lnSpc>
                <a:spcPct val="2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457200" lvl="0" marL="0" rtl="0" algn="l">
              <a:lnSpc>
                <a:spcPct val="2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Montserrat"/>
              <a:buChar char="●"/>
            </a:pPr>
            <a:r>
              <a:rPr b="1" lang="en" sz="1200">
                <a:latin typeface="Montserrat"/>
                <a:ea typeface="Montserrat"/>
                <a:cs typeface="Montserrat"/>
                <a:sym typeface="Montserrat"/>
              </a:rPr>
              <a:t>So for this assignment, we are attempting to implement themes and issues learned in class. </a:t>
            </a:r>
            <a:endParaRPr b="1" sz="1200">
              <a:latin typeface="Montserrat"/>
              <a:ea typeface="Montserrat"/>
              <a:cs typeface="Montserrat"/>
              <a:sym typeface="Montserrat"/>
            </a:endParaRPr>
          </a:p>
          <a:p>
            <a:pPr indent="-304800" lvl="0" marL="457200" rtl="0" algn="l">
              <a:lnSpc>
                <a:spcPct val="150000"/>
              </a:lnSpc>
              <a:spcBef>
                <a:spcPts val="0"/>
              </a:spcBef>
              <a:spcAft>
                <a:spcPts val="0"/>
              </a:spcAft>
              <a:buSzPts val="1200"/>
              <a:buFont typeface="Montserrat"/>
              <a:buChar char="●"/>
            </a:pPr>
            <a:r>
              <a:rPr b="1" lang="en" sz="1200">
                <a:latin typeface="Montserrat"/>
                <a:ea typeface="Montserrat"/>
                <a:cs typeface="Montserrat"/>
                <a:sym typeface="Montserrat"/>
              </a:rPr>
              <a:t>The assignment’s objective is to build a web information system by using XML and servlet. </a:t>
            </a:r>
            <a:endParaRPr b="1" sz="1200">
              <a:latin typeface="Montserrat"/>
              <a:ea typeface="Montserrat"/>
              <a:cs typeface="Montserrat"/>
              <a:sym typeface="Montserrat"/>
            </a:endParaRPr>
          </a:p>
          <a:p>
            <a:pPr indent="-304800" lvl="0" marL="457200" rtl="0" algn="l">
              <a:lnSpc>
                <a:spcPct val="150000"/>
              </a:lnSpc>
              <a:spcBef>
                <a:spcPts val="0"/>
              </a:spcBef>
              <a:spcAft>
                <a:spcPts val="0"/>
              </a:spcAft>
              <a:buSzPts val="1200"/>
              <a:buFont typeface="Montserrat"/>
              <a:buChar char="●"/>
            </a:pPr>
            <a:r>
              <a:rPr b="1" lang="en" sz="1200">
                <a:latin typeface="Montserrat"/>
                <a:ea typeface="Montserrat"/>
                <a:cs typeface="Montserrat"/>
                <a:sym typeface="Montserrat"/>
              </a:rPr>
              <a:t>The programming portion should contain two parts. </a:t>
            </a:r>
            <a:endParaRPr b="1" sz="1200">
              <a:latin typeface="Montserrat"/>
              <a:ea typeface="Montserrat"/>
              <a:cs typeface="Montserrat"/>
              <a:sym typeface="Montserrat"/>
            </a:endParaRPr>
          </a:p>
          <a:p>
            <a:pPr indent="-304800" lvl="1" marL="1371600" rtl="0" algn="l">
              <a:lnSpc>
                <a:spcPct val="150000"/>
              </a:lnSpc>
              <a:spcBef>
                <a:spcPts val="0"/>
              </a:spcBef>
              <a:spcAft>
                <a:spcPts val="0"/>
              </a:spcAft>
              <a:buSzPts val="1200"/>
              <a:buFont typeface="Montserrat"/>
              <a:buChar char="○"/>
            </a:pPr>
            <a:r>
              <a:rPr b="1" lang="en" sz="1200">
                <a:latin typeface="Montserrat"/>
                <a:ea typeface="Montserrat"/>
                <a:cs typeface="Montserrat"/>
                <a:sym typeface="Montserrat"/>
              </a:rPr>
              <a:t>Dynamic web pages </a:t>
            </a:r>
            <a:endParaRPr b="1" sz="1200">
              <a:latin typeface="Montserrat"/>
              <a:ea typeface="Montserrat"/>
              <a:cs typeface="Montserrat"/>
              <a:sym typeface="Montserrat"/>
            </a:endParaRPr>
          </a:p>
          <a:p>
            <a:pPr indent="-304800" lvl="1" marL="1371600" rtl="0" algn="l">
              <a:lnSpc>
                <a:spcPct val="150000"/>
              </a:lnSpc>
              <a:spcBef>
                <a:spcPts val="0"/>
              </a:spcBef>
              <a:spcAft>
                <a:spcPts val="0"/>
              </a:spcAft>
              <a:buSzPts val="1200"/>
              <a:buFont typeface="Montserrat"/>
              <a:buChar char="○"/>
            </a:pPr>
            <a:r>
              <a:rPr b="1" lang="en" sz="1200">
                <a:latin typeface="Montserrat"/>
                <a:ea typeface="Montserrat"/>
                <a:cs typeface="Montserrat"/>
                <a:sym typeface="Montserrat"/>
              </a:rPr>
              <a:t>The prototype secured web information system. </a:t>
            </a:r>
            <a:endParaRPr b="1" sz="1200">
              <a:latin typeface="Montserrat"/>
              <a:ea typeface="Montserrat"/>
              <a:cs typeface="Montserrat"/>
              <a:sym typeface="Montserrat"/>
            </a:endParaRPr>
          </a:p>
          <a:p>
            <a:pPr indent="-304800" lvl="0" marL="457200" rtl="0" algn="l">
              <a:lnSpc>
                <a:spcPct val="150000"/>
              </a:lnSpc>
              <a:spcBef>
                <a:spcPts val="0"/>
              </a:spcBef>
              <a:spcAft>
                <a:spcPts val="0"/>
              </a:spcAft>
              <a:buSzPts val="1200"/>
              <a:buFont typeface="Montserrat"/>
              <a:buChar char="●"/>
            </a:pPr>
            <a:r>
              <a:rPr b="1" lang="en" sz="1200">
                <a:latin typeface="Montserrat"/>
                <a:ea typeface="Montserrat"/>
                <a:cs typeface="Montserrat"/>
                <a:sym typeface="Montserrat"/>
              </a:rPr>
              <a:t>The web information system must contain login pages, information content pages and a logout button on each page. </a:t>
            </a:r>
            <a:endParaRPr b="1" sz="1200">
              <a:latin typeface="Montserrat"/>
              <a:ea typeface="Montserrat"/>
              <a:cs typeface="Montserrat"/>
              <a:sym typeface="Montserrat"/>
            </a:endParaRPr>
          </a:p>
          <a:p>
            <a:pPr indent="-304800" lvl="0" marL="457200" rtl="0" algn="l">
              <a:lnSpc>
                <a:spcPct val="150000"/>
              </a:lnSpc>
              <a:spcBef>
                <a:spcPts val="0"/>
              </a:spcBef>
              <a:spcAft>
                <a:spcPts val="0"/>
              </a:spcAft>
              <a:buSzPts val="1200"/>
              <a:buFont typeface="Montserrat"/>
              <a:buChar char="●"/>
            </a:pPr>
            <a:r>
              <a:rPr b="1" lang="en" sz="1200">
                <a:latin typeface="Montserrat"/>
                <a:ea typeface="Montserrat"/>
                <a:cs typeface="Montserrat"/>
                <a:sym typeface="Montserrat"/>
              </a:rPr>
              <a:t>The web security portion should contain restrictions on what a logged in user can/can’t do. These restrictions can include no copying/pasting text, no printing of the webpage, no access unless the user is logged in and so fourth.</a:t>
            </a:r>
            <a:endParaRPr b="1" sz="1200">
              <a:latin typeface="Montserrat"/>
              <a:ea typeface="Montserrat"/>
              <a:cs typeface="Montserrat"/>
              <a:sym typeface="Montserrat"/>
            </a:endParaRPr>
          </a:p>
          <a:p>
            <a:pPr indent="0" lvl="0" marL="0" rtl="0" algn="l">
              <a:spcBef>
                <a:spcPts val="0"/>
              </a:spcBef>
              <a:spcAft>
                <a:spcPts val="1600"/>
              </a:spcAft>
              <a:buNone/>
            </a:pPr>
            <a:r>
              <a:t/>
            </a:r>
            <a:endParaRPr>
              <a:latin typeface="Montserrat"/>
              <a:ea typeface="Montserrat"/>
              <a:cs typeface="Montserrat"/>
              <a:sym typeface="Montserrat"/>
            </a:endParaRPr>
          </a:p>
        </p:txBody>
      </p:sp>
      <p:sp>
        <p:nvSpPr>
          <p:cNvPr id="1024" name="Google Shape;1024;p6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Assignment 2: Instructions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p64"/>
          <p:cNvSpPr txBox="1"/>
          <p:nvPr>
            <p:ph idx="1" type="body"/>
          </p:nvPr>
        </p:nvSpPr>
        <p:spPr>
          <a:xfrm>
            <a:off x="720000" y="1444275"/>
            <a:ext cx="7704000" cy="3011700"/>
          </a:xfrm>
          <a:prstGeom prst="rect">
            <a:avLst/>
          </a:prstGeom>
        </p:spPr>
        <p:txBody>
          <a:bodyPr anchorCtr="0" anchor="t" bIns="91425" lIns="91425" spcFirstLastPara="1" rIns="91425" wrap="square" tIns="91425">
            <a:noAutofit/>
          </a:bodyPr>
          <a:lstStyle/>
          <a:p>
            <a:pPr indent="-304800" lvl="0" marL="457200" rtl="0" algn="l">
              <a:lnSpc>
                <a:spcPct val="200000"/>
              </a:lnSpc>
              <a:spcBef>
                <a:spcPts val="1200"/>
              </a:spcBef>
              <a:spcAft>
                <a:spcPts val="0"/>
              </a:spcAft>
              <a:buSzPts val="1200"/>
              <a:buFont typeface="Montserrat"/>
              <a:buChar char="●"/>
            </a:pPr>
            <a:r>
              <a:rPr b="1" lang="en" sz="1200">
                <a:latin typeface="Montserrat"/>
                <a:ea typeface="Montserrat"/>
                <a:cs typeface="Montserrat"/>
                <a:sym typeface="Montserrat"/>
              </a:rPr>
              <a:t>The website consists of a login and the home page. The contents of the homepage consists of the books sorted by the title, genre, author, and description. The page allows a user to login using an account and you can look at the library of books. </a:t>
            </a:r>
            <a:endParaRPr b="1" sz="1200">
              <a:latin typeface="Montserrat"/>
              <a:ea typeface="Montserrat"/>
              <a:cs typeface="Montserrat"/>
              <a:sym typeface="Montserrat"/>
            </a:endParaRPr>
          </a:p>
          <a:p>
            <a:pPr indent="-304800" lvl="0" marL="457200" rtl="0" algn="l">
              <a:lnSpc>
                <a:spcPct val="200000"/>
              </a:lnSpc>
              <a:spcBef>
                <a:spcPts val="0"/>
              </a:spcBef>
              <a:spcAft>
                <a:spcPts val="0"/>
              </a:spcAft>
              <a:buSzPts val="1200"/>
              <a:buFont typeface="Montserrat"/>
              <a:buChar char="●"/>
            </a:pPr>
            <a:r>
              <a:rPr b="1" lang="en" sz="1200">
                <a:latin typeface="Montserrat"/>
                <a:ea typeface="Montserrat"/>
                <a:cs typeface="Montserrat"/>
                <a:sym typeface="Montserrat"/>
              </a:rPr>
              <a:t>There are also several security measures on the page such as user not being able to use the back button to login, user login is the only way to access the page, Images/text are not copyable, printable or savable and the server side is protected. </a:t>
            </a:r>
            <a:endParaRPr b="1" sz="1200">
              <a:latin typeface="Montserrat"/>
              <a:ea typeface="Montserrat"/>
              <a:cs typeface="Montserrat"/>
              <a:sym typeface="Montserrat"/>
            </a:endParaRPr>
          </a:p>
          <a:p>
            <a:pPr indent="0" lvl="0" marL="457200" rtl="0" algn="l">
              <a:spcBef>
                <a:spcPts val="1200"/>
              </a:spcBef>
              <a:spcAft>
                <a:spcPts val="1600"/>
              </a:spcAft>
              <a:buNone/>
            </a:pPr>
            <a:r>
              <a:t/>
            </a:r>
            <a:endParaRPr>
              <a:solidFill>
                <a:schemeClr val="lt2"/>
              </a:solidFill>
            </a:endParaRPr>
          </a:p>
        </p:txBody>
      </p:sp>
      <p:sp>
        <p:nvSpPr>
          <p:cNvPr id="1030" name="Google Shape;1030;p6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Description of The Website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4" name="Shape 1034"/>
        <p:cNvGrpSpPr/>
        <p:nvPr/>
      </p:nvGrpSpPr>
      <p:grpSpPr>
        <a:xfrm>
          <a:off x="0" y="0"/>
          <a:ext cx="0" cy="0"/>
          <a:chOff x="0" y="0"/>
          <a:chExt cx="0" cy="0"/>
        </a:xfrm>
      </p:grpSpPr>
      <p:sp>
        <p:nvSpPr>
          <p:cNvPr id="1035" name="Google Shape;1035;p65"/>
          <p:cNvSpPr/>
          <p:nvPr/>
        </p:nvSpPr>
        <p:spPr>
          <a:xfrm>
            <a:off x="6470396" y="1563534"/>
            <a:ext cx="1952400" cy="338100"/>
          </a:xfrm>
          <a:prstGeom prst="roundRect">
            <a:avLst>
              <a:gd fmla="val 50000" name="adj"/>
            </a:avLst>
          </a:prstGeom>
          <a:solidFill>
            <a:schemeClr val="accent6"/>
          </a:solidFill>
          <a:ln>
            <a:noFill/>
          </a:ln>
          <a:effectLst>
            <a:outerShdw blurRad="57150" rotWithShape="0" algn="bl" dir="5400000" dist="19050">
              <a:schemeClr val="dk1">
                <a:alpha val="1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65"/>
          <p:cNvSpPr/>
          <p:nvPr/>
        </p:nvSpPr>
        <p:spPr>
          <a:xfrm>
            <a:off x="2569984" y="3042650"/>
            <a:ext cx="1952400" cy="338100"/>
          </a:xfrm>
          <a:prstGeom prst="roundRect">
            <a:avLst>
              <a:gd fmla="val 50000" name="adj"/>
            </a:avLst>
          </a:prstGeom>
          <a:solidFill>
            <a:schemeClr val="accent6"/>
          </a:solidFill>
          <a:ln>
            <a:noFill/>
          </a:ln>
          <a:effectLst>
            <a:outerShdw blurRad="57150" rotWithShape="0" algn="bl" dir="5400000" dist="19050">
              <a:schemeClr val="dk1">
                <a:alpha val="1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65"/>
          <p:cNvSpPr/>
          <p:nvPr/>
        </p:nvSpPr>
        <p:spPr>
          <a:xfrm>
            <a:off x="2569984" y="1563534"/>
            <a:ext cx="1952400" cy="338100"/>
          </a:xfrm>
          <a:prstGeom prst="roundRect">
            <a:avLst>
              <a:gd fmla="val 50000" name="adj"/>
            </a:avLst>
          </a:prstGeom>
          <a:solidFill>
            <a:schemeClr val="accent6"/>
          </a:solidFill>
          <a:ln>
            <a:noFill/>
          </a:ln>
          <a:effectLst>
            <a:outerShdw blurRad="57150" rotWithShape="0" algn="bl" dir="5400000" dist="19050">
              <a:schemeClr val="dk1">
                <a:alpha val="1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6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Languages</a:t>
            </a:r>
            <a:r>
              <a:rPr lang="en"/>
              <a:t> we Used</a:t>
            </a:r>
            <a:endParaRPr/>
          </a:p>
        </p:txBody>
      </p:sp>
      <p:sp>
        <p:nvSpPr>
          <p:cNvPr id="1039" name="Google Shape;1039;p65"/>
          <p:cNvSpPr txBox="1"/>
          <p:nvPr>
            <p:ph idx="6" type="subTitle"/>
          </p:nvPr>
        </p:nvSpPr>
        <p:spPr>
          <a:xfrm>
            <a:off x="2727488" y="3380774"/>
            <a:ext cx="1637400" cy="66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Help dynamically generate web pages.</a:t>
            </a:r>
            <a:endParaRPr/>
          </a:p>
        </p:txBody>
      </p:sp>
      <p:sp>
        <p:nvSpPr>
          <p:cNvPr id="1040" name="Google Shape;1040;p65"/>
          <p:cNvSpPr txBox="1"/>
          <p:nvPr>
            <p:ph idx="2" type="title"/>
          </p:nvPr>
        </p:nvSpPr>
        <p:spPr>
          <a:xfrm>
            <a:off x="2826788" y="1647207"/>
            <a:ext cx="1438800" cy="19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XML</a:t>
            </a:r>
            <a:endParaRPr/>
          </a:p>
        </p:txBody>
      </p:sp>
      <p:sp>
        <p:nvSpPr>
          <p:cNvPr id="1041" name="Google Shape;1041;p65"/>
          <p:cNvSpPr txBox="1"/>
          <p:nvPr>
            <p:ph idx="1" type="subTitle"/>
          </p:nvPr>
        </p:nvSpPr>
        <p:spPr>
          <a:xfrm>
            <a:off x="2727500" y="1910000"/>
            <a:ext cx="1794900" cy="82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Simple text-based format for representing structured information.</a:t>
            </a:r>
            <a:endParaRPr/>
          </a:p>
        </p:txBody>
      </p:sp>
      <p:sp>
        <p:nvSpPr>
          <p:cNvPr id="1042" name="Google Shape;1042;p65"/>
          <p:cNvSpPr txBox="1"/>
          <p:nvPr>
            <p:ph idx="3" type="title"/>
          </p:nvPr>
        </p:nvSpPr>
        <p:spPr>
          <a:xfrm>
            <a:off x="6727200" y="1647207"/>
            <a:ext cx="1438800" cy="19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HTML</a:t>
            </a:r>
            <a:endParaRPr/>
          </a:p>
        </p:txBody>
      </p:sp>
      <p:sp>
        <p:nvSpPr>
          <p:cNvPr id="1043" name="Google Shape;1043;p65"/>
          <p:cNvSpPr txBox="1"/>
          <p:nvPr>
            <p:ph idx="4" type="subTitle"/>
          </p:nvPr>
        </p:nvSpPr>
        <p:spPr>
          <a:xfrm>
            <a:off x="6615800" y="1984905"/>
            <a:ext cx="1637400" cy="66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Standard markup language for documents on the web.</a:t>
            </a:r>
            <a:endParaRPr/>
          </a:p>
        </p:txBody>
      </p:sp>
      <p:sp>
        <p:nvSpPr>
          <p:cNvPr id="1044" name="Google Shape;1044;p65"/>
          <p:cNvSpPr txBox="1"/>
          <p:nvPr>
            <p:ph idx="5" type="title"/>
          </p:nvPr>
        </p:nvSpPr>
        <p:spPr>
          <a:xfrm>
            <a:off x="2826788" y="3110323"/>
            <a:ext cx="1438800" cy="19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JSP</a:t>
            </a:r>
            <a:endParaRPr/>
          </a:p>
        </p:txBody>
      </p:sp>
      <p:sp>
        <p:nvSpPr>
          <p:cNvPr id="1045" name="Google Shape;1045;p65"/>
          <p:cNvSpPr txBox="1"/>
          <p:nvPr>
            <p:ph idx="8" type="subTitle"/>
          </p:nvPr>
        </p:nvSpPr>
        <p:spPr>
          <a:xfrm>
            <a:off x="6627900" y="3380773"/>
            <a:ext cx="1637400" cy="66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65"/>
          <p:cNvSpPr/>
          <p:nvPr/>
        </p:nvSpPr>
        <p:spPr>
          <a:xfrm rot="5400000">
            <a:off x="62125" y="2453700"/>
            <a:ext cx="963600" cy="23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65">
            <a:hlinkClick action="ppaction://hlinkshowjump?jump=previousslide"/>
          </p:cNvPr>
          <p:cNvSpPr/>
          <p:nvPr/>
        </p:nvSpPr>
        <p:spPr>
          <a:xfrm>
            <a:off x="465662" y="2271250"/>
            <a:ext cx="156300" cy="135300"/>
          </a:xfrm>
          <a:prstGeom prst="triangle">
            <a:avLst>
              <a:gd fmla="val 50000" name="adj"/>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65">
            <a:hlinkClick action="ppaction://hlinkshowjump?jump=nextslide"/>
          </p:cNvPr>
          <p:cNvSpPr/>
          <p:nvPr/>
        </p:nvSpPr>
        <p:spPr>
          <a:xfrm flipH="1" rot="10800000">
            <a:off x="465315" y="2737050"/>
            <a:ext cx="157200" cy="135600"/>
          </a:xfrm>
          <a:prstGeom prst="triangle">
            <a:avLst>
              <a:gd fmla="val 50000" name="adj"/>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65">
            <a:hlinkClick action="ppaction://hlinksldjump" r:id="rId3"/>
          </p:cNvPr>
          <p:cNvSpPr/>
          <p:nvPr/>
        </p:nvSpPr>
        <p:spPr>
          <a:xfrm rot="5400000">
            <a:off x="465301" y="2493168"/>
            <a:ext cx="157103" cy="157157"/>
          </a:xfrm>
          <a:custGeom>
            <a:rect b="b" l="l" r="r" t="t"/>
            <a:pathLst>
              <a:path extrusionOk="0" h="21411" w="21411">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rotWithShape="0" algn="bl" dir="5400000" dist="19050">
              <a:schemeClr val="dk1">
                <a:alpha val="52000"/>
              </a:schemeClr>
            </a:outerShdw>
            <a:reflection blurRad="0" dir="5400000" dist="47625" endA="0" endPos="54000" fadeDir="5400012" kx="0" rotWithShape="0" algn="bl" stA="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65"/>
          <p:cNvSpPr/>
          <p:nvPr/>
        </p:nvSpPr>
        <p:spPr>
          <a:xfrm>
            <a:off x="919625" y="1563526"/>
            <a:ext cx="1497900" cy="869400"/>
          </a:xfrm>
          <a:prstGeom prst="roundRect">
            <a:avLst>
              <a:gd fmla="val 8547" name="adj"/>
            </a:avLst>
          </a:prstGeom>
          <a:solidFill>
            <a:schemeClr val="accent6"/>
          </a:solidFill>
          <a:ln>
            <a:noFill/>
          </a:ln>
          <a:effectLst>
            <a:reflection blurRad="0" dir="5400000" dist="38100" endA="0" endPos="30000" fadeDir="5400012" kx="0" rotWithShape="0" algn="bl" stA="8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1" name="Google Shape;1051;p65"/>
          <p:cNvGrpSpPr/>
          <p:nvPr/>
        </p:nvGrpSpPr>
        <p:grpSpPr>
          <a:xfrm>
            <a:off x="970471" y="1621937"/>
            <a:ext cx="1343382" cy="72115"/>
            <a:chOff x="3569131" y="3296864"/>
            <a:chExt cx="2721600" cy="146100"/>
          </a:xfrm>
        </p:grpSpPr>
        <p:sp>
          <p:nvSpPr>
            <p:cNvPr id="1052" name="Google Shape;1052;p65"/>
            <p:cNvSpPr/>
            <p:nvPr/>
          </p:nvSpPr>
          <p:spPr>
            <a:xfrm>
              <a:off x="3569131" y="3296864"/>
              <a:ext cx="2721600" cy="146100"/>
            </a:xfrm>
            <a:prstGeom prst="roundRect">
              <a:avLst>
                <a:gd fmla="val 50000" name="adj"/>
              </a:avLst>
            </a:prstGeom>
            <a:solidFill>
              <a:schemeClr val="accent6"/>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3" name="Google Shape;1053;p65"/>
            <p:cNvGrpSpPr/>
            <p:nvPr/>
          </p:nvGrpSpPr>
          <p:grpSpPr>
            <a:xfrm flipH="1" rot="10800000">
              <a:off x="3595847" y="3322949"/>
              <a:ext cx="429322" cy="93999"/>
              <a:chOff x="5795037" y="809024"/>
              <a:chExt cx="431653" cy="94500"/>
            </a:xfrm>
          </p:grpSpPr>
          <p:sp>
            <p:nvSpPr>
              <p:cNvPr id="1054" name="Google Shape;1054;p65"/>
              <p:cNvSpPr/>
              <p:nvPr/>
            </p:nvSpPr>
            <p:spPr>
              <a:xfrm>
                <a:off x="5795037" y="809024"/>
                <a:ext cx="94500" cy="94500"/>
              </a:xfrm>
              <a:prstGeom prst="ellipse">
                <a:avLst/>
              </a:prstGeom>
              <a:solidFill>
                <a:schemeClr val="accent4"/>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65"/>
              <p:cNvSpPr/>
              <p:nvPr/>
            </p:nvSpPr>
            <p:spPr>
              <a:xfrm>
                <a:off x="5963614" y="809024"/>
                <a:ext cx="94500" cy="94500"/>
              </a:xfrm>
              <a:prstGeom prst="ellipse">
                <a:avLst/>
              </a:prstGeom>
              <a:solidFill>
                <a:schemeClr val="accent2"/>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65"/>
              <p:cNvSpPr/>
              <p:nvPr/>
            </p:nvSpPr>
            <p:spPr>
              <a:xfrm>
                <a:off x="6132190" y="809024"/>
                <a:ext cx="94500" cy="94500"/>
              </a:xfrm>
              <a:prstGeom prst="ellipse">
                <a:avLst/>
              </a:prstGeom>
              <a:solidFill>
                <a:schemeClr val="accent3"/>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57" name="Google Shape;1057;p65"/>
          <p:cNvSpPr/>
          <p:nvPr/>
        </p:nvSpPr>
        <p:spPr>
          <a:xfrm>
            <a:off x="1361207" y="1750750"/>
            <a:ext cx="614700" cy="614700"/>
          </a:xfrm>
          <a:prstGeom prst="ellipse">
            <a:avLst/>
          </a:prstGeom>
          <a:solidFill>
            <a:schemeClr val="accent4"/>
          </a:solidFill>
          <a:ln cap="flat" cmpd="sng" w="9525">
            <a:solidFill>
              <a:schemeClr val="accent6"/>
            </a:solidFill>
            <a:prstDash val="solid"/>
            <a:round/>
            <a:headEnd len="sm" w="sm" type="none"/>
            <a:tailEnd len="sm" w="sm" type="none"/>
          </a:ln>
          <a:effectLst>
            <a:outerShdw blurRad="57150" rotWithShape="0" algn="bl" dir="5400000" dist="19050">
              <a:schemeClr val="dk1">
                <a:alpha val="2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65"/>
          <p:cNvSpPr/>
          <p:nvPr/>
        </p:nvSpPr>
        <p:spPr>
          <a:xfrm>
            <a:off x="4820150" y="1563526"/>
            <a:ext cx="1497900" cy="869400"/>
          </a:xfrm>
          <a:prstGeom prst="roundRect">
            <a:avLst>
              <a:gd fmla="val 8547" name="adj"/>
            </a:avLst>
          </a:prstGeom>
          <a:solidFill>
            <a:schemeClr val="accent6"/>
          </a:solidFill>
          <a:ln>
            <a:noFill/>
          </a:ln>
          <a:effectLst>
            <a:reflection blurRad="0" dir="5400000" dist="38100" endA="0" endPos="30000" fadeDir="5400012" kx="0" rotWithShape="0" algn="bl" stA="8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9" name="Google Shape;1059;p65"/>
          <p:cNvGrpSpPr/>
          <p:nvPr/>
        </p:nvGrpSpPr>
        <p:grpSpPr>
          <a:xfrm>
            <a:off x="4870755" y="1622043"/>
            <a:ext cx="1343110" cy="72115"/>
            <a:chOff x="3569131" y="3296864"/>
            <a:chExt cx="2721600" cy="146100"/>
          </a:xfrm>
        </p:grpSpPr>
        <p:sp>
          <p:nvSpPr>
            <p:cNvPr id="1060" name="Google Shape;1060;p65"/>
            <p:cNvSpPr/>
            <p:nvPr/>
          </p:nvSpPr>
          <p:spPr>
            <a:xfrm>
              <a:off x="3569131" y="3296864"/>
              <a:ext cx="2721600" cy="146100"/>
            </a:xfrm>
            <a:prstGeom prst="roundRect">
              <a:avLst>
                <a:gd fmla="val 50000" name="adj"/>
              </a:avLst>
            </a:prstGeom>
            <a:solidFill>
              <a:schemeClr val="accent6"/>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1" name="Google Shape;1061;p65"/>
            <p:cNvGrpSpPr/>
            <p:nvPr/>
          </p:nvGrpSpPr>
          <p:grpSpPr>
            <a:xfrm flipH="1" rot="10800000">
              <a:off x="3595847" y="3322949"/>
              <a:ext cx="429322" cy="93999"/>
              <a:chOff x="5795037" y="809024"/>
              <a:chExt cx="431653" cy="94500"/>
            </a:xfrm>
          </p:grpSpPr>
          <p:sp>
            <p:nvSpPr>
              <p:cNvPr id="1062" name="Google Shape;1062;p65"/>
              <p:cNvSpPr/>
              <p:nvPr/>
            </p:nvSpPr>
            <p:spPr>
              <a:xfrm>
                <a:off x="5795037" y="809024"/>
                <a:ext cx="94500" cy="94500"/>
              </a:xfrm>
              <a:prstGeom prst="ellipse">
                <a:avLst/>
              </a:prstGeom>
              <a:solidFill>
                <a:schemeClr val="accent4"/>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65"/>
              <p:cNvSpPr/>
              <p:nvPr/>
            </p:nvSpPr>
            <p:spPr>
              <a:xfrm>
                <a:off x="5963614" y="809024"/>
                <a:ext cx="94500" cy="94500"/>
              </a:xfrm>
              <a:prstGeom prst="ellipse">
                <a:avLst/>
              </a:prstGeom>
              <a:solidFill>
                <a:schemeClr val="accent2"/>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65"/>
              <p:cNvSpPr/>
              <p:nvPr/>
            </p:nvSpPr>
            <p:spPr>
              <a:xfrm>
                <a:off x="6132190" y="809024"/>
                <a:ext cx="94500" cy="94500"/>
              </a:xfrm>
              <a:prstGeom prst="ellipse">
                <a:avLst/>
              </a:prstGeom>
              <a:solidFill>
                <a:schemeClr val="accent3"/>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65" name="Google Shape;1065;p65"/>
          <p:cNvSpPr/>
          <p:nvPr/>
        </p:nvSpPr>
        <p:spPr>
          <a:xfrm>
            <a:off x="5261703" y="1750738"/>
            <a:ext cx="614700" cy="614700"/>
          </a:xfrm>
          <a:prstGeom prst="ellipse">
            <a:avLst/>
          </a:prstGeom>
          <a:solidFill>
            <a:schemeClr val="lt2"/>
          </a:solidFill>
          <a:ln cap="flat" cmpd="sng" w="9525">
            <a:solidFill>
              <a:schemeClr val="accent6"/>
            </a:solidFill>
            <a:prstDash val="solid"/>
            <a:round/>
            <a:headEnd len="sm" w="sm" type="none"/>
            <a:tailEnd len="sm" w="sm" type="none"/>
          </a:ln>
          <a:effectLst>
            <a:outerShdw blurRad="57150" rotWithShape="0" algn="bl" dir="5400000" dist="19050">
              <a:schemeClr val="dk1">
                <a:alpha val="2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65"/>
          <p:cNvSpPr/>
          <p:nvPr/>
        </p:nvSpPr>
        <p:spPr>
          <a:xfrm>
            <a:off x="919625" y="3042651"/>
            <a:ext cx="1497900" cy="869400"/>
          </a:xfrm>
          <a:prstGeom prst="roundRect">
            <a:avLst>
              <a:gd fmla="val 8547" name="adj"/>
            </a:avLst>
          </a:prstGeom>
          <a:solidFill>
            <a:schemeClr val="accent6"/>
          </a:solidFill>
          <a:ln>
            <a:noFill/>
          </a:ln>
          <a:effectLst>
            <a:reflection blurRad="0" dir="5400000" dist="38100" endA="0" endPos="30000" fadeDir="5400012" kx="0" rotWithShape="0" algn="bl" stA="8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7" name="Google Shape;1067;p65"/>
          <p:cNvGrpSpPr/>
          <p:nvPr/>
        </p:nvGrpSpPr>
        <p:grpSpPr>
          <a:xfrm>
            <a:off x="970471" y="3101062"/>
            <a:ext cx="1343382" cy="72115"/>
            <a:chOff x="3569131" y="3296864"/>
            <a:chExt cx="2721600" cy="146100"/>
          </a:xfrm>
        </p:grpSpPr>
        <p:sp>
          <p:nvSpPr>
            <p:cNvPr id="1068" name="Google Shape;1068;p65"/>
            <p:cNvSpPr/>
            <p:nvPr/>
          </p:nvSpPr>
          <p:spPr>
            <a:xfrm>
              <a:off x="3569131" y="3296864"/>
              <a:ext cx="2721600" cy="146100"/>
            </a:xfrm>
            <a:prstGeom prst="roundRect">
              <a:avLst>
                <a:gd fmla="val 50000" name="adj"/>
              </a:avLst>
            </a:prstGeom>
            <a:solidFill>
              <a:schemeClr val="accent6"/>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9" name="Google Shape;1069;p65"/>
            <p:cNvGrpSpPr/>
            <p:nvPr/>
          </p:nvGrpSpPr>
          <p:grpSpPr>
            <a:xfrm flipH="1" rot="10800000">
              <a:off x="3595847" y="3322949"/>
              <a:ext cx="429322" cy="93999"/>
              <a:chOff x="5795037" y="809024"/>
              <a:chExt cx="431653" cy="94500"/>
            </a:xfrm>
          </p:grpSpPr>
          <p:sp>
            <p:nvSpPr>
              <p:cNvPr id="1070" name="Google Shape;1070;p65"/>
              <p:cNvSpPr/>
              <p:nvPr/>
            </p:nvSpPr>
            <p:spPr>
              <a:xfrm>
                <a:off x="5795037" y="809024"/>
                <a:ext cx="94500" cy="94500"/>
              </a:xfrm>
              <a:prstGeom prst="ellipse">
                <a:avLst/>
              </a:prstGeom>
              <a:solidFill>
                <a:schemeClr val="accent4"/>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65"/>
              <p:cNvSpPr/>
              <p:nvPr/>
            </p:nvSpPr>
            <p:spPr>
              <a:xfrm>
                <a:off x="5963614" y="809024"/>
                <a:ext cx="94500" cy="94500"/>
              </a:xfrm>
              <a:prstGeom prst="ellipse">
                <a:avLst/>
              </a:prstGeom>
              <a:solidFill>
                <a:schemeClr val="accent2"/>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65"/>
              <p:cNvSpPr/>
              <p:nvPr/>
            </p:nvSpPr>
            <p:spPr>
              <a:xfrm>
                <a:off x="6132190" y="809024"/>
                <a:ext cx="94500" cy="94500"/>
              </a:xfrm>
              <a:prstGeom prst="ellipse">
                <a:avLst/>
              </a:prstGeom>
              <a:solidFill>
                <a:schemeClr val="accent3"/>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73" name="Google Shape;1073;p65"/>
          <p:cNvSpPr/>
          <p:nvPr/>
        </p:nvSpPr>
        <p:spPr>
          <a:xfrm>
            <a:off x="1361207" y="3229875"/>
            <a:ext cx="614700" cy="614700"/>
          </a:xfrm>
          <a:prstGeom prst="ellipse">
            <a:avLst/>
          </a:prstGeom>
          <a:solidFill>
            <a:schemeClr val="accent2"/>
          </a:solidFill>
          <a:ln cap="flat" cmpd="sng" w="9525">
            <a:solidFill>
              <a:schemeClr val="accent6"/>
            </a:solidFill>
            <a:prstDash val="solid"/>
            <a:round/>
            <a:headEnd len="sm" w="sm" type="none"/>
            <a:tailEnd len="sm" w="sm" type="none"/>
          </a:ln>
          <a:effectLst>
            <a:outerShdw blurRad="57150" rotWithShape="0" algn="bl" dir="5400000" dist="19050">
              <a:schemeClr val="dk1">
                <a:alpha val="2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4" name="Google Shape;1074;p65"/>
          <p:cNvGrpSpPr/>
          <p:nvPr/>
        </p:nvGrpSpPr>
        <p:grpSpPr>
          <a:xfrm>
            <a:off x="1498300" y="1872475"/>
            <a:ext cx="332350" cy="373825"/>
            <a:chOff x="1095900" y="2806425"/>
            <a:chExt cx="332350" cy="373825"/>
          </a:xfrm>
        </p:grpSpPr>
        <p:sp>
          <p:nvSpPr>
            <p:cNvPr id="1075" name="Google Shape;1075;p65"/>
            <p:cNvSpPr/>
            <p:nvPr/>
          </p:nvSpPr>
          <p:spPr>
            <a:xfrm>
              <a:off x="1095900" y="2806425"/>
              <a:ext cx="332350" cy="237775"/>
            </a:xfrm>
            <a:custGeom>
              <a:rect b="b" l="l" r="r" t="t"/>
              <a:pathLst>
                <a:path extrusionOk="0" h="9511" w="13294">
                  <a:moveTo>
                    <a:pt x="6638" y="0"/>
                  </a:moveTo>
                  <a:cubicBezTo>
                    <a:pt x="4461" y="0"/>
                    <a:pt x="2677" y="1659"/>
                    <a:pt x="2463" y="3783"/>
                  </a:cubicBezTo>
                  <a:cubicBezTo>
                    <a:pt x="1071" y="3979"/>
                    <a:pt x="0" y="5192"/>
                    <a:pt x="0" y="6637"/>
                  </a:cubicBezTo>
                  <a:cubicBezTo>
                    <a:pt x="0" y="8225"/>
                    <a:pt x="1285" y="9510"/>
                    <a:pt x="2873" y="9510"/>
                  </a:cubicBezTo>
                  <a:lnTo>
                    <a:pt x="6210" y="9510"/>
                  </a:lnTo>
                  <a:lnTo>
                    <a:pt x="6210" y="6316"/>
                  </a:lnTo>
                  <a:lnTo>
                    <a:pt x="5621" y="6887"/>
                  </a:lnTo>
                  <a:cubicBezTo>
                    <a:pt x="5541" y="6976"/>
                    <a:pt x="5429" y="7021"/>
                    <a:pt x="5318" y="7021"/>
                  </a:cubicBezTo>
                  <a:cubicBezTo>
                    <a:pt x="5206" y="7021"/>
                    <a:pt x="5094" y="6976"/>
                    <a:pt x="5014" y="6887"/>
                  </a:cubicBezTo>
                  <a:cubicBezTo>
                    <a:pt x="4836" y="6727"/>
                    <a:pt x="4836" y="6441"/>
                    <a:pt x="5014" y="6263"/>
                  </a:cubicBezTo>
                  <a:lnTo>
                    <a:pt x="6335" y="4942"/>
                  </a:lnTo>
                  <a:cubicBezTo>
                    <a:pt x="6424" y="4853"/>
                    <a:pt x="6535" y="4809"/>
                    <a:pt x="6647" y="4809"/>
                  </a:cubicBezTo>
                  <a:cubicBezTo>
                    <a:pt x="6758" y="4809"/>
                    <a:pt x="6870" y="4853"/>
                    <a:pt x="6959" y="4942"/>
                  </a:cubicBezTo>
                  <a:lnTo>
                    <a:pt x="8279" y="6263"/>
                  </a:lnTo>
                  <a:cubicBezTo>
                    <a:pt x="8458" y="6441"/>
                    <a:pt x="8458" y="6727"/>
                    <a:pt x="8279" y="6887"/>
                  </a:cubicBezTo>
                  <a:cubicBezTo>
                    <a:pt x="8190" y="6976"/>
                    <a:pt x="8083" y="7012"/>
                    <a:pt x="7976" y="7012"/>
                  </a:cubicBezTo>
                  <a:cubicBezTo>
                    <a:pt x="7851" y="7012"/>
                    <a:pt x="7744" y="6976"/>
                    <a:pt x="7655" y="6887"/>
                  </a:cubicBezTo>
                  <a:lnTo>
                    <a:pt x="7084" y="6316"/>
                  </a:lnTo>
                  <a:lnTo>
                    <a:pt x="7084" y="9510"/>
                  </a:lnTo>
                  <a:lnTo>
                    <a:pt x="10421" y="9510"/>
                  </a:lnTo>
                  <a:cubicBezTo>
                    <a:pt x="12009" y="9510"/>
                    <a:pt x="13293" y="8225"/>
                    <a:pt x="13293" y="6637"/>
                  </a:cubicBezTo>
                  <a:cubicBezTo>
                    <a:pt x="13293" y="5192"/>
                    <a:pt x="12223" y="3979"/>
                    <a:pt x="10831" y="3783"/>
                  </a:cubicBezTo>
                  <a:cubicBezTo>
                    <a:pt x="10617" y="1659"/>
                    <a:pt x="8815" y="0"/>
                    <a:pt x="6638" y="0"/>
                  </a:cubicBezTo>
                  <a:close/>
                </a:path>
              </a:pathLst>
            </a:custGeom>
            <a:solidFill>
              <a:schemeClr val="accent6"/>
            </a:solidFill>
            <a:ln>
              <a:noFill/>
            </a:ln>
            <a:effectLst>
              <a:outerShdw blurRad="57150" rotWithShape="0" algn="bl" dir="5400000" dist="19050">
                <a:schemeClr val="dk1">
                  <a:alpha val="1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65"/>
            <p:cNvSpPr/>
            <p:nvPr/>
          </p:nvSpPr>
          <p:spPr>
            <a:xfrm>
              <a:off x="1233275" y="3066025"/>
              <a:ext cx="57575" cy="28575"/>
            </a:xfrm>
            <a:custGeom>
              <a:rect b="b" l="l" r="r" t="t"/>
              <a:pathLst>
                <a:path extrusionOk="0" h="1143" w="2303">
                  <a:moveTo>
                    <a:pt x="1" y="0"/>
                  </a:moveTo>
                  <a:cubicBezTo>
                    <a:pt x="1" y="643"/>
                    <a:pt x="518" y="1142"/>
                    <a:pt x="1143" y="1142"/>
                  </a:cubicBezTo>
                  <a:cubicBezTo>
                    <a:pt x="1785" y="1142"/>
                    <a:pt x="2285" y="643"/>
                    <a:pt x="2303" y="0"/>
                  </a:cubicBezTo>
                  <a:close/>
                </a:path>
              </a:pathLst>
            </a:custGeom>
            <a:solidFill>
              <a:schemeClr val="accent6"/>
            </a:solidFill>
            <a:ln>
              <a:noFill/>
            </a:ln>
            <a:effectLst>
              <a:outerShdw blurRad="57150" rotWithShape="0" algn="bl" dir="5400000" dist="19050">
                <a:schemeClr val="dk1">
                  <a:alpha val="1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65"/>
            <p:cNvSpPr/>
            <p:nvPr/>
          </p:nvSpPr>
          <p:spPr>
            <a:xfrm>
              <a:off x="1132925" y="3066025"/>
              <a:ext cx="257850" cy="114225"/>
            </a:xfrm>
            <a:custGeom>
              <a:rect b="b" l="l" r="r" t="t"/>
              <a:pathLst>
                <a:path extrusionOk="0" h="4569" w="10314">
                  <a:moveTo>
                    <a:pt x="0" y="0"/>
                  </a:moveTo>
                  <a:cubicBezTo>
                    <a:pt x="18" y="179"/>
                    <a:pt x="54" y="339"/>
                    <a:pt x="90" y="518"/>
                  </a:cubicBezTo>
                  <a:cubicBezTo>
                    <a:pt x="125" y="714"/>
                    <a:pt x="304" y="857"/>
                    <a:pt x="518" y="857"/>
                  </a:cubicBezTo>
                  <a:lnTo>
                    <a:pt x="1303" y="857"/>
                  </a:lnTo>
                  <a:cubicBezTo>
                    <a:pt x="1321" y="928"/>
                    <a:pt x="1356" y="982"/>
                    <a:pt x="1374" y="1035"/>
                  </a:cubicBezTo>
                  <a:lnTo>
                    <a:pt x="821" y="1606"/>
                  </a:lnTo>
                  <a:cubicBezTo>
                    <a:pt x="678" y="1749"/>
                    <a:pt x="643" y="1981"/>
                    <a:pt x="768" y="2159"/>
                  </a:cubicBezTo>
                  <a:cubicBezTo>
                    <a:pt x="982" y="2463"/>
                    <a:pt x="1214" y="2766"/>
                    <a:pt x="1499" y="3034"/>
                  </a:cubicBezTo>
                  <a:cubicBezTo>
                    <a:pt x="1767" y="3319"/>
                    <a:pt x="2070" y="3551"/>
                    <a:pt x="2373" y="3765"/>
                  </a:cubicBezTo>
                  <a:cubicBezTo>
                    <a:pt x="2448" y="3817"/>
                    <a:pt x="2532" y="3842"/>
                    <a:pt x="2615" y="3842"/>
                  </a:cubicBezTo>
                  <a:cubicBezTo>
                    <a:pt x="2730" y="3842"/>
                    <a:pt x="2843" y="3795"/>
                    <a:pt x="2927" y="3712"/>
                  </a:cubicBezTo>
                  <a:lnTo>
                    <a:pt x="3498" y="3159"/>
                  </a:lnTo>
                  <a:cubicBezTo>
                    <a:pt x="3551" y="3176"/>
                    <a:pt x="3605" y="3194"/>
                    <a:pt x="3676" y="3230"/>
                  </a:cubicBezTo>
                  <a:lnTo>
                    <a:pt x="3676" y="4015"/>
                  </a:lnTo>
                  <a:cubicBezTo>
                    <a:pt x="3676" y="4229"/>
                    <a:pt x="3819" y="4408"/>
                    <a:pt x="4015" y="4443"/>
                  </a:cubicBezTo>
                  <a:cubicBezTo>
                    <a:pt x="4390" y="4515"/>
                    <a:pt x="4782" y="4568"/>
                    <a:pt x="5157" y="4568"/>
                  </a:cubicBezTo>
                  <a:cubicBezTo>
                    <a:pt x="5549" y="4568"/>
                    <a:pt x="5924" y="4515"/>
                    <a:pt x="6299" y="4443"/>
                  </a:cubicBezTo>
                  <a:cubicBezTo>
                    <a:pt x="6513" y="4408"/>
                    <a:pt x="6656" y="4229"/>
                    <a:pt x="6656" y="4015"/>
                  </a:cubicBezTo>
                  <a:lnTo>
                    <a:pt x="6656" y="3230"/>
                  </a:lnTo>
                  <a:cubicBezTo>
                    <a:pt x="6709" y="3194"/>
                    <a:pt x="6781" y="3176"/>
                    <a:pt x="6834" y="3159"/>
                  </a:cubicBezTo>
                  <a:lnTo>
                    <a:pt x="7387" y="3712"/>
                  </a:lnTo>
                  <a:cubicBezTo>
                    <a:pt x="7470" y="3795"/>
                    <a:pt x="7584" y="3842"/>
                    <a:pt x="7699" y="3842"/>
                  </a:cubicBezTo>
                  <a:cubicBezTo>
                    <a:pt x="7782" y="3842"/>
                    <a:pt x="7866" y="3817"/>
                    <a:pt x="7940" y="3765"/>
                  </a:cubicBezTo>
                  <a:cubicBezTo>
                    <a:pt x="8261" y="3551"/>
                    <a:pt x="8565" y="3319"/>
                    <a:pt x="8832" y="3034"/>
                  </a:cubicBezTo>
                  <a:cubicBezTo>
                    <a:pt x="9100" y="2766"/>
                    <a:pt x="9350" y="2463"/>
                    <a:pt x="9564" y="2142"/>
                  </a:cubicBezTo>
                  <a:cubicBezTo>
                    <a:pt x="9671" y="1981"/>
                    <a:pt x="9653" y="1749"/>
                    <a:pt x="9510" y="1606"/>
                  </a:cubicBezTo>
                  <a:lnTo>
                    <a:pt x="8940" y="1035"/>
                  </a:lnTo>
                  <a:cubicBezTo>
                    <a:pt x="8975" y="982"/>
                    <a:pt x="8993" y="928"/>
                    <a:pt x="9011" y="857"/>
                  </a:cubicBezTo>
                  <a:lnTo>
                    <a:pt x="9814" y="857"/>
                  </a:lnTo>
                  <a:cubicBezTo>
                    <a:pt x="10010" y="857"/>
                    <a:pt x="10189" y="714"/>
                    <a:pt x="10242" y="518"/>
                  </a:cubicBezTo>
                  <a:cubicBezTo>
                    <a:pt x="10278" y="339"/>
                    <a:pt x="10296" y="179"/>
                    <a:pt x="10313" y="0"/>
                  </a:cubicBezTo>
                  <a:lnTo>
                    <a:pt x="7191" y="0"/>
                  </a:lnTo>
                  <a:cubicBezTo>
                    <a:pt x="7155" y="1089"/>
                    <a:pt x="6263" y="1981"/>
                    <a:pt x="5157" y="1981"/>
                  </a:cubicBezTo>
                  <a:cubicBezTo>
                    <a:pt x="4068" y="1981"/>
                    <a:pt x="3176" y="1089"/>
                    <a:pt x="3141" y="0"/>
                  </a:cubicBezTo>
                  <a:close/>
                </a:path>
              </a:pathLst>
            </a:custGeom>
            <a:solidFill>
              <a:schemeClr val="accent6"/>
            </a:solidFill>
            <a:ln>
              <a:noFill/>
            </a:ln>
            <a:effectLst>
              <a:outerShdw blurRad="57150" rotWithShape="0" algn="bl" dir="5400000" dist="19050">
                <a:schemeClr val="dk1">
                  <a:alpha val="1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8" name="Google Shape;1078;p65"/>
          <p:cNvGrpSpPr/>
          <p:nvPr/>
        </p:nvGrpSpPr>
        <p:grpSpPr>
          <a:xfrm>
            <a:off x="5403002" y="1912981"/>
            <a:ext cx="332330" cy="293059"/>
            <a:chOff x="4464150" y="3979125"/>
            <a:chExt cx="373825" cy="329650"/>
          </a:xfrm>
        </p:grpSpPr>
        <p:sp>
          <p:nvSpPr>
            <p:cNvPr id="1079" name="Google Shape;1079;p65"/>
            <p:cNvSpPr/>
            <p:nvPr/>
          </p:nvSpPr>
          <p:spPr>
            <a:xfrm>
              <a:off x="4537750" y="4154875"/>
              <a:ext cx="18750" cy="32575"/>
            </a:xfrm>
            <a:custGeom>
              <a:rect b="b" l="l" r="r" t="t"/>
              <a:pathLst>
                <a:path extrusionOk="0" h="1303" w="750">
                  <a:moveTo>
                    <a:pt x="750" y="0"/>
                  </a:moveTo>
                  <a:cubicBezTo>
                    <a:pt x="553" y="339"/>
                    <a:pt x="286" y="821"/>
                    <a:pt x="0" y="1303"/>
                  </a:cubicBezTo>
                  <a:lnTo>
                    <a:pt x="750" y="1303"/>
                  </a:lnTo>
                  <a:cubicBezTo>
                    <a:pt x="750" y="821"/>
                    <a:pt x="750" y="357"/>
                    <a:pt x="750" y="0"/>
                  </a:cubicBezTo>
                  <a:close/>
                </a:path>
              </a:pathLst>
            </a:custGeom>
            <a:solidFill>
              <a:schemeClr val="accent6"/>
            </a:soli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65"/>
            <p:cNvSpPr/>
            <p:nvPr/>
          </p:nvSpPr>
          <p:spPr>
            <a:xfrm>
              <a:off x="4771925" y="3979125"/>
              <a:ext cx="66050" cy="65600"/>
            </a:xfrm>
            <a:custGeom>
              <a:rect b="b" l="l" r="r" t="t"/>
              <a:pathLst>
                <a:path extrusionOk="0" h="2624" w="2642">
                  <a:moveTo>
                    <a:pt x="1" y="0"/>
                  </a:moveTo>
                  <a:lnTo>
                    <a:pt x="1" y="2623"/>
                  </a:lnTo>
                  <a:lnTo>
                    <a:pt x="2641" y="2623"/>
                  </a:lnTo>
                  <a:lnTo>
                    <a:pt x="2641" y="429"/>
                  </a:lnTo>
                  <a:cubicBezTo>
                    <a:pt x="2641" y="197"/>
                    <a:pt x="2445" y="0"/>
                    <a:pt x="2195" y="0"/>
                  </a:cubicBezTo>
                  <a:close/>
                </a:path>
              </a:pathLst>
            </a:custGeom>
            <a:solidFill>
              <a:schemeClr val="accent6"/>
            </a:soli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65"/>
            <p:cNvSpPr/>
            <p:nvPr/>
          </p:nvSpPr>
          <p:spPr>
            <a:xfrm>
              <a:off x="4464150" y="3979125"/>
              <a:ext cx="285950" cy="65600"/>
            </a:xfrm>
            <a:custGeom>
              <a:rect b="b" l="l" r="r" t="t"/>
              <a:pathLst>
                <a:path extrusionOk="0" h="2624" w="11438">
                  <a:moveTo>
                    <a:pt x="428" y="0"/>
                  </a:moveTo>
                  <a:cubicBezTo>
                    <a:pt x="197" y="0"/>
                    <a:pt x="0" y="197"/>
                    <a:pt x="0" y="429"/>
                  </a:cubicBezTo>
                  <a:lnTo>
                    <a:pt x="0" y="2623"/>
                  </a:lnTo>
                  <a:lnTo>
                    <a:pt x="11437" y="2623"/>
                  </a:lnTo>
                  <a:lnTo>
                    <a:pt x="11437" y="0"/>
                  </a:lnTo>
                  <a:close/>
                </a:path>
              </a:pathLst>
            </a:custGeom>
            <a:solidFill>
              <a:schemeClr val="accent6"/>
            </a:soli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65"/>
            <p:cNvSpPr/>
            <p:nvPr/>
          </p:nvSpPr>
          <p:spPr>
            <a:xfrm>
              <a:off x="4634100" y="4137925"/>
              <a:ext cx="33475" cy="78075"/>
            </a:xfrm>
            <a:custGeom>
              <a:rect b="b" l="l" r="r" t="t"/>
              <a:pathLst>
                <a:path extrusionOk="0" h="3123" w="1339">
                  <a:moveTo>
                    <a:pt x="678" y="0"/>
                  </a:moveTo>
                  <a:cubicBezTo>
                    <a:pt x="304" y="0"/>
                    <a:pt x="0" y="304"/>
                    <a:pt x="0" y="678"/>
                  </a:cubicBezTo>
                  <a:lnTo>
                    <a:pt x="0" y="2445"/>
                  </a:lnTo>
                  <a:cubicBezTo>
                    <a:pt x="0" y="2819"/>
                    <a:pt x="304" y="3123"/>
                    <a:pt x="678" y="3123"/>
                  </a:cubicBezTo>
                  <a:cubicBezTo>
                    <a:pt x="1035" y="3123"/>
                    <a:pt x="1338" y="2819"/>
                    <a:pt x="1338" y="2445"/>
                  </a:cubicBezTo>
                  <a:lnTo>
                    <a:pt x="1338" y="678"/>
                  </a:lnTo>
                  <a:cubicBezTo>
                    <a:pt x="1338" y="304"/>
                    <a:pt x="1035" y="0"/>
                    <a:pt x="678" y="0"/>
                  </a:cubicBezTo>
                  <a:close/>
                </a:path>
              </a:pathLst>
            </a:custGeom>
            <a:solidFill>
              <a:schemeClr val="accent6"/>
            </a:soli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65"/>
            <p:cNvSpPr/>
            <p:nvPr/>
          </p:nvSpPr>
          <p:spPr>
            <a:xfrm>
              <a:off x="4741150" y="4154875"/>
              <a:ext cx="18325" cy="32575"/>
            </a:xfrm>
            <a:custGeom>
              <a:rect b="b" l="l" r="r" t="t"/>
              <a:pathLst>
                <a:path extrusionOk="0" h="1303" w="733">
                  <a:moveTo>
                    <a:pt x="732" y="0"/>
                  </a:moveTo>
                  <a:cubicBezTo>
                    <a:pt x="536" y="339"/>
                    <a:pt x="268" y="821"/>
                    <a:pt x="1" y="1303"/>
                  </a:cubicBezTo>
                  <a:lnTo>
                    <a:pt x="732" y="1303"/>
                  </a:lnTo>
                  <a:cubicBezTo>
                    <a:pt x="732" y="821"/>
                    <a:pt x="732" y="357"/>
                    <a:pt x="732" y="0"/>
                  </a:cubicBezTo>
                  <a:close/>
                </a:path>
              </a:pathLst>
            </a:custGeom>
            <a:solidFill>
              <a:schemeClr val="accent6"/>
            </a:soli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65"/>
            <p:cNvSpPr/>
            <p:nvPr/>
          </p:nvSpPr>
          <p:spPr>
            <a:xfrm>
              <a:off x="4464150" y="4066550"/>
              <a:ext cx="373825" cy="242225"/>
            </a:xfrm>
            <a:custGeom>
              <a:rect b="b" l="l" r="r" t="t"/>
              <a:pathLst>
                <a:path extrusionOk="0" h="9689" w="14953">
                  <a:moveTo>
                    <a:pt x="3909" y="2136"/>
                  </a:moveTo>
                  <a:cubicBezTo>
                    <a:pt x="3967" y="2136"/>
                    <a:pt x="4027" y="2144"/>
                    <a:pt x="4086" y="2159"/>
                  </a:cubicBezTo>
                  <a:cubicBezTo>
                    <a:pt x="4354" y="2249"/>
                    <a:pt x="4532" y="2498"/>
                    <a:pt x="4550" y="2802"/>
                  </a:cubicBezTo>
                  <a:cubicBezTo>
                    <a:pt x="4568" y="2944"/>
                    <a:pt x="4568" y="3926"/>
                    <a:pt x="4568" y="4836"/>
                  </a:cubicBezTo>
                  <a:lnTo>
                    <a:pt x="4604" y="4836"/>
                  </a:lnTo>
                  <a:cubicBezTo>
                    <a:pt x="4853" y="4836"/>
                    <a:pt x="5050" y="5032"/>
                    <a:pt x="5050" y="5282"/>
                  </a:cubicBezTo>
                  <a:cubicBezTo>
                    <a:pt x="5050" y="5514"/>
                    <a:pt x="4853" y="5710"/>
                    <a:pt x="4604" y="5710"/>
                  </a:cubicBezTo>
                  <a:lnTo>
                    <a:pt x="4550" y="5710"/>
                  </a:lnTo>
                  <a:cubicBezTo>
                    <a:pt x="4550" y="6031"/>
                    <a:pt x="4550" y="6281"/>
                    <a:pt x="4550" y="6406"/>
                  </a:cubicBezTo>
                  <a:cubicBezTo>
                    <a:pt x="4550" y="6656"/>
                    <a:pt x="4354" y="6852"/>
                    <a:pt x="4104" y="6852"/>
                  </a:cubicBezTo>
                  <a:cubicBezTo>
                    <a:pt x="3872" y="6834"/>
                    <a:pt x="3676" y="6638"/>
                    <a:pt x="3676" y="6406"/>
                  </a:cubicBezTo>
                  <a:cubicBezTo>
                    <a:pt x="3676" y="6192"/>
                    <a:pt x="3676" y="5960"/>
                    <a:pt x="3676" y="5710"/>
                  </a:cubicBezTo>
                  <a:lnTo>
                    <a:pt x="2195" y="5710"/>
                  </a:lnTo>
                  <a:cubicBezTo>
                    <a:pt x="2052" y="5710"/>
                    <a:pt x="1909" y="5639"/>
                    <a:pt x="1820" y="5496"/>
                  </a:cubicBezTo>
                  <a:cubicBezTo>
                    <a:pt x="1749" y="5371"/>
                    <a:pt x="1749" y="5193"/>
                    <a:pt x="1820" y="5068"/>
                  </a:cubicBezTo>
                  <a:cubicBezTo>
                    <a:pt x="2124" y="4515"/>
                    <a:pt x="3123" y="2695"/>
                    <a:pt x="3355" y="2427"/>
                  </a:cubicBezTo>
                  <a:cubicBezTo>
                    <a:pt x="3507" y="2233"/>
                    <a:pt x="3703" y="2136"/>
                    <a:pt x="3909" y="2136"/>
                  </a:cubicBezTo>
                  <a:close/>
                  <a:moveTo>
                    <a:pt x="7476" y="1981"/>
                  </a:moveTo>
                  <a:cubicBezTo>
                    <a:pt x="8333" y="1981"/>
                    <a:pt x="9011" y="2677"/>
                    <a:pt x="9011" y="3533"/>
                  </a:cubicBezTo>
                  <a:lnTo>
                    <a:pt x="9011" y="5300"/>
                  </a:lnTo>
                  <a:cubicBezTo>
                    <a:pt x="9011" y="6156"/>
                    <a:pt x="8333" y="6852"/>
                    <a:pt x="7476" y="6852"/>
                  </a:cubicBezTo>
                  <a:cubicBezTo>
                    <a:pt x="6620" y="6852"/>
                    <a:pt x="5924" y="6156"/>
                    <a:pt x="5924" y="5300"/>
                  </a:cubicBezTo>
                  <a:lnTo>
                    <a:pt x="5924" y="3533"/>
                  </a:lnTo>
                  <a:cubicBezTo>
                    <a:pt x="5924" y="2677"/>
                    <a:pt x="6620" y="1981"/>
                    <a:pt x="7476" y="1981"/>
                  </a:cubicBezTo>
                  <a:close/>
                  <a:moveTo>
                    <a:pt x="12045" y="2136"/>
                  </a:moveTo>
                  <a:cubicBezTo>
                    <a:pt x="12104" y="2136"/>
                    <a:pt x="12163" y="2144"/>
                    <a:pt x="12222" y="2159"/>
                  </a:cubicBezTo>
                  <a:cubicBezTo>
                    <a:pt x="12472" y="2249"/>
                    <a:pt x="12669" y="2498"/>
                    <a:pt x="12686" y="2802"/>
                  </a:cubicBezTo>
                  <a:cubicBezTo>
                    <a:pt x="12704" y="2944"/>
                    <a:pt x="12704" y="3926"/>
                    <a:pt x="12686" y="4836"/>
                  </a:cubicBezTo>
                  <a:lnTo>
                    <a:pt x="12740" y="4836"/>
                  </a:lnTo>
                  <a:cubicBezTo>
                    <a:pt x="12990" y="4836"/>
                    <a:pt x="13186" y="5032"/>
                    <a:pt x="13186" y="5282"/>
                  </a:cubicBezTo>
                  <a:cubicBezTo>
                    <a:pt x="13186" y="5514"/>
                    <a:pt x="12990" y="5710"/>
                    <a:pt x="12740" y="5710"/>
                  </a:cubicBezTo>
                  <a:lnTo>
                    <a:pt x="12686" y="5710"/>
                  </a:lnTo>
                  <a:cubicBezTo>
                    <a:pt x="12686" y="6031"/>
                    <a:pt x="12686" y="6281"/>
                    <a:pt x="12686" y="6406"/>
                  </a:cubicBezTo>
                  <a:cubicBezTo>
                    <a:pt x="12669" y="6656"/>
                    <a:pt x="12490" y="6852"/>
                    <a:pt x="12240" y="6852"/>
                  </a:cubicBezTo>
                  <a:cubicBezTo>
                    <a:pt x="11991" y="6834"/>
                    <a:pt x="11794" y="6638"/>
                    <a:pt x="11812" y="6406"/>
                  </a:cubicBezTo>
                  <a:cubicBezTo>
                    <a:pt x="11812" y="6192"/>
                    <a:pt x="11812" y="5960"/>
                    <a:pt x="11812" y="5710"/>
                  </a:cubicBezTo>
                  <a:lnTo>
                    <a:pt x="10331" y="5710"/>
                  </a:lnTo>
                  <a:cubicBezTo>
                    <a:pt x="10171" y="5710"/>
                    <a:pt x="10028" y="5639"/>
                    <a:pt x="9956" y="5496"/>
                  </a:cubicBezTo>
                  <a:cubicBezTo>
                    <a:pt x="9885" y="5371"/>
                    <a:pt x="9867" y="5193"/>
                    <a:pt x="9956" y="5068"/>
                  </a:cubicBezTo>
                  <a:cubicBezTo>
                    <a:pt x="10260" y="4515"/>
                    <a:pt x="11259" y="2695"/>
                    <a:pt x="11473" y="2427"/>
                  </a:cubicBezTo>
                  <a:cubicBezTo>
                    <a:pt x="11640" y="2233"/>
                    <a:pt x="11839" y="2136"/>
                    <a:pt x="12045" y="2136"/>
                  </a:cubicBezTo>
                  <a:close/>
                  <a:moveTo>
                    <a:pt x="0" y="0"/>
                  </a:moveTo>
                  <a:lnTo>
                    <a:pt x="0" y="9261"/>
                  </a:lnTo>
                  <a:cubicBezTo>
                    <a:pt x="0" y="9493"/>
                    <a:pt x="197" y="9689"/>
                    <a:pt x="428" y="9689"/>
                  </a:cubicBezTo>
                  <a:lnTo>
                    <a:pt x="14506" y="9689"/>
                  </a:lnTo>
                  <a:cubicBezTo>
                    <a:pt x="14756" y="9689"/>
                    <a:pt x="14952" y="9493"/>
                    <a:pt x="14952" y="9261"/>
                  </a:cubicBezTo>
                  <a:lnTo>
                    <a:pt x="14952" y="0"/>
                  </a:lnTo>
                  <a:close/>
                </a:path>
              </a:pathLst>
            </a:custGeom>
            <a:solidFill>
              <a:schemeClr val="accent6"/>
            </a:soli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5" name="Google Shape;1085;p65"/>
          <p:cNvGrpSpPr/>
          <p:nvPr/>
        </p:nvGrpSpPr>
        <p:grpSpPr>
          <a:xfrm>
            <a:off x="1502586" y="3388260"/>
            <a:ext cx="332368" cy="298271"/>
            <a:chOff x="3898525" y="3411275"/>
            <a:chExt cx="373825" cy="335475"/>
          </a:xfrm>
        </p:grpSpPr>
        <p:sp>
          <p:nvSpPr>
            <p:cNvPr id="1086" name="Google Shape;1086;p65"/>
            <p:cNvSpPr/>
            <p:nvPr/>
          </p:nvSpPr>
          <p:spPr>
            <a:xfrm>
              <a:off x="3898525" y="3411275"/>
              <a:ext cx="373825" cy="196750"/>
            </a:xfrm>
            <a:custGeom>
              <a:rect b="b" l="l" r="r" t="t"/>
              <a:pathLst>
                <a:path extrusionOk="0" h="7870" w="14953">
                  <a:moveTo>
                    <a:pt x="4930" y="1701"/>
                  </a:moveTo>
                  <a:cubicBezTo>
                    <a:pt x="5008" y="1701"/>
                    <a:pt x="5087" y="1723"/>
                    <a:pt x="5157" y="1767"/>
                  </a:cubicBezTo>
                  <a:cubicBezTo>
                    <a:pt x="5371" y="1892"/>
                    <a:pt x="5443" y="2160"/>
                    <a:pt x="5318" y="2356"/>
                  </a:cubicBezTo>
                  <a:lnTo>
                    <a:pt x="4390" y="3908"/>
                  </a:lnTo>
                  <a:lnTo>
                    <a:pt x="5318" y="5514"/>
                  </a:lnTo>
                  <a:cubicBezTo>
                    <a:pt x="5443" y="5728"/>
                    <a:pt x="5371" y="5996"/>
                    <a:pt x="5157" y="6103"/>
                  </a:cubicBezTo>
                  <a:cubicBezTo>
                    <a:pt x="5086" y="6156"/>
                    <a:pt x="5015" y="6174"/>
                    <a:pt x="4943" y="6174"/>
                  </a:cubicBezTo>
                  <a:cubicBezTo>
                    <a:pt x="4783" y="6174"/>
                    <a:pt x="4640" y="6085"/>
                    <a:pt x="4551" y="5942"/>
                  </a:cubicBezTo>
                  <a:lnTo>
                    <a:pt x="3498" y="4122"/>
                  </a:lnTo>
                  <a:cubicBezTo>
                    <a:pt x="3409" y="3980"/>
                    <a:pt x="3409" y="3801"/>
                    <a:pt x="3498" y="3676"/>
                  </a:cubicBezTo>
                  <a:lnTo>
                    <a:pt x="4568" y="1910"/>
                  </a:lnTo>
                  <a:cubicBezTo>
                    <a:pt x="4649" y="1772"/>
                    <a:pt x="4788" y="1701"/>
                    <a:pt x="4930" y="1701"/>
                  </a:cubicBezTo>
                  <a:close/>
                  <a:moveTo>
                    <a:pt x="10024" y="1701"/>
                  </a:moveTo>
                  <a:cubicBezTo>
                    <a:pt x="10165" y="1701"/>
                    <a:pt x="10305" y="1772"/>
                    <a:pt x="10385" y="1910"/>
                  </a:cubicBezTo>
                  <a:lnTo>
                    <a:pt x="11456" y="3676"/>
                  </a:lnTo>
                  <a:cubicBezTo>
                    <a:pt x="11545" y="3801"/>
                    <a:pt x="11545" y="3980"/>
                    <a:pt x="11456" y="4122"/>
                  </a:cubicBezTo>
                  <a:lnTo>
                    <a:pt x="10403" y="5942"/>
                  </a:lnTo>
                  <a:cubicBezTo>
                    <a:pt x="10314" y="6085"/>
                    <a:pt x="10171" y="6174"/>
                    <a:pt x="10010" y="6174"/>
                  </a:cubicBezTo>
                  <a:cubicBezTo>
                    <a:pt x="9939" y="6174"/>
                    <a:pt x="9868" y="6156"/>
                    <a:pt x="9796" y="6103"/>
                  </a:cubicBezTo>
                  <a:cubicBezTo>
                    <a:pt x="9582" y="5996"/>
                    <a:pt x="9511" y="5728"/>
                    <a:pt x="9636" y="5514"/>
                  </a:cubicBezTo>
                  <a:lnTo>
                    <a:pt x="10564" y="3908"/>
                  </a:lnTo>
                  <a:lnTo>
                    <a:pt x="9636" y="2356"/>
                  </a:lnTo>
                  <a:cubicBezTo>
                    <a:pt x="9511" y="2160"/>
                    <a:pt x="9582" y="1892"/>
                    <a:pt x="9796" y="1767"/>
                  </a:cubicBezTo>
                  <a:cubicBezTo>
                    <a:pt x="9866" y="1723"/>
                    <a:pt x="9945" y="1701"/>
                    <a:pt x="10024" y="1701"/>
                  </a:cubicBezTo>
                  <a:close/>
                  <a:moveTo>
                    <a:pt x="8264" y="1504"/>
                  </a:moveTo>
                  <a:cubicBezTo>
                    <a:pt x="8318" y="1504"/>
                    <a:pt x="8372" y="1514"/>
                    <a:pt x="8423" y="1535"/>
                  </a:cubicBezTo>
                  <a:cubicBezTo>
                    <a:pt x="8654" y="1624"/>
                    <a:pt x="8762" y="1892"/>
                    <a:pt x="8672" y="2106"/>
                  </a:cubicBezTo>
                  <a:lnTo>
                    <a:pt x="7084" y="6085"/>
                  </a:lnTo>
                  <a:cubicBezTo>
                    <a:pt x="7031" y="6246"/>
                    <a:pt x="6852" y="6353"/>
                    <a:pt x="6692" y="6353"/>
                  </a:cubicBezTo>
                  <a:cubicBezTo>
                    <a:pt x="6638" y="6353"/>
                    <a:pt x="6585" y="6353"/>
                    <a:pt x="6531" y="6335"/>
                  </a:cubicBezTo>
                  <a:cubicBezTo>
                    <a:pt x="6299" y="6246"/>
                    <a:pt x="6192" y="5978"/>
                    <a:pt x="6281" y="5764"/>
                  </a:cubicBezTo>
                  <a:lnTo>
                    <a:pt x="7852" y="1785"/>
                  </a:lnTo>
                  <a:cubicBezTo>
                    <a:pt x="7920" y="1608"/>
                    <a:pt x="8091" y="1504"/>
                    <a:pt x="8264" y="1504"/>
                  </a:cubicBezTo>
                  <a:close/>
                  <a:moveTo>
                    <a:pt x="447" y="1"/>
                  </a:moveTo>
                  <a:cubicBezTo>
                    <a:pt x="197" y="1"/>
                    <a:pt x="1" y="197"/>
                    <a:pt x="1" y="429"/>
                  </a:cubicBezTo>
                  <a:lnTo>
                    <a:pt x="1" y="7869"/>
                  </a:lnTo>
                  <a:lnTo>
                    <a:pt x="14953" y="7869"/>
                  </a:lnTo>
                  <a:lnTo>
                    <a:pt x="14953" y="429"/>
                  </a:lnTo>
                  <a:cubicBezTo>
                    <a:pt x="14953" y="197"/>
                    <a:pt x="14757" y="1"/>
                    <a:pt x="14507" y="1"/>
                  </a:cubicBezTo>
                  <a:close/>
                </a:path>
              </a:pathLst>
            </a:custGeom>
            <a:solidFill>
              <a:schemeClr val="accent6"/>
            </a:soli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65"/>
            <p:cNvSpPr/>
            <p:nvPr/>
          </p:nvSpPr>
          <p:spPr>
            <a:xfrm>
              <a:off x="3898525" y="3629850"/>
              <a:ext cx="373825" cy="51325"/>
            </a:xfrm>
            <a:custGeom>
              <a:rect b="b" l="l" r="r" t="t"/>
              <a:pathLst>
                <a:path extrusionOk="0" h="2053" w="14953">
                  <a:moveTo>
                    <a:pt x="1" y="1"/>
                  </a:moveTo>
                  <a:lnTo>
                    <a:pt x="1" y="1606"/>
                  </a:lnTo>
                  <a:cubicBezTo>
                    <a:pt x="1" y="1856"/>
                    <a:pt x="197" y="2052"/>
                    <a:pt x="447" y="2052"/>
                  </a:cubicBezTo>
                  <a:lnTo>
                    <a:pt x="14507" y="2052"/>
                  </a:lnTo>
                  <a:cubicBezTo>
                    <a:pt x="14757" y="2052"/>
                    <a:pt x="14953" y="1856"/>
                    <a:pt x="14953" y="1606"/>
                  </a:cubicBezTo>
                  <a:lnTo>
                    <a:pt x="14953" y="1"/>
                  </a:lnTo>
                  <a:close/>
                </a:path>
              </a:pathLst>
            </a:custGeom>
            <a:solidFill>
              <a:schemeClr val="accent6"/>
            </a:soli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65"/>
            <p:cNvSpPr/>
            <p:nvPr/>
          </p:nvSpPr>
          <p:spPr>
            <a:xfrm>
              <a:off x="4019850" y="3703000"/>
              <a:ext cx="131175" cy="43750"/>
            </a:xfrm>
            <a:custGeom>
              <a:rect b="b" l="l" r="r" t="t"/>
              <a:pathLst>
                <a:path extrusionOk="0" h="1750" w="5247">
                  <a:moveTo>
                    <a:pt x="875" y="1"/>
                  </a:moveTo>
                  <a:lnTo>
                    <a:pt x="875" y="875"/>
                  </a:lnTo>
                  <a:lnTo>
                    <a:pt x="429" y="875"/>
                  </a:lnTo>
                  <a:cubicBezTo>
                    <a:pt x="197" y="875"/>
                    <a:pt x="1" y="1071"/>
                    <a:pt x="1" y="1321"/>
                  </a:cubicBezTo>
                  <a:cubicBezTo>
                    <a:pt x="1" y="1553"/>
                    <a:pt x="197" y="1749"/>
                    <a:pt x="429" y="1749"/>
                  </a:cubicBezTo>
                  <a:lnTo>
                    <a:pt x="4818" y="1749"/>
                  </a:lnTo>
                  <a:cubicBezTo>
                    <a:pt x="5050" y="1749"/>
                    <a:pt x="5247" y="1553"/>
                    <a:pt x="5247" y="1321"/>
                  </a:cubicBezTo>
                  <a:cubicBezTo>
                    <a:pt x="5247" y="1071"/>
                    <a:pt x="5050" y="875"/>
                    <a:pt x="4818" y="875"/>
                  </a:cubicBezTo>
                  <a:lnTo>
                    <a:pt x="4372" y="875"/>
                  </a:lnTo>
                  <a:lnTo>
                    <a:pt x="4372" y="1"/>
                  </a:lnTo>
                  <a:close/>
                </a:path>
              </a:pathLst>
            </a:custGeom>
            <a:solidFill>
              <a:schemeClr val="accent6"/>
            </a:soli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39"/>
                                        </p:tgtEl>
                                        <p:attrNameLst>
                                          <p:attrName>style.visibility</p:attrName>
                                        </p:attrNameLst>
                                      </p:cBhvr>
                                      <p:to>
                                        <p:strVal val="visible"/>
                                      </p:to>
                                    </p:set>
                                    <p:animEffect filter="fade" transition="in">
                                      <p:cBhvr>
                                        <p:cTn dur="1000"/>
                                        <p:tgtEl>
                                          <p:spTgt spid="1039"/>
                                        </p:tgtEl>
                                      </p:cBhvr>
                                    </p:animEffect>
                                  </p:childTnLst>
                                </p:cTn>
                              </p:par>
                              <p:par>
                                <p:cTn fill="hold" nodeType="withEffect" presetClass="entr" presetID="10" presetSubtype="0">
                                  <p:stCondLst>
                                    <p:cond delay="0"/>
                                  </p:stCondLst>
                                  <p:childTnLst>
                                    <p:set>
                                      <p:cBhvr>
                                        <p:cTn dur="1" fill="hold">
                                          <p:stCondLst>
                                            <p:cond delay="0"/>
                                          </p:stCondLst>
                                        </p:cTn>
                                        <p:tgtEl>
                                          <p:spTgt spid="1040"/>
                                        </p:tgtEl>
                                        <p:attrNameLst>
                                          <p:attrName>style.visibility</p:attrName>
                                        </p:attrNameLst>
                                      </p:cBhvr>
                                      <p:to>
                                        <p:strVal val="visible"/>
                                      </p:to>
                                    </p:set>
                                    <p:animEffect filter="fade" transition="in">
                                      <p:cBhvr>
                                        <p:cTn dur="1000"/>
                                        <p:tgtEl>
                                          <p:spTgt spid="1040"/>
                                        </p:tgtEl>
                                      </p:cBhvr>
                                    </p:animEffect>
                                  </p:childTnLst>
                                </p:cTn>
                              </p:par>
                              <p:par>
                                <p:cTn fill="hold" nodeType="withEffect" presetClass="entr" presetID="10" presetSubtype="0">
                                  <p:stCondLst>
                                    <p:cond delay="0"/>
                                  </p:stCondLst>
                                  <p:childTnLst>
                                    <p:set>
                                      <p:cBhvr>
                                        <p:cTn dur="1" fill="hold">
                                          <p:stCondLst>
                                            <p:cond delay="0"/>
                                          </p:stCondLst>
                                        </p:cTn>
                                        <p:tgtEl>
                                          <p:spTgt spid="1041"/>
                                        </p:tgtEl>
                                        <p:attrNameLst>
                                          <p:attrName>style.visibility</p:attrName>
                                        </p:attrNameLst>
                                      </p:cBhvr>
                                      <p:to>
                                        <p:strVal val="visible"/>
                                      </p:to>
                                    </p:set>
                                    <p:animEffect filter="fade" transition="in">
                                      <p:cBhvr>
                                        <p:cTn dur="1000"/>
                                        <p:tgtEl>
                                          <p:spTgt spid="1041"/>
                                        </p:tgtEl>
                                      </p:cBhvr>
                                    </p:animEffect>
                                  </p:childTnLst>
                                </p:cTn>
                              </p:par>
                              <p:par>
                                <p:cTn fill="hold" nodeType="withEffect" presetClass="entr" presetID="10" presetSubtype="0">
                                  <p:stCondLst>
                                    <p:cond delay="0"/>
                                  </p:stCondLst>
                                  <p:childTnLst>
                                    <p:set>
                                      <p:cBhvr>
                                        <p:cTn dur="1" fill="hold">
                                          <p:stCondLst>
                                            <p:cond delay="0"/>
                                          </p:stCondLst>
                                        </p:cTn>
                                        <p:tgtEl>
                                          <p:spTgt spid="1044"/>
                                        </p:tgtEl>
                                        <p:attrNameLst>
                                          <p:attrName>style.visibility</p:attrName>
                                        </p:attrNameLst>
                                      </p:cBhvr>
                                      <p:to>
                                        <p:strVal val="visible"/>
                                      </p:to>
                                    </p:set>
                                    <p:animEffect filter="fade" transition="in">
                                      <p:cBhvr>
                                        <p:cTn dur="1000"/>
                                        <p:tgtEl>
                                          <p:spTgt spid="1044"/>
                                        </p:tgtEl>
                                      </p:cBhvr>
                                    </p:animEffect>
                                  </p:childTnLst>
                                </p:cTn>
                              </p:par>
                              <p:par>
                                <p:cTn fill="hold" nodeType="withEffect" presetClass="entr" presetID="10" presetSubtype="0">
                                  <p:stCondLst>
                                    <p:cond delay="0"/>
                                  </p:stCondLst>
                                  <p:childTnLst>
                                    <p:set>
                                      <p:cBhvr>
                                        <p:cTn dur="1" fill="hold">
                                          <p:stCondLst>
                                            <p:cond delay="0"/>
                                          </p:stCondLst>
                                        </p:cTn>
                                        <p:tgtEl>
                                          <p:spTgt spid="1042"/>
                                        </p:tgtEl>
                                        <p:attrNameLst>
                                          <p:attrName>style.visibility</p:attrName>
                                        </p:attrNameLst>
                                      </p:cBhvr>
                                      <p:to>
                                        <p:strVal val="visible"/>
                                      </p:to>
                                    </p:set>
                                    <p:animEffect filter="fade" transition="in">
                                      <p:cBhvr>
                                        <p:cTn dur="1000"/>
                                        <p:tgtEl>
                                          <p:spTgt spid="1042"/>
                                        </p:tgtEl>
                                      </p:cBhvr>
                                    </p:animEffect>
                                  </p:childTnLst>
                                </p:cTn>
                              </p:par>
                              <p:par>
                                <p:cTn fill="hold" nodeType="withEffect" presetClass="entr" presetID="10" presetSubtype="0">
                                  <p:stCondLst>
                                    <p:cond delay="0"/>
                                  </p:stCondLst>
                                  <p:childTnLst>
                                    <p:set>
                                      <p:cBhvr>
                                        <p:cTn dur="1" fill="hold">
                                          <p:stCondLst>
                                            <p:cond delay="0"/>
                                          </p:stCondLst>
                                        </p:cTn>
                                        <p:tgtEl>
                                          <p:spTgt spid="1043"/>
                                        </p:tgtEl>
                                        <p:attrNameLst>
                                          <p:attrName>style.visibility</p:attrName>
                                        </p:attrNameLst>
                                      </p:cBhvr>
                                      <p:to>
                                        <p:strVal val="visible"/>
                                      </p:to>
                                    </p:set>
                                    <p:animEffect filter="fade" transition="in">
                                      <p:cBhvr>
                                        <p:cTn dur="1000"/>
                                        <p:tgtEl>
                                          <p:spTgt spid="1043"/>
                                        </p:tgtEl>
                                      </p:cBhvr>
                                    </p:animEffect>
                                  </p:childTnLst>
                                </p:cTn>
                              </p:par>
                              <p:par>
                                <p:cTn fill="hold" nodeType="withEffect" presetClass="entr" presetID="10" presetSubtype="0">
                                  <p:stCondLst>
                                    <p:cond delay="0"/>
                                  </p:stCondLst>
                                  <p:childTnLst>
                                    <p:set>
                                      <p:cBhvr>
                                        <p:cTn dur="1" fill="hold">
                                          <p:stCondLst>
                                            <p:cond delay="0"/>
                                          </p:stCondLst>
                                        </p:cTn>
                                        <p:tgtEl>
                                          <p:spTgt spid="1045"/>
                                        </p:tgtEl>
                                        <p:attrNameLst>
                                          <p:attrName>style.visibility</p:attrName>
                                        </p:attrNameLst>
                                      </p:cBhvr>
                                      <p:to>
                                        <p:strVal val="visible"/>
                                      </p:to>
                                    </p:set>
                                    <p:animEffect filter="fade" transition="in">
                                      <p:cBhvr>
                                        <p:cTn dur="1000"/>
                                        <p:tgtEl>
                                          <p:spTgt spid="10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2" name="Shape 1092"/>
        <p:cNvGrpSpPr/>
        <p:nvPr/>
      </p:nvGrpSpPr>
      <p:grpSpPr>
        <a:xfrm>
          <a:off x="0" y="0"/>
          <a:ext cx="0" cy="0"/>
          <a:chOff x="0" y="0"/>
          <a:chExt cx="0" cy="0"/>
        </a:xfrm>
      </p:grpSpPr>
      <p:sp>
        <p:nvSpPr>
          <p:cNvPr id="1093" name="Google Shape;1093;p66">
            <a:hlinkClick action="ppaction://hlinksldjump" r:id="rId3"/>
          </p:cNvPr>
          <p:cNvSpPr txBox="1"/>
          <p:nvPr>
            <p:ph idx="18" type="title"/>
          </p:nvPr>
        </p:nvSpPr>
        <p:spPr>
          <a:xfrm>
            <a:off x="4679838" y="2517950"/>
            <a:ext cx="873300" cy="25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1094" name="Google Shape;1094;p66">
            <a:hlinkClick/>
          </p:cNvPr>
          <p:cNvSpPr txBox="1"/>
          <p:nvPr>
            <p:ph idx="19" type="title"/>
          </p:nvPr>
        </p:nvSpPr>
        <p:spPr>
          <a:xfrm>
            <a:off x="4679825" y="1480217"/>
            <a:ext cx="873300" cy="25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095" name="Google Shape;1095;p66">
            <a:hlinkClick/>
          </p:cNvPr>
          <p:cNvSpPr txBox="1"/>
          <p:nvPr>
            <p:ph idx="2" type="title"/>
          </p:nvPr>
        </p:nvSpPr>
        <p:spPr>
          <a:xfrm>
            <a:off x="2159827" y="2517950"/>
            <a:ext cx="2663100" cy="25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Login Handle Servlet</a:t>
            </a:r>
            <a:endParaRPr/>
          </a:p>
        </p:txBody>
      </p:sp>
      <p:sp>
        <p:nvSpPr>
          <p:cNvPr id="1096" name="Google Shape;1096;p66">
            <a:hlinkClick/>
          </p:cNvPr>
          <p:cNvSpPr txBox="1"/>
          <p:nvPr>
            <p:ph idx="3" type="title"/>
          </p:nvPr>
        </p:nvSpPr>
        <p:spPr>
          <a:xfrm>
            <a:off x="5767658" y="1480217"/>
            <a:ext cx="2305500" cy="25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Servlet</a:t>
            </a:r>
            <a:endParaRPr/>
          </a:p>
        </p:txBody>
      </p:sp>
      <p:sp>
        <p:nvSpPr>
          <p:cNvPr id="1097" name="Google Shape;1097;p66">
            <a:hlinkClick/>
          </p:cNvPr>
          <p:cNvSpPr txBox="1"/>
          <p:nvPr>
            <p:ph idx="5" type="title"/>
          </p:nvPr>
        </p:nvSpPr>
        <p:spPr>
          <a:xfrm>
            <a:off x="2159813" y="3555683"/>
            <a:ext cx="2305500" cy="25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Logout Handle Servlet</a:t>
            </a:r>
            <a:endParaRPr/>
          </a:p>
        </p:txBody>
      </p:sp>
      <p:sp>
        <p:nvSpPr>
          <p:cNvPr id="1098" name="Google Shape;1098;p66">
            <a:hlinkClick/>
          </p:cNvPr>
          <p:cNvSpPr txBox="1"/>
          <p:nvPr>
            <p:ph idx="7" type="title"/>
          </p:nvPr>
        </p:nvSpPr>
        <p:spPr>
          <a:xfrm>
            <a:off x="2159813" y="1480217"/>
            <a:ext cx="2305500" cy="25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Web Xml</a:t>
            </a:r>
            <a:r>
              <a:rPr lang="en"/>
              <a:t> </a:t>
            </a:r>
            <a:endParaRPr/>
          </a:p>
        </p:txBody>
      </p:sp>
      <p:sp>
        <p:nvSpPr>
          <p:cNvPr id="1099" name="Google Shape;1099;p66">
            <a:hlinkClick action="ppaction://hlinksldjump" r:id="rId4"/>
          </p:cNvPr>
          <p:cNvSpPr txBox="1"/>
          <p:nvPr>
            <p:ph idx="9" type="title"/>
          </p:nvPr>
        </p:nvSpPr>
        <p:spPr>
          <a:xfrm>
            <a:off x="5767661" y="2517950"/>
            <a:ext cx="2305500" cy="25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Login Jsp</a:t>
            </a:r>
            <a:r>
              <a:rPr lang="en"/>
              <a:t> </a:t>
            </a:r>
            <a:endParaRPr/>
          </a:p>
        </p:txBody>
      </p:sp>
      <p:sp>
        <p:nvSpPr>
          <p:cNvPr id="1100" name="Google Shape;1100;p6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1101" name="Google Shape;1101;p66"/>
          <p:cNvSpPr txBox="1"/>
          <p:nvPr>
            <p:ph idx="1" type="subTitle"/>
          </p:nvPr>
        </p:nvSpPr>
        <p:spPr>
          <a:xfrm>
            <a:off x="2182328" y="2919963"/>
            <a:ext cx="26181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Handles the login requests and implements the doPost methods</a:t>
            </a:r>
            <a:endParaRPr/>
          </a:p>
        </p:txBody>
      </p:sp>
      <p:sp>
        <p:nvSpPr>
          <p:cNvPr id="1102" name="Google Shape;1102;p66"/>
          <p:cNvSpPr txBox="1"/>
          <p:nvPr>
            <p:ph idx="4" type="subTitle"/>
          </p:nvPr>
        </p:nvSpPr>
        <p:spPr>
          <a:xfrm>
            <a:off x="5767661" y="1761942"/>
            <a:ext cx="18663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Handles all the GET request</a:t>
            </a:r>
            <a:endParaRPr/>
          </a:p>
        </p:txBody>
      </p:sp>
      <p:sp>
        <p:nvSpPr>
          <p:cNvPr id="1103" name="Google Shape;1103;p66"/>
          <p:cNvSpPr txBox="1"/>
          <p:nvPr>
            <p:ph idx="6" type="subTitle"/>
          </p:nvPr>
        </p:nvSpPr>
        <p:spPr>
          <a:xfrm>
            <a:off x="2159817" y="3856854"/>
            <a:ext cx="18663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Used to handle the logout request</a:t>
            </a:r>
            <a:endParaRPr/>
          </a:p>
        </p:txBody>
      </p:sp>
      <p:sp>
        <p:nvSpPr>
          <p:cNvPr id="1104" name="Google Shape;1104;p66"/>
          <p:cNvSpPr txBox="1"/>
          <p:nvPr>
            <p:ph idx="8" type="subTitle"/>
          </p:nvPr>
        </p:nvSpPr>
        <p:spPr>
          <a:xfrm>
            <a:off x="2159812" y="1761942"/>
            <a:ext cx="18663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For the Java Web Application</a:t>
            </a:r>
            <a:endParaRPr/>
          </a:p>
        </p:txBody>
      </p:sp>
      <p:sp>
        <p:nvSpPr>
          <p:cNvPr id="1105" name="Google Shape;1105;p66"/>
          <p:cNvSpPr txBox="1"/>
          <p:nvPr>
            <p:ph idx="13" type="subTitle"/>
          </p:nvPr>
        </p:nvSpPr>
        <p:spPr>
          <a:xfrm>
            <a:off x="5767662" y="2809398"/>
            <a:ext cx="18663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Defines a login form in HTML and CSS</a:t>
            </a:r>
            <a:endParaRPr/>
          </a:p>
        </p:txBody>
      </p:sp>
      <p:sp>
        <p:nvSpPr>
          <p:cNvPr id="1106" name="Google Shape;1106;p66">
            <a:hlinkClick/>
          </p:cNvPr>
          <p:cNvSpPr txBox="1"/>
          <p:nvPr>
            <p:ph idx="16" type="title"/>
          </p:nvPr>
        </p:nvSpPr>
        <p:spPr>
          <a:xfrm>
            <a:off x="1070825" y="3555683"/>
            <a:ext cx="873300" cy="25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107" name="Google Shape;1107;p66">
            <a:hlinkClick/>
          </p:cNvPr>
          <p:cNvSpPr txBox="1"/>
          <p:nvPr>
            <p:ph idx="20" type="title"/>
          </p:nvPr>
        </p:nvSpPr>
        <p:spPr>
          <a:xfrm>
            <a:off x="1070838" y="2517950"/>
            <a:ext cx="873300" cy="25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108" name="Google Shape;1108;p66">
            <a:hlinkClick/>
          </p:cNvPr>
          <p:cNvSpPr txBox="1"/>
          <p:nvPr>
            <p:ph idx="21" type="title"/>
          </p:nvPr>
        </p:nvSpPr>
        <p:spPr>
          <a:xfrm>
            <a:off x="1070838" y="1480217"/>
            <a:ext cx="873300" cy="25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1109" name="Google Shape;1109;p66"/>
          <p:cNvGrpSpPr/>
          <p:nvPr/>
        </p:nvGrpSpPr>
        <p:grpSpPr>
          <a:xfrm flipH="1">
            <a:off x="1772990" y="1558774"/>
            <a:ext cx="337856" cy="93999"/>
            <a:chOff x="5963614" y="809024"/>
            <a:chExt cx="339690" cy="94500"/>
          </a:xfrm>
        </p:grpSpPr>
        <p:sp>
          <p:nvSpPr>
            <p:cNvPr id="1110" name="Google Shape;1110;p66"/>
            <p:cNvSpPr/>
            <p:nvPr/>
          </p:nvSpPr>
          <p:spPr>
            <a:xfrm>
              <a:off x="5963614"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66"/>
            <p:cNvSpPr/>
            <p:nvPr/>
          </p:nvSpPr>
          <p:spPr>
            <a:xfrm>
              <a:off x="6208804"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2" name="Google Shape;1112;p66"/>
          <p:cNvGrpSpPr/>
          <p:nvPr/>
        </p:nvGrpSpPr>
        <p:grpSpPr>
          <a:xfrm flipH="1">
            <a:off x="1772990" y="2638049"/>
            <a:ext cx="337856" cy="93999"/>
            <a:chOff x="5963614" y="809024"/>
            <a:chExt cx="339690" cy="94500"/>
          </a:xfrm>
        </p:grpSpPr>
        <p:sp>
          <p:nvSpPr>
            <p:cNvPr id="1113" name="Google Shape;1113;p66"/>
            <p:cNvSpPr/>
            <p:nvPr/>
          </p:nvSpPr>
          <p:spPr>
            <a:xfrm>
              <a:off x="5963614"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66"/>
            <p:cNvSpPr/>
            <p:nvPr/>
          </p:nvSpPr>
          <p:spPr>
            <a:xfrm>
              <a:off x="6208804"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5" name="Google Shape;1115;p66"/>
          <p:cNvGrpSpPr/>
          <p:nvPr/>
        </p:nvGrpSpPr>
        <p:grpSpPr>
          <a:xfrm flipH="1">
            <a:off x="1772990" y="3654349"/>
            <a:ext cx="337856" cy="93999"/>
            <a:chOff x="5963614" y="809024"/>
            <a:chExt cx="339690" cy="94500"/>
          </a:xfrm>
        </p:grpSpPr>
        <p:sp>
          <p:nvSpPr>
            <p:cNvPr id="1116" name="Google Shape;1116;p66"/>
            <p:cNvSpPr/>
            <p:nvPr/>
          </p:nvSpPr>
          <p:spPr>
            <a:xfrm>
              <a:off x="5963614"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66"/>
            <p:cNvSpPr/>
            <p:nvPr/>
          </p:nvSpPr>
          <p:spPr>
            <a:xfrm>
              <a:off x="6208804"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8" name="Google Shape;1118;p66"/>
          <p:cNvGrpSpPr/>
          <p:nvPr/>
        </p:nvGrpSpPr>
        <p:grpSpPr>
          <a:xfrm flipH="1">
            <a:off x="5429790" y="1558774"/>
            <a:ext cx="337856" cy="93999"/>
            <a:chOff x="5963614" y="809024"/>
            <a:chExt cx="339690" cy="94500"/>
          </a:xfrm>
        </p:grpSpPr>
        <p:sp>
          <p:nvSpPr>
            <p:cNvPr id="1119" name="Google Shape;1119;p66"/>
            <p:cNvSpPr/>
            <p:nvPr/>
          </p:nvSpPr>
          <p:spPr>
            <a:xfrm>
              <a:off x="5963614"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66"/>
            <p:cNvSpPr/>
            <p:nvPr/>
          </p:nvSpPr>
          <p:spPr>
            <a:xfrm>
              <a:off x="6208804"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1" name="Google Shape;1121;p66"/>
          <p:cNvGrpSpPr/>
          <p:nvPr/>
        </p:nvGrpSpPr>
        <p:grpSpPr>
          <a:xfrm flipH="1">
            <a:off x="5429790" y="2638049"/>
            <a:ext cx="337856" cy="93999"/>
            <a:chOff x="5963614" y="809024"/>
            <a:chExt cx="339690" cy="94500"/>
          </a:xfrm>
        </p:grpSpPr>
        <p:sp>
          <p:nvSpPr>
            <p:cNvPr id="1122" name="Google Shape;1122;p66"/>
            <p:cNvSpPr/>
            <p:nvPr/>
          </p:nvSpPr>
          <p:spPr>
            <a:xfrm>
              <a:off x="5963614"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66"/>
            <p:cNvSpPr/>
            <p:nvPr/>
          </p:nvSpPr>
          <p:spPr>
            <a:xfrm>
              <a:off x="6208804"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4" name="Google Shape;1124;p66"/>
          <p:cNvSpPr/>
          <p:nvPr/>
        </p:nvSpPr>
        <p:spPr>
          <a:xfrm rot="5400000">
            <a:off x="62125" y="2453700"/>
            <a:ext cx="963600" cy="23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66">
            <a:hlinkClick action="ppaction://hlinkshowjump?jump=previousslide"/>
          </p:cNvPr>
          <p:cNvSpPr/>
          <p:nvPr/>
        </p:nvSpPr>
        <p:spPr>
          <a:xfrm>
            <a:off x="465662" y="2271250"/>
            <a:ext cx="156300" cy="135300"/>
          </a:xfrm>
          <a:prstGeom prst="triangle">
            <a:avLst>
              <a:gd fmla="val 50000" name="adj"/>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66">
            <a:hlinkClick action="ppaction://hlinkshowjump?jump=nextslide"/>
          </p:cNvPr>
          <p:cNvSpPr/>
          <p:nvPr/>
        </p:nvSpPr>
        <p:spPr>
          <a:xfrm flipH="1" rot="10800000">
            <a:off x="465315" y="2737050"/>
            <a:ext cx="157200" cy="135600"/>
          </a:xfrm>
          <a:prstGeom prst="triangle">
            <a:avLst>
              <a:gd fmla="val 50000" name="adj"/>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66">
            <a:hlinkClick action="ppaction://hlinksldjump" r:id="rId5"/>
          </p:cNvPr>
          <p:cNvSpPr/>
          <p:nvPr/>
        </p:nvSpPr>
        <p:spPr>
          <a:xfrm rot="5400000">
            <a:off x="465301" y="2493168"/>
            <a:ext cx="157103" cy="157157"/>
          </a:xfrm>
          <a:custGeom>
            <a:rect b="b" l="l" r="r" t="t"/>
            <a:pathLst>
              <a:path extrusionOk="0" h="21411" w="21411">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rotWithShape="0" algn="bl" dir="5400000" dist="19050">
              <a:schemeClr val="dk1">
                <a:alpha val="52000"/>
              </a:schemeClr>
            </a:outerShdw>
            <a:reflection blurRad="0" dir="5400000" dist="47625" endA="0" endPos="54000" fadeDir="5400012" kx="0" rotWithShape="0" algn="bl" stA="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sp>
        <p:nvSpPr>
          <p:cNvPr id="1132" name="Google Shape;1132;p67">
            <a:hlinkClick/>
          </p:cNvPr>
          <p:cNvSpPr txBox="1"/>
          <p:nvPr>
            <p:ph idx="2" type="title"/>
          </p:nvPr>
        </p:nvSpPr>
        <p:spPr>
          <a:xfrm>
            <a:off x="5034350" y="2737050"/>
            <a:ext cx="2305500" cy="25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Books XSL</a:t>
            </a:r>
            <a:endParaRPr/>
          </a:p>
        </p:txBody>
      </p:sp>
      <p:sp>
        <p:nvSpPr>
          <p:cNvPr id="1133" name="Google Shape;1133;p67">
            <a:hlinkClick/>
          </p:cNvPr>
          <p:cNvSpPr txBox="1"/>
          <p:nvPr>
            <p:ph idx="7" type="title"/>
          </p:nvPr>
        </p:nvSpPr>
        <p:spPr>
          <a:xfrm>
            <a:off x="1432313" y="2737042"/>
            <a:ext cx="2305500" cy="25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Catalog  XM</a:t>
            </a:r>
            <a:r>
              <a:rPr lang="en"/>
              <a:t>L</a:t>
            </a:r>
            <a:endParaRPr/>
          </a:p>
        </p:txBody>
      </p:sp>
      <p:sp>
        <p:nvSpPr>
          <p:cNvPr id="1134" name="Google Shape;1134;p6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1135" name="Google Shape;1135;p67"/>
          <p:cNvSpPr txBox="1"/>
          <p:nvPr>
            <p:ph idx="1" type="subTitle"/>
          </p:nvPr>
        </p:nvSpPr>
        <p:spPr>
          <a:xfrm>
            <a:off x="5253950" y="3053545"/>
            <a:ext cx="18663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Stylesheet for Books pages</a:t>
            </a:r>
            <a:endParaRPr/>
          </a:p>
        </p:txBody>
      </p:sp>
      <p:sp>
        <p:nvSpPr>
          <p:cNvPr id="1136" name="Google Shape;1136;p67">
            <a:hlinkClick/>
          </p:cNvPr>
          <p:cNvSpPr txBox="1"/>
          <p:nvPr>
            <p:ph idx="20" type="title"/>
          </p:nvPr>
        </p:nvSpPr>
        <p:spPr>
          <a:xfrm>
            <a:off x="5750438" y="2073459"/>
            <a:ext cx="873300" cy="25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08</a:t>
            </a:r>
            <a:endParaRPr/>
          </a:p>
        </p:txBody>
      </p:sp>
      <p:sp>
        <p:nvSpPr>
          <p:cNvPr id="1137" name="Google Shape;1137;p67">
            <a:hlinkClick/>
          </p:cNvPr>
          <p:cNvSpPr txBox="1"/>
          <p:nvPr>
            <p:ph idx="21" type="title"/>
          </p:nvPr>
        </p:nvSpPr>
        <p:spPr>
          <a:xfrm>
            <a:off x="1517525" y="1776150"/>
            <a:ext cx="2135100" cy="84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07</a:t>
            </a:r>
            <a:endParaRPr/>
          </a:p>
        </p:txBody>
      </p:sp>
      <p:grpSp>
        <p:nvGrpSpPr>
          <p:cNvPr id="1138" name="Google Shape;1138;p67"/>
          <p:cNvGrpSpPr/>
          <p:nvPr/>
        </p:nvGrpSpPr>
        <p:grpSpPr>
          <a:xfrm rot="10800000">
            <a:off x="5877748" y="2452256"/>
            <a:ext cx="618712" cy="157097"/>
            <a:chOff x="5963614" y="809024"/>
            <a:chExt cx="339690" cy="94500"/>
          </a:xfrm>
        </p:grpSpPr>
        <p:sp>
          <p:nvSpPr>
            <p:cNvPr id="1139" name="Google Shape;1139;p67"/>
            <p:cNvSpPr/>
            <p:nvPr/>
          </p:nvSpPr>
          <p:spPr>
            <a:xfrm>
              <a:off x="5963614"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67"/>
            <p:cNvSpPr/>
            <p:nvPr/>
          </p:nvSpPr>
          <p:spPr>
            <a:xfrm>
              <a:off x="6208804"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1" name="Google Shape;1141;p67"/>
          <p:cNvSpPr/>
          <p:nvPr/>
        </p:nvSpPr>
        <p:spPr>
          <a:xfrm rot="5400000">
            <a:off x="62125" y="2453700"/>
            <a:ext cx="963600" cy="23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67">
            <a:hlinkClick action="ppaction://hlinkshowjump?jump=previousslide"/>
          </p:cNvPr>
          <p:cNvSpPr/>
          <p:nvPr/>
        </p:nvSpPr>
        <p:spPr>
          <a:xfrm>
            <a:off x="465662" y="2271250"/>
            <a:ext cx="156300" cy="135300"/>
          </a:xfrm>
          <a:prstGeom prst="triangle">
            <a:avLst>
              <a:gd fmla="val 50000" name="adj"/>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67">
            <a:hlinkClick action="ppaction://hlinkshowjump?jump=nextslide"/>
          </p:cNvPr>
          <p:cNvSpPr/>
          <p:nvPr/>
        </p:nvSpPr>
        <p:spPr>
          <a:xfrm flipH="1" rot="10800000">
            <a:off x="465315" y="2737050"/>
            <a:ext cx="157200" cy="135600"/>
          </a:xfrm>
          <a:prstGeom prst="triangle">
            <a:avLst>
              <a:gd fmla="val 50000" name="adj"/>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67">
            <a:hlinkClick action="ppaction://hlinksldjump" r:id="rId3"/>
          </p:cNvPr>
          <p:cNvSpPr/>
          <p:nvPr/>
        </p:nvSpPr>
        <p:spPr>
          <a:xfrm rot="5400000">
            <a:off x="465301" y="2493168"/>
            <a:ext cx="157103" cy="157157"/>
          </a:xfrm>
          <a:custGeom>
            <a:rect b="b" l="l" r="r" t="t"/>
            <a:pathLst>
              <a:path extrusionOk="0" h="21411" w="21411">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rotWithShape="0" algn="bl" dir="5400000" dist="19050">
              <a:schemeClr val="dk1">
                <a:alpha val="52000"/>
              </a:schemeClr>
            </a:outerShdw>
            <a:reflection blurRad="0" dir="5400000" dist="47625" endA="0" endPos="54000" fadeDir="5400012" kx="0" rotWithShape="0" algn="bl" stA="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5" name="Google Shape;1145;p67"/>
          <p:cNvGrpSpPr/>
          <p:nvPr/>
        </p:nvGrpSpPr>
        <p:grpSpPr>
          <a:xfrm rot="10800000">
            <a:off x="2263973" y="2493206"/>
            <a:ext cx="618712" cy="157097"/>
            <a:chOff x="5963614" y="809024"/>
            <a:chExt cx="339690" cy="94500"/>
          </a:xfrm>
        </p:grpSpPr>
        <p:sp>
          <p:nvSpPr>
            <p:cNvPr id="1146" name="Google Shape;1146;p67"/>
            <p:cNvSpPr/>
            <p:nvPr/>
          </p:nvSpPr>
          <p:spPr>
            <a:xfrm>
              <a:off x="5963614"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67"/>
            <p:cNvSpPr/>
            <p:nvPr/>
          </p:nvSpPr>
          <p:spPr>
            <a:xfrm>
              <a:off x="6208804"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8" name="Google Shape;1148;p67"/>
          <p:cNvSpPr txBox="1"/>
          <p:nvPr/>
        </p:nvSpPr>
        <p:spPr>
          <a:xfrm>
            <a:off x="1659725" y="2988150"/>
            <a:ext cx="1992900" cy="985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0"/>
              </a:spcAft>
              <a:buNone/>
            </a:pPr>
            <a:r>
              <a:rPr lang="en">
                <a:solidFill>
                  <a:schemeClr val="accent6"/>
                </a:solidFill>
                <a:latin typeface="Darker Grotesque"/>
                <a:ea typeface="Darker Grotesque"/>
                <a:cs typeface="Darker Grotesque"/>
                <a:sym typeface="Darker Grotesque"/>
              </a:rPr>
              <a:t>contains the characteristics of elements such as author.</a:t>
            </a:r>
            <a:endParaRPr>
              <a:solidFill>
                <a:schemeClr val="accent6"/>
              </a:solidFill>
              <a:latin typeface="Darker Grotesque"/>
              <a:ea typeface="Darker Grotesque"/>
              <a:cs typeface="Darker Grotesque"/>
              <a:sym typeface="Darker Grotesque"/>
            </a:endParaRPr>
          </a:p>
          <a:p>
            <a:pPr indent="0" lvl="0" marL="0" rtl="0" algn="l">
              <a:spcBef>
                <a:spcPts val="1200"/>
              </a:spcBef>
              <a:spcAft>
                <a:spcPts val="0"/>
              </a:spcAft>
              <a:buNone/>
            </a:pPr>
            <a:r>
              <a:t/>
            </a:r>
            <a:endParaRPr>
              <a:latin typeface="Darker Grotesque"/>
              <a:ea typeface="Darker Grotesque"/>
              <a:cs typeface="Darker Grotesque"/>
              <a:sym typeface="Darker Grotesq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132"/>
                                        </p:tgtEl>
                                        <p:attrNameLst>
                                          <p:attrName>style.visibility</p:attrName>
                                        </p:attrNameLst>
                                      </p:cBhvr>
                                      <p:to>
                                        <p:strVal val="visible"/>
                                      </p:to>
                                    </p:set>
                                    <p:animEffect filter="fade" transition="in">
                                      <p:cBhvr>
                                        <p:cTn dur="1100"/>
                                        <p:tgtEl>
                                          <p:spTgt spid="1132"/>
                                        </p:tgtEl>
                                      </p:cBhvr>
                                    </p:animEffect>
                                  </p:childTnLst>
                                </p:cTn>
                              </p:par>
                              <p:par>
                                <p:cTn fill="hold" nodeType="withEffect" presetClass="entr" presetID="10" presetSubtype="0">
                                  <p:stCondLst>
                                    <p:cond delay="0"/>
                                  </p:stCondLst>
                                  <p:childTnLst>
                                    <p:set>
                                      <p:cBhvr>
                                        <p:cTn dur="1" fill="hold">
                                          <p:stCondLst>
                                            <p:cond delay="0"/>
                                          </p:stCondLst>
                                        </p:cTn>
                                        <p:tgtEl>
                                          <p:spTgt spid="1133"/>
                                        </p:tgtEl>
                                        <p:attrNameLst>
                                          <p:attrName>style.visibility</p:attrName>
                                        </p:attrNameLst>
                                      </p:cBhvr>
                                      <p:to>
                                        <p:strVal val="visible"/>
                                      </p:to>
                                    </p:set>
                                    <p:animEffect filter="fade" transition="in">
                                      <p:cBhvr>
                                        <p:cTn dur="1000"/>
                                        <p:tgtEl>
                                          <p:spTgt spid="1133"/>
                                        </p:tgtEl>
                                      </p:cBhvr>
                                    </p:animEffect>
                                  </p:childTnLst>
                                </p:cTn>
                              </p:par>
                              <p:par>
                                <p:cTn fill="hold" nodeType="withEffect" presetClass="entr" presetID="10" presetSubtype="0">
                                  <p:stCondLst>
                                    <p:cond delay="0"/>
                                  </p:stCondLst>
                                  <p:childTnLst>
                                    <p:set>
                                      <p:cBhvr>
                                        <p:cTn dur="1" fill="hold">
                                          <p:stCondLst>
                                            <p:cond delay="0"/>
                                          </p:stCondLst>
                                        </p:cTn>
                                        <p:tgtEl>
                                          <p:spTgt spid="1135"/>
                                        </p:tgtEl>
                                        <p:attrNameLst>
                                          <p:attrName>style.visibility</p:attrName>
                                        </p:attrNameLst>
                                      </p:cBhvr>
                                      <p:to>
                                        <p:strVal val="visible"/>
                                      </p:to>
                                    </p:set>
                                    <p:animEffect filter="fade" transition="in">
                                      <p:cBhvr>
                                        <p:cTn dur="1000"/>
                                        <p:tgtEl>
                                          <p:spTgt spid="11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2" name="Shape 1152"/>
        <p:cNvGrpSpPr/>
        <p:nvPr/>
      </p:nvGrpSpPr>
      <p:grpSpPr>
        <a:xfrm>
          <a:off x="0" y="0"/>
          <a:ext cx="0" cy="0"/>
          <a:chOff x="0" y="0"/>
          <a:chExt cx="0" cy="0"/>
        </a:xfrm>
      </p:grpSpPr>
      <p:sp>
        <p:nvSpPr>
          <p:cNvPr id="1153" name="Google Shape;1153;p68"/>
          <p:cNvSpPr txBox="1"/>
          <p:nvPr>
            <p:ph type="title"/>
          </p:nvPr>
        </p:nvSpPr>
        <p:spPr>
          <a:xfrm flipH="1">
            <a:off x="3894950" y="90725"/>
            <a:ext cx="3324900" cy="1137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3600"/>
              <a:t>Web XML</a:t>
            </a:r>
            <a:endParaRPr sz="3600"/>
          </a:p>
        </p:txBody>
      </p:sp>
      <p:sp>
        <p:nvSpPr>
          <p:cNvPr id="1154" name="Google Shape;1154;p68"/>
          <p:cNvSpPr txBox="1"/>
          <p:nvPr>
            <p:ph idx="1" type="subTitle"/>
          </p:nvPr>
        </p:nvSpPr>
        <p:spPr>
          <a:xfrm flipH="1">
            <a:off x="3754200" y="1648350"/>
            <a:ext cx="4721700" cy="1846800"/>
          </a:xfrm>
          <a:prstGeom prst="rect">
            <a:avLst/>
          </a:prstGeom>
        </p:spPr>
        <p:txBody>
          <a:bodyPr anchorCtr="0" anchor="ctr" bIns="91425" lIns="91425" spcFirstLastPara="1" rIns="91425" wrap="square" tIns="91425">
            <a:noAutofit/>
          </a:bodyPr>
          <a:lstStyle/>
          <a:p>
            <a:pPr indent="0" lvl="0" marL="0" rtl="0" algn="l">
              <a:lnSpc>
                <a:spcPct val="200000"/>
              </a:lnSpc>
              <a:spcBef>
                <a:spcPts val="1200"/>
              </a:spcBef>
              <a:spcAft>
                <a:spcPts val="0"/>
              </a:spcAft>
              <a:buNone/>
            </a:pPr>
            <a:r>
              <a:t/>
            </a:r>
            <a:endParaRPr sz="900">
              <a:latin typeface="Times New Roman"/>
              <a:ea typeface="Times New Roman"/>
              <a:cs typeface="Times New Roman"/>
              <a:sym typeface="Times New Roman"/>
            </a:endParaRPr>
          </a:p>
          <a:p>
            <a:pPr indent="-285750" lvl="0" marL="457200" rtl="0" algn="l">
              <a:lnSpc>
                <a:spcPct val="200000"/>
              </a:lnSpc>
              <a:spcBef>
                <a:spcPts val="1200"/>
              </a:spcBef>
              <a:spcAft>
                <a:spcPts val="0"/>
              </a:spcAft>
              <a:buSzPts val="900"/>
              <a:buFont typeface="Times New Roman"/>
              <a:buChar char="●"/>
            </a:pPr>
            <a:r>
              <a:rPr lang="en" sz="900">
                <a:latin typeface="Times New Roman"/>
                <a:ea typeface="Times New Roman"/>
                <a:cs typeface="Times New Roman"/>
                <a:sym typeface="Times New Roman"/>
              </a:rPr>
              <a:t>starts with the declaration of the web-app element and specifies the XML namespaces being used in the version of the Java servlet specification. </a:t>
            </a:r>
            <a:endParaRPr sz="900">
              <a:latin typeface="Times New Roman"/>
              <a:ea typeface="Times New Roman"/>
              <a:cs typeface="Times New Roman"/>
              <a:sym typeface="Times New Roman"/>
            </a:endParaRPr>
          </a:p>
          <a:p>
            <a:pPr indent="-285750" lvl="0" marL="457200" rtl="0" algn="l">
              <a:lnSpc>
                <a:spcPct val="200000"/>
              </a:lnSpc>
              <a:spcBef>
                <a:spcPts val="0"/>
              </a:spcBef>
              <a:spcAft>
                <a:spcPts val="0"/>
              </a:spcAft>
              <a:buSzPts val="900"/>
              <a:buFont typeface="Times New Roman"/>
              <a:buChar char="●"/>
            </a:pPr>
            <a:r>
              <a:rPr lang="en" sz="900">
                <a:latin typeface="Times New Roman"/>
                <a:ea typeface="Times New Roman"/>
                <a:cs typeface="Times New Roman"/>
                <a:sym typeface="Times New Roman"/>
              </a:rPr>
              <a:t>The welcome-file-list element gives a list of the default pages that the web container needs to look for when a client makes a request to the root of the application. </a:t>
            </a:r>
            <a:endParaRPr sz="900">
              <a:latin typeface="Times New Roman"/>
              <a:ea typeface="Times New Roman"/>
              <a:cs typeface="Times New Roman"/>
              <a:sym typeface="Times New Roman"/>
            </a:endParaRPr>
          </a:p>
          <a:p>
            <a:pPr indent="-285750" lvl="0" marL="457200" rtl="0" algn="l">
              <a:lnSpc>
                <a:spcPct val="200000"/>
              </a:lnSpc>
              <a:spcBef>
                <a:spcPts val="0"/>
              </a:spcBef>
              <a:spcAft>
                <a:spcPts val="0"/>
              </a:spcAft>
              <a:buSzPts val="900"/>
              <a:buFont typeface="Times New Roman"/>
              <a:buChar char="●"/>
            </a:pPr>
            <a:r>
              <a:rPr lang="en" sz="900">
                <a:latin typeface="Times New Roman"/>
                <a:ea typeface="Times New Roman"/>
                <a:cs typeface="Times New Roman"/>
                <a:sym typeface="Times New Roman"/>
              </a:rPr>
              <a:t>The servlet elements define servlets that handle requests from clients. Each servlet element has a servlet-name and a servlet-class. Servlet-mapping elements map servlets to URL patterns that clients use to access them. </a:t>
            </a:r>
            <a:endParaRPr sz="900">
              <a:latin typeface="Times New Roman"/>
              <a:ea typeface="Times New Roman"/>
              <a:cs typeface="Times New Roman"/>
              <a:sym typeface="Times New Roman"/>
            </a:endParaRPr>
          </a:p>
          <a:p>
            <a:pPr indent="-285750" lvl="0" marL="457200" rtl="0" algn="l">
              <a:lnSpc>
                <a:spcPct val="200000"/>
              </a:lnSpc>
              <a:spcBef>
                <a:spcPts val="0"/>
              </a:spcBef>
              <a:spcAft>
                <a:spcPts val="0"/>
              </a:spcAft>
              <a:buSzPts val="900"/>
              <a:buFont typeface="Times New Roman"/>
              <a:buChar char="●"/>
            </a:pPr>
            <a:r>
              <a:rPr lang="en" sz="900">
                <a:latin typeface="Times New Roman"/>
                <a:ea typeface="Times New Roman"/>
                <a:cs typeface="Times New Roman"/>
                <a:sym typeface="Times New Roman"/>
              </a:rPr>
              <a:t>The URL patterns must match the value of the action attribute in either the Html page or the Jsp page. The three Java servlets loginHandle, logoutHandle, and dataServlet have their own unique URL pattern. </a:t>
            </a:r>
            <a:endParaRPr sz="900">
              <a:latin typeface="Times New Roman"/>
              <a:ea typeface="Times New Roman"/>
              <a:cs typeface="Times New Roman"/>
              <a:sym typeface="Times New Roman"/>
            </a:endParaRPr>
          </a:p>
          <a:p>
            <a:pPr indent="0" lvl="0" marL="0" rtl="0" algn="r">
              <a:spcBef>
                <a:spcPts val="1200"/>
              </a:spcBef>
              <a:spcAft>
                <a:spcPts val="0"/>
              </a:spcAft>
              <a:buNone/>
            </a:pPr>
            <a:r>
              <a:t/>
            </a:r>
            <a:endParaRPr sz="600"/>
          </a:p>
        </p:txBody>
      </p:sp>
      <p:sp>
        <p:nvSpPr>
          <p:cNvPr id="1155" name="Google Shape;1155;p68"/>
          <p:cNvSpPr/>
          <p:nvPr/>
        </p:nvSpPr>
        <p:spPr>
          <a:xfrm rot="5400000">
            <a:off x="62125" y="2453700"/>
            <a:ext cx="963600" cy="23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68">
            <a:hlinkClick action="ppaction://hlinkshowjump?jump=previousslide"/>
          </p:cNvPr>
          <p:cNvSpPr/>
          <p:nvPr/>
        </p:nvSpPr>
        <p:spPr>
          <a:xfrm>
            <a:off x="465662" y="2271250"/>
            <a:ext cx="156300" cy="135300"/>
          </a:xfrm>
          <a:prstGeom prst="triangle">
            <a:avLst>
              <a:gd fmla="val 50000" name="adj"/>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68">
            <a:hlinkClick action="ppaction://hlinkshowjump?jump=nextslide"/>
          </p:cNvPr>
          <p:cNvSpPr/>
          <p:nvPr/>
        </p:nvSpPr>
        <p:spPr>
          <a:xfrm flipH="1" rot="10800000">
            <a:off x="465315" y="2737050"/>
            <a:ext cx="157200" cy="135600"/>
          </a:xfrm>
          <a:prstGeom prst="triangle">
            <a:avLst>
              <a:gd fmla="val 50000" name="adj"/>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68">
            <a:hlinkClick action="ppaction://hlinksldjump" r:id="rId3"/>
          </p:cNvPr>
          <p:cNvSpPr/>
          <p:nvPr/>
        </p:nvSpPr>
        <p:spPr>
          <a:xfrm rot="5400000">
            <a:off x="465301" y="2493168"/>
            <a:ext cx="157103" cy="157157"/>
          </a:xfrm>
          <a:custGeom>
            <a:rect b="b" l="l" r="r" t="t"/>
            <a:pathLst>
              <a:path extrusionOk="0" h="21411" w="21411">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rotWithShape="0" algn="bl" dir="5400000" dist="19050">
              <a:schemeClr val="dk1">
                <a:alpha val="52000"/>
              </a:schemeClr>
            </a:outerShdw>
            <a:reflection blurRad="0" dir="5400000" dist="47625" endA="0" endPos="54000" fadeDir="5400012" kx="0" rotWithShape="0" algn="bl" stA="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9" name="Google Shape;1159;p68"/>
          <p:cNvGrpSpPr/>
          <p:nvPr/>
        </p:nvGrpSpPr>
        <p:grpSpPr>
          <a:xfrm>
            <a:off x="870275" y="1593223"/>
            <a:ext cx="2758848" cy="1774504"/>
            <a:chOff x="1109417" y="1193720"/>
            <a:chExt cx="3628631" cy="2517384"/>
          </a:xfrm>
        </p:grpSpPr>
        <p:grpSp>
          <p:nvGrpSpPr>
            <p:cNvPr id="1160" name="Google Shape;1160;p68"/>
            <p:cNvGrpSpPr/>
            <p:nvPr/>
          </p:nvGrpSpPr>
          <p:grpSpPr>
            <a:xfrm rot="5400000">
              <a:off x="2245108" y="1193720"/>
              <a:ext cx="801000" cy="801000"/>
              <a:chOff x="5372267" y="434783"/>
              <a:chExt cx="801000" cy="801000"/>
            </a:xfrm>
          </p:grpSpPr>
          <p:sp>
            <p:nvSpPr>
              <p:cNvPr id="1161" name="Google Shape;1161;p68"/>
              <p:cNvSpPr/>
              <p:nvPr/>
            </p:nvSpPr>
            <p:spPr>
              <a:xfrm>
                <a:off x="5372267" y="434783"/>
                <a:ext cx="801000" cy="801000"/>
              </a:xfrm>
              <a:prstGeom prst="blockArc">
                <a:avLst>
                  <a:gd fmla="val 10800000" name="adj1"/>
                  <a:gd fmla="val 0" name="adj2"/>
                  <a:gd fmla="val 25000" name="adj3"/>
                </a:avLst>
              </a:prstGeom>
              <a:solidFill>
                <a:schemeClr val="accent2"/>
              </a:solidFill>
              <a:ln>
                <a:noFill/>
              </a:ln>
              <a:effectLst>
                <a:outerShdw blurRad="485775" rotWithShape="0" algn="bl" dir="2940000" dist="114300">
                  <a:schemeClr val="dk1">
                    <a:alpha val="6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68"/>
              <p:cNvSpPr/>
              <p:nvPr/>
            </p:nvSpPr>
            <p:spPr>
              <a:xfrm flipH="1" rot="10800000">
                <a:off x="5372267" y="434783"/>
                <a:ext cx="801000" cy="801000"/>
              </a:xfrm>
              <a:prstGeom prst="blockArc">
                <a:avLst>
                  <a:gd fmla="val 10800000" name="adj1"/>
                  <a:gd fmla="val 0" name="adj2"/>
                  <a:gd fmla="val 25000" name="adj3"/>
                </a:avLst>
              </a:prstGeom>
              <a:solidFill>
                <a:schemeClr val="accent4"/>
              </a:solidFill>
              <a:ln>
                <a:noFill/>
              </a:ln>
              <a:effectLst>
                <a:outerShdw blurRad="485775" rotWithShape="0" algn="bl" dir="2940000" dist="114300">
                  <a:schemeClr val="dk1">
                    <a:alpha val="6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3" name="Google Shape;1163;p68"/>
            <p:cNvSpPr/>
            <p:nvPr/>
          </p:nvSpPr>
          <p:spPr>
            <a:xfrm flipH="1">
              <a:off x="4240547" y="2715949"/>
              <a:ext cx="419225" cy="572706"/>
            </a:xfrm>
            <a:custGeom>
              <a:rect b="b" l="l" r="r" t="t"/>
              <a:pathLst>
                <a:path extrusionOk="0" h="29624" w="21685">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3"/>
            </a:solidFill>
            <a:ln>
              <a:noFill/>
            </a:ln>
            <a:effectLst>
              <a:outerShdw blurRad="57150" rotWithShape="0" algn="bl" dir="5400000" dist="19050">
                <a:schemeClr val="dk1">
                  <a:alpha val="22000"/>
                </a:schemeClr>
              </a:outerShdw>
              <a:reflection blurRad="0" dir="5400000" dist="38100" endA="0" endPos="30000" fadeDir="5400012" kx="0" rotWithShape="0" algn="bl" stA="2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4" name="Google Shape;1164;p68"/>
            <p:cNvGrpSpPr/>
            <p:nvPr/>
          </p:nvGrpSpPr>
          <p:grpSpPr>
            <a:xfrm flipH="1">
              <a:off x="1353013" y="1432192"/>
              <a:ext cx="903412" cy="1289407"/>
              <a:chOff x="5484390" y="2699155"/>
              <a:chExt cx="1632940" cy="2330636"/>
            </a:xfrm>
          </p:grpSpPr>
          <p:sp>
            <p:nvSpPr>
              <p:cNvPr id="1165" name="Google Shape;1165;p68"/>
              <p:cNvSpPr/>
              <p:nvPr/>
            </p:nvSpPr>
            <p:spPr>
              <a:xfrm rot="1337864">
                <a:off x="5849934" y="2791559"/>
                <a:ext cx="901851" cy="2104597"/>
              </a:xfrm>
              <a:custGeom>
                <a:rect b="b" l="l" r="r" t="t"/>
                <a:pathLst>
                  <a:path extrusionOk="0" h="63237" w="27098">
                    <a:moveTo>
                      <a:pt x="3771" y="1"/>
                    </a:moveTo>
                    <a:cubicBezTo>
                      <a:pt x="3500" y="1"/>
                      <a:pt x="3230" y="34"/>
                      <a:pt x="2976" y="102"/>
                    </a:cubicBezTo>
                    <a:cubicBezTo>
                      <a:pt x="1878" y="406"/>
                      <a:pt x="1116" y="1116"/>
                      <a:pt x="728" y="2214"/>
                    </a:cubicBezTo>
                    <a:cubicBezTo>
                      <a:pt x="1" y="4260"/>
                      <a:pt x="744" y="7083"/>
                      <a:pt x="1878" y="8621"/>
                    </a:cubicBezTo>
                    <a:cubicBezTo>
                      <a:pt x="2216" y="9095"/>
                      <a:pt x="2621" y="9568"/>
                      <a:pt x="3010" y="10024"/>
                    </a:cubicBezTo>
                    <a:cubicBezTo>
                      <a:pt x="3922" y="11123"/>
                      <a:pt x="4887" y="12255"/>
                      <a:pt x="5326" y="13659"/>
                    </a:cubicBezTo>
                    <a:cubicBezTo>
                      <a:pt x="6154" y="16228"/>
                      <a:pt x="5410" y="18426"/>
                      <a:pt x="4684" y="20555"/>
                    </a:cubicBezTo>
                    <a:cubicBezTo>
                      <a:pt x="4294" y="21687"/>
                      <a:pt x="3889" y="22871"/>
                      <a:pt x="3719" y="24122"/>
                    </a:cubicBezTo>
                    <a:cubicBezTo>
                      <a:pt x="3365" y="26725"/>
                      <a:pt x="3922" y="29125"/>
                      <a:pt x="5258" y="30748"/>
                    </a:cubicBezTo>
                    <a:cubicBezTo>
                      <a:pt x="5630" y="31187"/>
                      <a:pt x="6086" y="31593"/>
                      <a:pt x="6509" y="31999"/>
                    </a:cubicBezTo>
                    <a:cubicBezTo>
                      <a:pt x="7134" y="32557"/>
                      <a:pt x="7776" y="33148"/>
                      <a:pt x="8233" y="33876"/>
                    </a:cubicBezTo>
                    <a:cubicBezTo>
                      <a:pt x="9670" y="36073"/>
                      <a:pt x="9146" y="38981"/>
                      <a:pt x="8639" y="40975"/>
                    </a:cubicBezTo>
                    <a:cubicBezTo>
                      <a:pt x="8572" y="41262"/>
                      <a:pt x="8486" y="41550"/>
                      <a:pt x="8419" y="41837"/>
                    </a:cubicBezTo>
                    <a:cubicBezTo>
                      <a:pt x="7895" y="43798"/>
                      <a:pt x="7371" y="45810"/>
                      <a:pt x="7794" y="47737"/>
                    </a:cubicBezTo>
                    <a:cubicBezTo>
                      <a:pt x="8335" y="50171"/>
                      <a:pt x="10228" y="51878"/>
                      <a:pt x="12223" y="53687"/>
                    </a:cubicBezTo>
                    <a:cubicBezTo>
                      <a:pt x="13879" y="55174"/>
                      <a:pt x="15586" y="56712"/>
                      <a:pt x="16516" y="58740"/>
                    </a:cubicBezTo>
                    <a:cubicBezTo>
                      <a:pt x="16719" y="59180"/>
                      <a:pt x="16888" y="59637"/>
                      <a:pt x="17040" y="60077"/>
                    </a:cubicBezTo>
                    <a:cubicBezTo>
                      <a:pt x="17328" y="60870"/>
                      <a:pt x="17598" y="61632"/>
                      <a:pt x="18071" y="62256"/>
                    </a:cubicBezTo>
                    <a:cubicBezTo>
                      <a:pt x="18561" y="62916"/>
                      <a:pt x="19221" y="63237"/>
                      <a:pt x="20082" y="63237"/>
                    </a:cubicBezTo>
                    <a:cubicBezTo>
                      <a:pt x="20522" y="63237"/>
                      <a:pt x="21013" y="63153"/>
                      <a:pt x="21536" y="62984"/>
                    </a:cubicBezTo>
                    <a:cubicBezTo>
                      <a:pt x="22162" y="62781"/>
                      <a:pt x="22838" y="62459"/>
                      <a:pt x="23514" y="62054"/>
                    </a:cubicBezTo>
                    <a:cubicBezTo>
                      <a:pt x="25694" y="60753"/>
                      <a:pt x="27098" y="58251"/>
                      <a:pt x="27030" y="55833"/>
                    </a:cubicBezTo>
                    <a:cubicBezTo>
                      <a:pt x="26963" y="53500"/>
                      <a:pt x="25796" y="51489"/>
                      <a:pt x="24579" y="49342"/>
                    </a:cubicBezTo>
                    <a:cubicBezTo>
                      <a:pt x="23700" y="47838"/>
                      <a:pt x="22804" y="46265"/>
                      <a:pt x="22331" y="44559"/>
                    </a:cubicBezTo>
                    <a:cubicBezTo>
                      <a:pt x="21367" y="41212"/>
                      <a:pt x="22111" y="37696"/>
                      <a:pt x="22838" y="34298"/>
                    </a:cubicBezTo>
                    <a:cubicBezTo>
                      <a:pt x="22922" y="33926"/>
                      <a:pt x="22990" y="33554"/>
                      <a:pt x="23075" y="33182"/>
                    </a:cubicBezTo>
                    <a:cubicBezTo>
                      <a:pt x="23801" y="29616"/>
                      <a:pt x="24292" y="25559"/>
                      <a:pt x="22331" y="22381"/>
                    </a:cubicBezTo>
                    <a:cubicBezTo>
                      <a:pt x="20995" y="20234"/>
                      <a:pt x="18714" y="18831"/>
                      <a:pt x="16516" y="17479"/>
                    </a:cubicBezTo>
                    <a:cubicBezTo>
                      <a:pt x="14082" y="15974"/>
                      <a:pt x="11563" y="14436"/>
                      <a:pt x="10244" y="11883"/>
                    </a:cubicBezTo>
                    <a:cubicBezTo>
                      <a:pt x="9484" y="10429"/>
                      <a:pt x="9196" y="8773"/>
                      <a:pt x="8926" y="7184"/>
                    </a:cubicBezTo>
                    <a:lnTo>
                      <a:pt x="8842" y="6728"/>
                    </a:lnTo>
                    <a:cubicBezTo>
                      <a:pt x="8554" y="5054"/>
                      <a:pt x="8182" y="3314"/>
                      <a:pt x="7168" y="1928"/>
                    </a:cubicBezTo>
                    <a:cubicBezTo>
                      <a:pt x="6323" y="760"/>
                      <a:pt x="4988" y="1"/>
                      <a:pt x="3771" y="1"/>
                    </a:cubicBezTo>
                    <a:close/>
                  </a:path>
                </a:pathLst>
              </a:custGeom>
              <a:solidFill>
                <a:schemeClr val="dk1"/>
              </a:solidFill>
              <a:ln>
                <a:noFill/>
              </a:ln>
              <a:effectLst>
                <a:outerShdw blurRad="57150" rotWithShape="0" algn="bl" dir="5400000" dist="19050">
                  <a:schemeClr val="dk1">
                    <a:alpha val="18000"/>
                  </a:schemeClr>
                </a:outerShdw>
                <a:reflection blurRad="0" dir="5400000" dist="38100" endA="0" endPos="18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68"/>
              <p:cNvSpPr/>
              <p:nvPr/>
            </p:nvSpPr>
            <p:spPr>
              <a:xfrm>
                <a:off x="5976368" y="2785366"/>
                <a:ext cx="708700" cy="2244425"/>
              </a:xfrm>
              <a:custGeom>
                <a:rect b="b" l="l" r="r" t="t"/>
                <a:pathLst>
                  <a:path extrusionOk="0" h="89777" w="28348">
                    <a:moveTo>
                      <a:pt x="22990" y="0"/>
                    </a:moveTo>
                    <a:cubicBezTo>
                      <a:pt x="20759" y="0"/>
                      <a:pt x="19253" y="2249"/>
                      <a:pt x="18933" y="4480"/>
                    </a:cubicBezTo>
                    <a:cubicBezTo>
                      <a:pt x="18764" y="5765"/>
                      <a:pt x="18764" y="7016"/>
                      <a:pt x="18764" y="8215"/>
                    </a:cubicBezTo>
                    <a:cubicBezTo>
                      <a:pt x="18764" y="10616"/>
                      <a:pt x="18764" y="12881"/>
                      <a:pt x="17445" y="15281"/>
                    </a:cubicBezTo>
                    <a:cubicBezTo>
                      <a:pt x="16634" y="16769"/>
                      <a:pt x="15535" y="18071"/>
                      <a:pt x="14453" y="19322"/>
                    </a:cubicBezTo>
                    <a:cubicBezTo>
                      <a:pt x="13693" y="20235"/>
                      <a:pt x="12881" y="21181"/>
                      <a:pt x="12221" y="22178"/>
                    </a:cubicBezTo>
                    <a:cubicBezTo>
                      <a:pt x="9839" y="25694"/>
                      <a:pt x="9010" y="30005"/>
                      <a:pt x="9805" y="34653"/>
                    </a:cubicBezTo>
                    <a:cubicBezTo>
                      <a:pt x="10515" y="38795"/>
                      <a:pt x="9433" y="42090"/>
                      <a:pt x="6052" y="46030"/>
                    </a:cubicBezTo>
                    <a:cubicBezTo>
                      <a:pt x="3077" y="49512"/>
                      <a:pt x="1" y="53096"/>
                      <a:pt x="964" y="58167"/>
                    </a:cubicBezTo>
                    <a:cubicBezTo>
                      <a:pt x="1302" y="59958"/>
                      <a:pt x="2131" y="61716"/>
                      <a:pt x="2924" y="63441"/>
                    </a:cubicBezTo>
                    <a:cubicBezTo>
                      <a:pt x="4311" y="66364"/>
                      <a:pt x="5714" y="69391"/>
                      <a:pt x="4885" y="72772"/>
                    </a:cubicBezTo>
                    <a:cubicBezTo>
                      <a:pt x="4599" y="73921"/>
                      <a:pt x="4040" y="74985"/>
                      <a:pt x="3517" y="75999"/>
                    </a:cubicBezTo>
                    <a:cubicBezTo>
                      <a:pt x="3246" y="76524"/>
                      <a:pt x="2958" y="77065"/>
                      <a:pt x="2722" y="77606"/>
                    </a:cubicBezTo>
                    <a:cubicBezTo>
                      <a:pt x="1741" y="79837"/>
                      <a:pt x="1471" y="82186"/>
                      <a:pt x="1978" y="84248"/>
                    </a:cubicBezTo>
                    <a:cubicBezTo>
                      <a:pt x="2367" y="85905"/>
                      <a:pt x="3314" y="87426"/>
                      <a:pt x="4565" y="88441"/>
                    </a:cubicBezTo>
                    <a:cubicBezTo>
                      <a:pt x="5020" y="88813"/>
                      <a:pt x="5494" y="89101"/>
                      <a:pt x="6001" y="89320"/>
                    </a:cubicBezTo>
                    <a:cubicBezTo>
                      <a:pt x="6677" y="89624"/>
                      <a:pt x="7472" y="89777"/>
                      <a:pt x="8401" y="89777"/>
                    </a:cubicBezTo>
                    <a:cubicBezTo>
                      <a:pt x="10768" y="89777"/>
                      <a:pt x="13727" y="88762"/>
                      <a:pt x="15552" y="87309"/>
                    </a:cubicBezTo>
                    <a:cubicBezTo>
                      <a:pt x="18527" y="84976"/>
                      <a:pt x="18392" y="81866"/>
                      <a:pt x="18239" y="78569"/>
                    </a:cubicBezTo>
                    <a:cubicBezTo>
                      <a:pt x="18122" y="75932"/>
                      <a:pt x="18003" y="73227"/>
                      <a:pt x="19456" y="70777"/>
                    </a:cubicBezTo>
                    <a:cubicBezTo>
                      <a:pt x="20099" y="69661"/>
                      <a:pt x="20910" y="68647"/>
                      <a:pt x="21671" y="67649"/>
                    </a:cubicBezTo>
                    <a:cubicBezTo>
                      <a:pt x="22972" y="65976"/>
                      <a:pt x="24207" y="64403"/>
                      <a:pt x="24832" y="62426"/>
                    </a:cubicBezTo>
                    <a:cubicBezTo>
                      <a:pt x="25796" y="59418"/>
                      <a:pt x="24967" y="56172"/>
                      <a:pt x="24122" y="53670"/>
                    </a:cubicBezTo>
                    <a:cubicBezTo>
                      <a:pt x="23885" y="52994"/>
                      <a:pt x="23632" y="52300"/>
                      <a:pt x="23396" y="51624"/>
                    </a:cubicBezTo>
                    <a:cubicBezTo>
                      <a:pt x="22600" y="49444"/>
                      <a:pt x="21789" y="47195"/>
                      <a:pt x="21536" y="44846"/>
                    </a:cubicBezTo>
                    <a:cubicBezTo>
                      <a:pt x="21282" y="42226"/>
                      <a:pt x="21773" y="40096"/>
                      <a:pt x="23057" y="38304"/>
                    </a:cubicBezTo>
                    <a:cubicBezTo>
                      <a:pt x="23396" y="37831"/>
                      <a:pt x="23767" y="37391"/>
                      <a:pt x="24122" y="36952"/>
                    </a:cubicBezTo>
                    <a:cubicBezTo>
                      <a:pt x="24680" y="36259"/>
                      <a:pt x="25271" y="35532"/>
                      <a:pt x="25728" y="34754"/>
                    </a:cubicBezTo>
                    <a:cubicBezTo>
                      <a:pt x="27638" y="31441"/>
                      <a:pt x="26826" y="28078"/>
                      <a:pt x="25947" y="24511"/>
                    </a:cubicBezTo>
                    <a:cubicBezTo>
                      <a:pt x="25187" y="21434"/>
                      <a:pt x="24410" y="18274"/>
                      <a:pt x="25508" y="15130"/>
                    </a:cubicBezTo>
                    <a:cubicBezTo>
                      <a:pt x="25812" y="14267"/>
                      <a:pt x="26218" y="13439"/>
                      <a:pt x="26623" y="12644"/>
                    </a:cubicBezTo>
                    <a:cubicBezTo>
                      <a:pt x="26860" y="12155"/>
                      <a:pt x="27097" y="11647"/>
                      <a:pt x="27317" y="11157"/>
                    </a:cubicBezTo>
                    <a:cubicBezTo>
                      <a:pt x="28162" y="9213"/>
                      <a:pt x="28348" y="6745"/>
                      <a:pt x="27790" y="4530"/>
                    </a:cubicBezTo>
                    <a:cubicBezTo>
                      <a:pt x="27317" y="2637"/>
                      <a:pt x="26150" y="1082"/>
                      <a:pt x="24663" y="390"/>
                    </a:cubicBezTo>
                    <a:cubicBezTo>
                      <a:pt x="24105" y="135"/>
                      <a:pt x="23531" y="0"/>
                      <a:pt x="22990" y="0"/>
                    </a:cubicBezTo>
                    <a:close/>
                  </a:path>
                </a:pathLst>
              </a:custGeom>
              <a:solidFill>
                <a:schemeClr val="accent4"/>
              </a:solidFill>
              <a:ln>
                <a:noFill/>
              </a:ln>
              <a:effectLst>
                <a:outerShdw blurRad="57150" rotWithShape="0" algn="bl" dir="5400000" dist="19050">
                  <a:schemeClr val="dk1">
                    <a:alpha val="18000"/>
                  </a:schemeClr>
                </a:outerShdw>
                <a:reflection blurRad="0" dir="5400000" dist="38100" endA="0" endPos="18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7" name="Google Shape;1167;p68"/>
            <p:cNvGrpSpPr/>
            <p:nvPr/>
          </p:nvGrpSpPr>
          <p:grpSpPr>
            <a:xfrm rot="-6299960">
              <a:off x="981513" y="2079961"/>
              <a:ext cx="603326" cy="198124"/>
              <a:chOff x="6872640" y="3345236"/>
              <a:chExt cx="575161" cy="188875"/>
            </a:xfrm>
          </p:grpSpPr>
          <p:sp>
            <p:nvSpPr>
              <p:cNvPr id="1168" name="Google Shape;1168;p68"/>
              <p:cNvSpPr/>
              <p:nvPr/>
            </p:nvSpPr>
            <p:spPr>
              <a:xfrm>
                <a:off x="7327202" y="3345236"/>
                <a:ext cx="120600" cy="120600"/>
              </a:xfrm>
              <a:prstGeom prst="ellipse">
                <a:avLst/>
              </a:prstGeom>
              <a:gradFill>
                <a:gsLst>
                  <a:gs pos="0">
                    <a:srgbClr val="81EEEB"/>
                  </a:gs>
                  <a:gs pos="100000">
                    <a:srgbClr val="3AE4DF"/>
                  </a:gs>
                </a:gsLst>
                <a:lin ang="8100019" scaled="0"/>
              </a:gradFill>
              <a:ln>
                <a:noFill/>
              </a:ln>
              <a:effectLst>
                <a:outerShdw blurRad="157163" rotWithShape="0" algn="bl" dir="5400000" dist="85725">
                  <a:schemeClr val="dk1">
                    <a:alpha val="3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68"/>
              <p:cNvSpPr/>
              <p:nvPr/>
            </p:nvSpPr>
            <p:spPr>
              <a:xfrm>
                <a:off x="6872640" y="3488811"/>
                <a:ext cx="45300" cy="45300"/>
              </a:xfrm>
              <a:prstGeom prst="ellipse">
                <a:avLst/>
              </a:prstGeom>
              <a:solidFill>
                <a:schemeClr val="lt1"/>
              </a:solidFill>
              <a:ln>
                <a:noFill/>
              </a:ln>
              <a:effectLst>
                <a:outerShdw blurRad="157163" rotWithShape="0" algn="bl" dir="5400000" dist="85725">
                  <a:schemeClr val="dk1">
                    <a:alpha val="3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0" name="Google Shape;1170;p68"/>
            <p:cNvSpPr/>
            <p:nvPr/>
          </p:nvSpPr>
          <p:spPr>
            <a:xfrm>
              <a:off x="1794422" y="1623401"/>
              <a:ext cx="2605157" cy="2087702"/>
            </a:xfrm>
            <a:custGeom>
              <a:rect b="b" l="l" r="r" t="t"/>
              <a:pathLst>
                <a:path extrusionOk="0" h="209493" w="232154">
                  <a:moveTo>
                    <a:pt x="14702" y="0"/>
                  </a:moveTo>
                  <a:cubicBezTo>
                    <a:pt x="6580" y="0"/>
                    <a:pt x="0" y="6580"/>
                    <a:pt x="0" y="14702"/>
                  </a:cubicBezTo>
                  <a:lnTo>
                    <a:pt x="0" y="165069"/>
                  </a:lnTo>
                  <a:cubicBezTo>
                    <a:pt x="0" y="173189"/>
                    <a:pt x="6580" y="179769"/>
                    <a:pt x="14702" y="179769"/>
                  </a:cubicBezTo>
                  <a:lnTo>
                    <a:pt x="84962" y="179769"/>
                  </a:lnTo>
                  <a:lnTo>
                    <a:pt x="84962" y="203879"/>
                  </a:lnTo>
                  <a:lnTo>
                    <a:pt x="69202" y="203879"/>
                  </a:lnTo>
                  <a:cubicBezTo>
                    <a:pt x="67637" y="203879"/>
                    <a:pt x="66395" y="205146"/>
                    <a:pt x="66395" y="206686"/>
                  </a:cubicBezTo>
                  <a:cubicBezTo>
                    <a:pt x="66395" y="208251"/>
                    <a:pt x="67637" y="209493"/>
                    <a:pt x="69202" y="209493"/>
                  </a:cubicBezTo>
                  <a:lnTo>
                    <a:pt x="162952" y="209493"/>
                  </a:lnTo>
                  <a:cubicBezTo>
                    <a:pt x="164516" y="209493"/>
                    <a:pt x="165759" y="208251"/>
                    <a:pt x="165759" y="206686"/>
                  </a:cubicBezTo>
                  <a:cubicBezTo>
                    <a:pt x="165759" y="205146"/>
                    <a:pt x="164516" y="203879"/>
                    <a:pt x="162952" y="203879"/>
                  </a:cubicBezTo>
                  <a:lnTo>
                    <a:pt x="147192" y="203879"/>
                  </a:lnTo>
                  <a:lnTo>
                    <a:pt x="147192" y="179769"/>
                  </a:lnTo>
                  <a:lnTo>
                    <a:pt x="217452" y="179769"/>
                  </a:lnTo>
                  <a:cubicBezTo>
                    <a:pt x="225574" y="179769"/>
                    <a:pt x="232154" y="173189"/>
                    <a:pt x="232154" y="165069"/>
                  </a:cubicBezTo>
                  <a:lnTo>
                    <a:pt x="232154" y="14702"/>
                  </a:lnTo>
                  <a:cubicBezTo>
                    <a:pt x="232154" y="6580"/>
                    <a:pt x="225574" y="0"/>
                    <a:pt x="217452" y="0"/>
                  </a:cubicBezTo>
                  <a:close/>
                </a:path>
              </a:pathLst>
            </a:custGeom>
            <a:solidFill>
              <a:schemeClr val="lt1"/>
            </a:solidFill>
            <a:ln>
              <a:noFill/>
            </a:ln>
            <a:effectLst>
              <a:outerShdw blurRad="57150" rotWithShape="0" algn="bl" dir="5400000" dist="19050">
                <a:schemeClr val="dk1">
                  <a:alpha val="22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68"/>
            <p:cNvSpPr/>
            <p:nvPr/>
          </p:nvSpPr>
          <p:spPr>
            <a:xfrm>
              <a:off x="1913294" y="1729680"/>
              <a:ext cx="2366811" cy="1535902"/>
            </a:xfrm>
            <a:custGeom>
              <a:rect b="b" l="l" r="r" t="t"/>
              <a:pathLst>
                <a:path extrusionOk="0" h="62611" w="96483">
                  <a:moveTo>
                    <a:pt x="3310" y="1"/>
                  </a:moveTo>
                  <a:cubicBezTo>
                    <a:pt x="1484" y="1"/>
                    <a:pt x="0" y="1484"/>
                    <a:pt x="0" y="3310"/>
                  </a:cubicBezTo>
                  <a:lnTo>
                    <a:pt x="0" y="62610"/>
                  </a:lnTo>
                  <a:lnTo>
                    <a:pt x="96483" y="62610"/>
                  </a:lnTo>
                  <a:lnTo>
                    <a:pt x="96483" y="3310"/>
                  </a:lnTo>
                  <a:cubicBezTo>
                    <a:pt x="96483" y="1484"/>
                    <a:pt x="94999" y="1"/>
                    <a:pt x="93196" y="1"/>
                  </a:cubicBezTo>
                  <a:close/>
                </a:path>
              </a:pathLst>
            </a:custGeom>
            <a:solidFill>
              <a:schemeClr val="accent6"/>
            </a:solidFill>
            <a:ln>
              <a:noFill/>
            </a:ln>
            <a:effectLst>
              <a:outerShdw blurRad="57150" rotWithShape="0" algn="bl" dir="5400000" dist="19050">
                <a:schemeClr val="dk1">
                  <a:alpha val="9000"/>
                </a:schemeClr>
              </a:outerShdw>
              <a:reflection blurRad="0" dir="5400000" dist="38100" endA="0" endPos="9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68"/>
            <p:cNvSpPr/>
            <p:nvPr/>
          </p:nvSpPr>
          <p:spPr>
            <a:xfrm>
              <a:off x="2039828" y="1893748"/>
              <a:ext cx="2113751" cy="1278328"/>
            </a:xfrm>
            <a:custGeom>
              <a:rect b="b" l="l" r="r" t="t"/>
              <a:pathLst>
                <a:path extrusionOk="0" h="52111" w="86167">
                  <a:moveTo>
                    <a:pt x="1" y="1"/>
                  </a:moveTo>
                  <a:lnTo>
                    <a:pt x="1" y="52111"/>
                  </a:lnTo>
                  <a:lnTo>
                    <a:pt x="86166" y="52111"/>
                  </a:lnTo>
                  <a:lnTo>
                    <a:pt x="86166" y="1"/>
                  </a:lnTo>
                  <a:close/>
                </a:path>
              </a:pathLst>
            </a:custGeom>
            <a:solidFill>
              <a:schemeClr val="dk2"/>
            </a:solidFill>
            <a:ln>
              <a:noFill/>
            </a:ln>
            <a:effectLst>
              <a:outerShdw blurRad="57150" rotWithShape="0" algn="bl" dir="5400000" dist="19050">
                <a:schemeClr val="dk1">
                  <a:alpha val="14000"/>
                </a:schemeClr>
              </a:outerShdw>
              <a:reflection blurRad="0" dir="5400000" dist="38100" endA="0" endPos="9000" fadeDir="5400012" kx="0" rotWithShape="0" algn="bl" stA="11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3" name="Google Shape;1173;p68"/>
            <p:cNvGrpSpPr/>
            <p:nvPr/>
          </p:nvGrpSpPr>
          <p:grpSpPr>
            <a:xfrm>
              <a:off x="3285722" y="1558914"/>
              <a:ext cx="775519" cy="540341"/>
              <a:chOff x="3476740" y="1534150"/>
              <a:chExt cx="739293" cy="515101"/>
            </a:xfrm>
          </p:grpSpPr>
          <p:sp>
            <p:nvSpPr>
              <p:cNvPr id="1174" name="Google Shape;1174;p68"/>
              <p:cNvSpPr/>
              <p:nvPr/>
            </p:nvSpPr>
            <p:spPr>
              <a:xfrm>
                <a:off x="3476740" y="1534150"/>
                <a:ext cx="739293" cy="515101"/>
              </a:xfrm>
              <a:custGeom>
                <a:rect b="b" l="l" r="r" t="t"/>
                <a:pathLst>
                  <a:path extrusionOk="0" h="22027" w="31614">
                    <a:moveTo>
                      <a:pt x="2123" y="0"/>
                    </a:moveTo>
                    <a:cubicBezTo>
                      <a:pt x="959" y="0"/>
                      <a:pt x="0" y="959"/>
                      <a:pt x="0" y="2146"/>
                    </a:cubicBezTo>
                    <a:lnTo>
                      <a:pt x="0" y="19881"/>
                    </a:lnTo>
                    <a:cubicBezTo>
                      <a:pt x="0" y="21068"/>
                      <a:pt x="959" y="22026"/>
                      <a:pt x="2123" y="22026"/>
                    </a:cubicBezTo>
                    <a:lnTo>
                      <a:pt x="29468" y="22026"/>
                    </a:lnTo>
                    <a:cubicBezTo>
                      <a:pt x="30654" y="22026"/>
                      <a:pt x="31613" y="21068"/>
                      <a:pt x="31613" y="19881"/>
                    </a:cubicBezTo>
                    <a:lnTo>
                      <a:pt x="31613" y="2146"/>
                    </a:lnTo>
                    <a:cubicBezTo>
                      <a:pt x="31613" y="959"/>
                      <a:pt x="30654" y="0"/>
                      <a:pt x="29468" y="0"/>
                    </a:cubicBezTo>
                    <a:close/>
                  </a:path>
                </a:pathLst>
              </a:custGeom>
              <a:solidFill>
                <a:schemeClr val="accent3"/>
              </a:solidFill>
              <a:ln>
                <a:noFill/>
              </a:ln>
              <a:effectLst>
                <a:outerShdw blurRad="57150" rotWithShape="0" algn="bl" dir="5400000" dist="19050">
                  <a:schemeClr val="dk1">
                    <a:alpha val="11000"/>
                  </a:schemeClr>
                </a:outerShdw>
                <a:reflection blurRad="0" dir="5400000" dist="38100" endA="0" endPos="9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68"/>
              <p:cNvSpPr/>
              <p:nvPr/>
            </p:nvSpPr>
            <p:spPr>
              <a:xfrm>
                <a:off x="3596827" y="1627015"/>
                <a:ext cx="99316" cy="99316"/>
              </a:xfrm>
              <a:custGeom>
                <a:rect b="b" l="l" r="r" t="t"/>
                <a:pathLst>
                  <a:path extrusionOk="0" h="4247" w="4247">
                    <a:moveTo>
                      <a:pt x="2123" y="1"/>
                    </a:moveTo>
                    <a:cubicBezTo>
                      <a:pt x="959" y="1"/>
                      <a:pt x="1" y="936"/>
                      <a:pt x="1" y="2123"/>
                    </a:cubicBezTo>
                    <a:cubicBezTo>
                      <a:pt x="1" y="3287"/>
                      <a:pt x="959" y="4246"/>
                      <a:pt x="2123" y="4246"/>
                    </a:cubicBezTo>
                    <a:cubicBezTo>
                      <a:pt x="3310" y="4246"/>
                      <a:pt x="4246" y="3287"/>
                      <a:pt x="4246" y="2123"/>
                    </a:cubicBezTo>
                    <a:cubicBezTo>
                      <a:pt x="4246" y="936"/>
                      <a:pt x="3310" y="1"/>
                      <a:pt x="2123" y="1"/>
                    </a:cubicBezTo>
                    <a:close/>
                  </a:path>
                </a:pathLst>
              </a:custGeom>
              <a:solidFill>
                <a:schemeClr val="accent6"/>
              </a:solidFill>
              <a:ln>
                <a:noFill/>
              </a:ln>
              <a:effectLst>
                <a:outerShdw blurRad="57150" rotWithShape="0" algn="bl" dir="5400000" dist="19050">
                  <a:schemeClr val="dk1">
                    <a:alpha val="11000"/>
                  </a:schemeClr>
                </a:outerShdw>
                <a:reflection blurRad="0" dir="5400000" dist="38100" endA="0" endPos="9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68"/>
              <p:cNvSpPr/>
              <p:nvPr/>
            </p:nvSpPr>
            <p:spPr>
              <a:xfrm>
                <a:off x="3744695" y="1651570"/>
                <a:ext cx="281859" cy="50208"/>
              </a:xfrm>
              <a:custGeom>
                <a:rect b="b" l="l" r="r" t="t"/>
                <a:pathLst>
                  <a:path extrusionOk="0" h="2147" w="12053">
                    <a:moveTo>
                      <a:pt x="1073" y="1"/>
                    </a:moveTo>
                    <a:cubicBezTo>
                      <a:pt x="480" y="1"/>
                      <a:pt x="0" y="480"/>
                      <a:pt x="0" y="1073"/>
                    </a:cubicBezTo>
                    <a:cubicBezTo>
                      <a:pt x="0" y="1667"/>
                      <a:pt x="480" y="2146"/>
                      <a:pt x="1073" y="2146"/>
                    </a:cubicBezTo>
                    <a:lnTo>
                      <a:pt x="10979" y="2146"/>
                    </a:lnTo>
                    <a:cubicBezTo>
                      <a:pt x="11573" y="2146"/>
                      <a:pt x="12052" y="1667"/>
                      <a:pt x="12052" y="1073"/>
                    </a:cubicBezTo>
                    <a:cubicBezTo>
                      <a:pt x="12052" y="480"/>
                      <a:pt x="11573" y="1"/>
                      <a:pt x="10979" y="1"/>
                    </a:cubicBezTo>
                    <a:close/>
                  </a:path>
                </a:pathLst>
              </a:custGeom>
              <a:solidFill>
                <a:schemeClr val="accent6"/>
              </a:solidFill>
              <a:ln>
                <a:noFill/>
              </a:ln>
              <a:effectLst>
                <a:outerShdw blurRad="57150" rotWithShape="0" algn="bl" dir="5400000" dist="19050">
                  <a:schemeClr val="dk1">
                    <a:alpha val="11000"/>
                  </a:schemeClr>
                </a:outerShdw>
                <a:reflection blurRad="0" dir="5400000" dist="38100" endA="0" endPos="9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68"/>
              <p:cNvSpPr/>
              <p:nvPr/>
            </p:nvSpPr>
            <p:spPr>
              <a:xfrm>
                <a:off x="3609642" y="1811179"/>
                <a:ext cx="485753" cy="13353"/>
              </a:xfrm>
              <a:custGeom>
                <a:rect b="b" l="l" r="r" t="t"/>
                <a:pathLst>
                  <a:path extrusionOk="0" h="571" w="20772">
                    <a:moveTo>
                      <a:pt x="1" y="0"/>
                    </a:moveTo>
                    <a:lnTo>
                      <a:pt x="1" y="571"/>
                    </a:lnTo>
                    <a:lnTo>
                      <a:pt x="20772" y="571"/>
                    </a:lnTo>
                    <a:lnTo>
                      <a:pt x="20772" y="0"/>
                    </a:lnTo>
                    <a:close/>
                  </a:path>
                </a:pathLst>
              </a:custGeom>
              <a:solidFill>
                <a:schemeClr val="accent6"/>
              </a:solidFill>
              <a:ln>
                <a:noFill/>
              </a:ln>
              <a:effectLst>
                <a:outerShdw blurRad="57150" rotWithShape="0" algn="bl" dir="5400000" dist="19050">
                  <a:schemeClr val="dk1">
                    <a:alpha val="11000"/>
                  </a:schemeClr>
                </a:outerShdw>
                <a:reflection blurRad="0" dir="5400000" dist="38100" endA="0" endPos="9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68"/>
              <p:cNvSpPr/>
              <p:nvPr/>
            </p:nvSpPr>
            <p:spPr>
              <a:xfrm>
                <a:off x="3609642" y="1865621"/>
                <a:ext cx="485753" cy="12838"/>
              </a:xfrm>
              <a:custGeom>
                <a:rect b="b" l="l" r="r" t="t"/>
                <a:pathLst>
                  <a:path extrusionOk="0" h="549" w="20772">
                    <a:moveTo>
                      <a:pt x="1" y="1"/>
                    </a:moveTo>
                    <a:lnTo>
                      <a:pt x="1" y="548"/>
                    </a:lnTo>
                    <a:lnTo>
                      <a:pt x="20772" y="548"/>
                    </a:lnTo>
                    <a:lnTo>
                      <a:pt x="20772" y="1"/>
                    </a:lnTo>
                    <a:close/>
                  </a:path>
                </a:pathLst>
              </a:custGeom>
              <a:solidFill>
                <a:schemeClr val="accent6"/>
              </a:solidFill>
              <a:ln>
                <a:noFill/>
              </a:ln>
              <a:effectLst>
                <a:outerShdw blurRad="57150" rotWithShape="0" algn="bl" dir="5400000" dist="19050">
                  <a:schemeClr val="dk1">
                    <a:alpha val="11000"/>
                  </a:schemeClr>
                </a:outerShdw>
                <a:reflection blurRad="0" dir="5400000" dist="38100" endA="0" endPos="9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68"/>
              <p:cNvSpPr/>
              <p:nvPr/>
            </p:nvSpPr>
            <p:spPr>
              <a:xfrm>
                <a:off x="3609642" y="1919525"/>
                <a:ext cx="319743" cy="12838"/>
              </a:xfrm>
              <a:custGeom>
                <a:rect b="b" l="l" r="r" t="t"/>
                <a:pathLst>
                  <a:path extrusionOk="0" h="549" w="13673">
                    <a:moveTo>
                      <a:pt x="1" y="1"/>
                    </a:moveTo>
                    <a:lnTo>
                      <a:pt x="1" y="549"/>
                    </a:lnTo>
                    <a:lnTo>
                      <a:pt x="13673" y="549"/>
                    </a:lnTo>
                    <a:lnTo>
                      <a:pt x="13673" y="1"/>
                    </a:lnTo>
                    <a:close/>
                  </a:path>
                </a:pathLst>
              </a:custGeom>
              <a:solidFill>
                <a:schemeClr val="accent6"/>
              </a:solidFill>
              <a:ln>
                <a:noFill/>
              </a:ln>
              <a:effectLst>
                <a:outerShdw blurRad="57150" rotWithShape="0" algn="bl" dir="5400000" dist="19050">
                  <a:schemeClr val="dk1">
                    <a:alpha val="11000"/>
                  </a:schemeClr>
                </a:outerShdw>
                <a:reflection blurRad="0" dir="5400000" dist="38100" endA="0" endPos="9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0" name="Google Shape;1180;p68"/>
            <p:cNvGrpSpPr/>
            <p:nvPr/>
          </p:nvGrpSpPr>
          <p:grpSpPr>
            <a:xfrm>
              <a:off x="4124359" y="2212687"/>
              <a:ext cx="350894" cy="350184"/>
              <a:chOff x="4276204" y="2157384"/>
              <a:chExt cx="334503" cy="333827"/>
            </a:xfrm>
          </p:grpSpPr>
          <p:sp>
            <p:nvSpPr>
              <p:cNvPr id="1181" name="Google Shape;1181;p68"/>
              <p:cNvSpPr/>
              <p:nvPr/>
            </p:nvSpPr>
            <p:spPr>
              <a:xfrm>
                <a:off x="4276204" y="2157384"/>
                <a:ext cx="334503" cy="333827"/>
              </a:xfrm>
              <a:custGeom>
                <a:rect b="b" l="l" r="r" t="t"/>
                <a:pathLst>
                  <a:path extrusionOk="0" h="11345" w="11368">
                    <a:moveTo>
                      <a:pt x="5684" y="1"/>
                    </a:moveTo>
                    <a:cubicBezTo>
                      <a:pt x="2534" y="1"/>
                      <a:pt x="1" y="2534"/>
                      <a:pt x="1" y="5661"/>
                    </a:cubicBezTo>
                    <a:cubicBezTo>
                      <a:pt x="1" y="8811"/>
                      <a:pt x="2534" y="11345"/>
                      <a:pt x="5684" y="11345"/>
                    </a:cubicBezTo>
                    <a:cubicBezTo>
                      <a:pt x="8811" y="11345"/>
                      <a:pt x="11368" y="8811"/>
                      <a:pt x="11368" y="5661"/>
                    </a:cubicBezTo>
                    <a:cubicBezTo>
                      <a:pt x="11368" y="2534"/>
                      <a:pt x="8811" y="1"/>
                      <a:pt x="5684" y="1"/>
                    </a:cubicBezTo>
                    <a:close/>
                  </a:path>
                </a:pathLst>
              </a:custGeom>
              <a:solidFill>
                <a:schemeClr val="dk1"/>
              </a:solidFill>
              <a:ln>
                <a:noFill/>
              </a:ln>
              <a:effectLst>
                <a:outerShdw blurRad="57150" rotWithShape="0" algn="bl" dir="5400000" dist="19050">
                  <a:schemeClr val="dk1">
                    <a:alpha val="10000"/>
                  </a:schemeClr>
                </a:outerShdw>
                <a:reflection blurRad="0" dir="5400000" dist="38100" endA="0" endPos="9000" fadeDir="5400012" kx="0" rotWithShape="0" algn="bl" stA="9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68"/>
              <p:cNvSpPr/>
              <p:nvPr/>
            </p:nvSpPr>
            <p:spPr>
              <a:xfrm>
                <a:off x="4352093" y="2253346"/>
                <a:ext cx="182729" cy="141828"/>
              </a:xfrm>
              <a:custGeom>
                <a:rect b="b" l="l" r="r" t="t"/>
                <a:pathLst>
                  <a:path extrusionOk="0" h="4820" w="6210">
                    <a:moveTo>
                      <a:pt x="5393" y="0"/>
                    </a:moveTo>
                    <a:cubicBezTo>
                      <a:pt x="5187" y="0"/>
                      <a:pt x="4981" y="88"/>
                      <a:pt x="4840" y="255"/>
                    </a:cubicBezTo>
                    <a:lnTo>
                      <a:pt x="2603" y="3062"/>
                    </a:lnTo>
                    <a:lnTo>
                      <a:pt x="1279" y="1875"/>
                    </a:lnTo>
                    <a:cubicBezTo>
                      <a:pt x="1140" y="1747"/>
                      <a:pt x="965" y="1683"/>
                      <a:pt x="790" y="1683"/>
                    </a:cubicBezTo>
                    <a:cubicBezTo>
                      <a:pt x="594" y="1683"/>
                      <a:pt x="397" y="1764"/>
                      <a:pt x="252" y="1921"/>
                    </a:cubicBezTo>
                    <a:cubicBezTo>
                      <a:pt x="1" y="2218"/>
                      <a:pt x="24" y="2674"/>
                      <a:pt x="321" y="2948"/>
                    </a:cubicBezTo>
                    <a:lnTo>
                      <a:pt x="2192" y="4637"/>
                    </a:lnTo>
                    <a:cubicBezTo>
                      <a:pt x="2329" y="4751"/>
                      <a:pt x="2489" y="4820"/>
                      <a:pt x="2672" y="4820"/>
                    </a:cubicBezTo>
                    <a:lnTo>
                      <a:pt x="2740" y="4820"/>
                    </a:lnTo>
                    <a:cubicBezTo>
                      <a:pt x="2923" y="4820"/>
                      <a:pt x="3128" y="4706"/>
                      <a:pt x="3242" y="4569"/>
                    </a:cubicBezTo>
                    <a:lnTo>
                      <a:pt x="5958" y="1168"/>
                    </a:lnTo>
                    <a:cubicBezTo>
                      <a:pt x="6209" y="871"/>
                      <a:pt x="6164" y="414"/>
                      <a:pt x="5844" y="163"/>
                    </a:cubicBezTo>
                    <a:cubicBezTo>
                      <a:pt x="5714" y="53"/>
                      <a:pt x="5554" y="0"/>
                      <a:pt x="5393" y="0"/>
                    </a:cubicBezTo>
                    <a:close/>
                  </a:path>
                </a:pathLst>
              </a:custGeom>
              <a:solidFill>
                <a:schemeClr val="accent6"/>
              </a:solidFill>
              <a:ln>
                <a:noFill/>
              </a:ln>
              <a:effectLst>
                <a:outerShdw blurRad="57150" rotWithShape="0" algn="bl" dir="5400000" dist="19050">
                  <a:schemeClr val="dk1">
                    <a:alpha val="10000"/>
                  </a:schemeClr>
                </a:outerShdw>
                <a:reflection blurRad="0" dir="5400000" dist="38100" endA="0" endPos="9000" fadeDir="5400012" kx="0" rotWithShape="0" algn="bl" stA="9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3" name="Google Shape;1183;p68"/>
            <p:cNvGrpSpPr/>
            <p:nvPr/>
          </p:nvGrpSpPr>
          <p:grpSpPr>
            <a:xfrm>
              <a:off x="2158724" y="2195513"/>
              <a:ext cx="1859229" cy="976549"/>
              <a:chOff x="3659925" y="3369125"/>
              <a:chExt cx="1891550" cy="993525"/>
            </a:xfrm>
          </p:grpSpPr>
          <p:sp>
            <p:nvSpPr>
              <p:cNvPr id="1184" name="Google Shape;1184;p68"/>
              <p:cNvSpPr/>
              <p:nvPr/>
            </p:nvSpPr>
            <p:spPr>
              <a:xfrm>
                <a:off x="3659925" y="3422775"/>
                <a:ext cx="1891550" cy="939875"/>
              </a:xfrm>
              <a:custGeom>
                <a:rect b="b" l="l" r="r" t="t"/>
                <a:pathLst>
                  <a:path extrusionOk="0" h="37595" w="75662">
                    <a:moveTo>
                      <a:pt x="23395" y="1"/>
                    </a:moveTo>
                    <a:lnTo>
                      <a:pt x="0" y="33200"/>
                    </a:lnTo>
                    <a:lnTo>
                      <a:pt x="0" y="37595"/>
                    </a:lnTo>
                    <a:lnTo>
                      <a:pt x="75661" y="37595"/>
                    </a:lnTo>
                    <a:lnTo>
                      <a:pt x="57946" y="12442"/>
                    </a:lnTo>
                    <a:lnTo>
                      <a:pt x="49089" y="25018"/>
                    </a:lnTo>
                    <a:lnTo>
                      <a:pt x="45048" y="30749"/>
                    </a:lnTo>
                    <a:lnTo>
                      <a:pt x="36630" y="18798"/>
                    </a:lnTo>
                    <a:lnTo>
                      <a:pt x="23395" y="1"/>
                    </a:lnTo>
                    <a:close/>
                  </a:path>
                </a:pathLst>
              </a:custGeom>
              <a:solidFill>
                <a:schemeClr val="dk1"/>
              </a:solidFill>
              <a:ln>
                <a:noFill/>
              </a:ln>
              <a:effectLst>
                <a:outerShdw blurRad="57150" rotWithShape="0" algn="bl" dir="5400000" dist="19050">
                  <a:schemeClr val="dk1">
                    <a:alpha val="18000"/>
                  </a:schemeClr>
                </a:outerShdw>
                <a:reflection blurRad="0" dir="5400000" dist="38100" endA="0" endPos="18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68"/>
              <p:cNvSpPr/>
              <p:nvPr/>
            </p:nvSpPr>
            <p:spPr>
              <a:xfrm>
                <a:off x="4641575" y="3369125"/>
                <a:ext cx="289100" cy="289075"/>
              </a:xfrm>
              <a:custGeom>
                <a:rect b="b" l="l" r="r" t="t"/>
                <a:pathLst>
                  <a:path extrusionOk="0" h="11563" w="11564">
                    <a:moveTo>
                      <a:pt x="5782" y="1"/>
                    </a:moveTo>
                    <a:cubicBezTo>
                      <a:pt x="2588" y="1"/>
                      <a:pt x="1" y="2586"/>
                      <a:pt x="1" y="5782"/>
                    </a:cubicBezTo>
                    <a:cubicBezTo>
                      <a:pt x="1" y="8976"/>
                      <a:pt x="2588" y="11563"/>
                      <a:pt x="5782" y="11563"/>
                    </a:cubicBezTo>
                    <a:cubicBezTo>
                      <a:pt x="8978" y="11563"/>
                      <a:pt x="11563" y="8976"/>
                      <a:pt x="11563" y="5782"/>
                    </a:cubicBezTo>
                    <a:cubicBezTo>
                      <a:pt x="11563" y="2586"/>
                      <a:pt x="8978" y="1"/>
                      <a:pt x="5782" y="1"/>
                    </a:cubicBezTo>
                    <a:close/>
                  </a:path>
                </a:pathLst>
              </a:custGeom>
              <a:solidFill>
                <a:schemeClr val="lt1"/>
              </a:solidFill>
              <a:ln>
                <a:noFill/>
              </a:ln>
              <a:effectLst>
                <a:outerShdw blurRad="57150" rotWithShape="0" algn="bl" dir="5400000" dist="19050">
                  <a:schemeClr val="dk1">
                    <a:alpha val="18000"/>
                  </a:schemeClr>
                </a:outerShdw>
                <a:reflection blurRad="0" dir="5400000" dist="38100" endA="0" endPos="18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6" name="Google Shape;1186;p68"/>
            <p:cNvGrpSpPr/>
            <p:nvPr/>
          </p:nvGrpSpPr>
          <p:grpSpPr>
            <a:xfrm>
              <a:off x="1550178" y="2904087"/>
              <a:ext cx="903418" cy="742602"/>
              <a:chOff x="1465700" y="3424425"/>
              <a:chExt cx="983800" cy="808675"/>
            </a:xfrm>
          </p:grpSpPr>
          <p:sp>
            <p:nvSpPr>
              <p:cNvPr id="1187" name="Google Shape;1187;p68"/>
              <p:cNvSpPr/>
              <p:nvPr/>
            </p:nvSpPr>
            <p:spPr>
              <a:xfrm>
                <a:off x="1494225" y="3424425"/>
                <a:ext cx="911325" cy="737850"/>
              </a:xfrm>
              <a:custGeom>
                <a:rect b="b" l="l" r="r" t="t"/>
                <a:pathLst>
                  <a:path extrusionOk="0" h="29514" w="36453">
                    <a:moveTo>
                      <a:pt x="1599" y="0"/>
                    </a:moveTo>
                    <a:cubicBezTo>
                      <a:pt x="708" y="0"/>
                      <a:pt x="1" y="730"/>
                      <a:pt x="1" y="1598"/>
                    </a:cubicBezTo>
                    <a:lnTo>
                      <a:pt x="1" y="6505"/>
                    </a:lnTo>
                    <a:lnTo>
                      <a:pt x="1" y="26135"/>
                    </a:lnTo>
                    <a:cubicBezTo>
                      <a:pt x="1" y="27984"/>
                      <a:pt x="1507" y="29513"/>
                      <a:pt x="3379" y="29513"/>
                    </a:cubicBezTo>
                    <a:lnTo>
                      <a:pt x="33075" y="29513"/>
                    </a:lnTo>
                    <a:cubicBezTo>
                      <a:pt x="34946" y="29513"/>
                      <a:pt x="36453" y="27984"/>
                      <a:pt x="36453" y="26135"/>
                    </a:cubicBezTo>
                    <a:lnTo>
                      <a:pt x="36453" y="6505"/>
                    </a:lnTo>
                    <a:cubicBezTo>
                      <a:pt x="36453" y="4656"/>
                      <a:pt x="34946" y="3150"/>
                      <a:pt x="33075" y="3150"/>
                    </a:cubicBezTo>
                    <a:lnTo>
                      <a:pt x="14381" y="3150"/>
                    </a:lnTo>
                    <a:lnTo>
                      <a:pt x="14107" y="2374"/>
                    </a:lnTo>
                    <a:cubicBezTo>
                      <a:pt x="13582" y="936"/>
                      <a:pt x="12212" y="0"/>
                      <a:pt x="10706" y="0"/>
                    </a:cubicBezTo>
                    <a:close/>
                  </a:path>
                </a:pathLst>
              </a:custGeom>
              <a:solidFill>
                <a:schemeClr val="accent5"/>
              </a:solidFill>
              <a:ln>
                <a:noFill/>
              </a:ln>
              <a:effectLst>
                <a:outerShdw blurRad="57150" rotWithShape="0" algn="bl" dir="5400000" dist="19050">
                  <a:schemeClr val="dk1">
                    <a:alpha val="10000"/>
                  </a:schemeClr>
                </a:outerShdw>
                <a:reflection blurRad="0" dir="5400000" dist="38100" endA="0" endPos="9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68"/>
              <p:cNvSpPr/>
              <p:nvPr/>
            </p:nvSpPr>
            <p:spPr>
              <a:xfrm>
                <a:off x="1568425" y="3581400"/>
                <a:ext cx="762950" cy="640275"/>
              </a:xfrm>
              <a:custGeom>
                <a:rect b="b" l="l" r="r" t="t"/>
                <a:pathLst>
                  <a:path extrusionOk="0" h="25611" w="30518">
                    <a:moveTo>
                      <a:pt x="0" y="1"/>
                    </a:moveTo>
                    <a:lnTo>
                      <a:pt x="0" y="25611"/>
                    </a:lnTo>
                    <a:lnTo>
                      <a:pt x="30517" y="25611"/>
                    </a:lnTo>
                    <a:lnTo>
                      <a:pt x="30517" y="1"/>
                    </a:lnTo>
                    <a:close/>
                  </a:path>
                </a:pathLst>
              </a:custGeom>
              <a:solidFill>
                <a:schemeClr val="accent6"/>
              </a:solidFill>
              <a:ln>
                <a:noFill/>
              </a:ln>
              <a:effectLst>
                <a:outerShdw blurRad="57150" rotWithShape="0" algn="bl" dir="5400000" dist="19050">
                  <a:schemeClr val="dk1">
                    <a:alpha val="10000"/>
                  </a:schemeClr>
                </a:outerShdw>
                <a:reflection blurRad="0" dir="5400000" dist="38100" endA="0" endPos="9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68"/>
              <p:cNvSpPr/>
              <p:nvPr/>
            </p:nvSpPr>
            <p:spPr>
              <a:xfrm>
                <a:off x="1465700" y="3645325"/>
                <a:ext cx="983800" cy="587775"/>
              </a:xfrm>
              <a:custGeom>
                <a:rect b="b" l="l" r="r" t="t"/>
                <a:pathLst>
                  <a:path extrusionOk="0" h="23511" w="39352">
                    <a:moveTo>
                      <a:pt x="27802" y="0"/>
                    </a:moveTo>
                    <a:cubicBezTo>
                      <a:pt x="26158" y="0"/>
                      <a:pt x="24697" y="1027"/>
                      <a:pt x="24127" y="2557"/>
                    </a:cubicBezTo>
                    <a:lnTo>
                      <a:pt x="23830" y="3401"/>
                    </a:lnTo>
                    <a:lnTo>
                      <a:pt x="3653" y="3401"/>
                    </a:lnTo>
                    <a:cubicBezTo>
                      <a:pt x="1621" y="3401"/>
                      <a:pt x="1" y="5022"/>
                      <a:pt x="1" y="7030"/>
                    </a:cubicBezTo>
                    <a:lnTo>
                      <a:pt x="1" y="19881"/>
                    </a:lnTo>
                    <a:cubicBezTo>
                      <a:pt x="1" y="21890"/>
                      <a:pt x="1621" y="23510"/>
                      <a:pt x="3653" y="23510"/>
                    </a:cubicBezTo>
                    <a:lnTo>
                      <a:pt x="35699" y="23510"/>
                    </a:lnTo>
                    <a:cubicBezTo>
                      <a:pt x="37708" y="23510"/>
                      <a:pt x="39351" y="21890"/>
                      <a:pt x="39351" y="19881"/>
                    </a:cubicBezTo>
                    <a:lnTo>
                      <a:pt x="39351" y="7030"/>
                    </a:lnTo>
                    <a:lnTo>
                      <a:pt x="39351" y="1735"/>
                    </a:lnTo>
                    <a:cubicBezTo>
                      <a:pt x="39351" y="776"/>
                      <a:pt x="38575" y="0"/>
                      <a:pt x="37617" y="0"/>
                    </a:cubicBezTo>
                    <a:close/>
                  </a:path>
                </a:pathLst>
              </a:custGeom>
              <a:solidFill>
                <a:schemeClr val="accent3"/>
              </a:solidFill>
              <a:ln>
                <a:noFill/>
              </a:ln>
              <a:effectLst>
                <a:outerShdw blurRad="57150" rotWithShape="0" algn="bl" dir="5400000" dist="19050">
                  <a:schemeClr val="dk1">
                    <a:alpha val="10000"/>
                  </a:schemeClr>
                </a:outerShdw>
                <a:reflection blurRad="0" dir="5400000" dist="38100" endA="0" endPos="9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0" name="Google Shape;1190;p68"/>
            <p:cNvGrpSpPr/>
            <p:nvPr/>
          </p:nvGrpSpPr>
          <p:grpSpPr>
            <a:xfrm rot="5400000">
              <a:off x="4337310" y="2069468"/>
              <a:ext cx="603344" cy="198130"/>
              <a:chOff x="6872640" y="3345236"/>
              <a:chExt cx="575161" cy="188875"/>
            </a:xfrm>
          </p:grpSpPr>
          <p:sp>
            <p:nvSpPr>
              <p:cNvPr id="1191" name="Google Shape;1191;p68"/>
              <p:cNvSpPr/>
              <p:nvPr/>
            </p:nvSpPr>
            <p:spPr>
              <a:xfrm>
                <a:off x="7327202" y="3345236"/>
                <a:ext cx="120600" cy="120600"/>
              </a:xfrm>
              <a:prstGeom prst="ellipse">
                <a:avLst/>
              </a:prstGeom>
              <a:gradFill>
                <a:gsLst>
                  <a:gs pos="0">
                    <a:srgbClr val="81EEEB"/>
                  </a:gs>
                  <a:gs pos="100000">
                    <a:srgbClr val="3AE4DF"/>
                  </a:gs>
                </a:gsLst>
                <a:lin ang="8100019" scaled="0"/>
              </a:gradFill>
              <a:ln>
                <a:noFill/>
              </a:ln>
              <a:effectLst>
                <a:outerShdw blurRad="157163" rotWithShape="0" algn="bl" dir="5400000" dist="85725">
                  <a:schemeClr val="dk1">
                    <a:alpha val="3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68"/>
              <p:cNvSpPr/>
              <p:nvPr/>
            </p:nvSpPr>
            <p:spPr>
              <a:xfrm>
                <a:off x="6872640" y="3488811"/>
                <a:ext cx="45300" cy="45300"/>
              </a:xfrm>
              <a:prstGeom prst="ellipse">
                <a:avLst/>
              </a:prstGeom>
              <a:solidFill>
                <a:schemeClr val="lt1"/>
              </a:solidFill>
              <a:ln>
                <a:noFill/>
              </a:ln>
              <a:effectLst>
                <a:outerShdw blurRad="157163" rotWithShape="0" algn="bl" dir="5400000" dist="85725">
                  <a:schemeClr val="dk1">
                    <a:alpha val="3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3" name="Google Shape;1193;p68"/>
            <p:cNvSpPr/>
            <p:nvPr/>
          </p:nvSpPr>
          <p:spPr>
            <a:xfrm>
              <a:off x="3912779" y="3288654"/>
              <a:ext cx="546000" cy="380400"/>
            </a:xfrm>
            <a:prstGeom prst="wedgeRoundRectCallout">
              <a:avLst>
                <a:gd fmla="val -17374" name="adj1"/>
                <a:gd fmla="val 73101" name="adj2"/>
                <a:gd fmla="val 0" name="adj3"/>
              </a:avLst>
            </a:prstGeom>
            <a:gradFill>
              <a:gsLst>
                <a:gs pos="0">
                  <a:srgbClr val="81EEEB"/>
                </a:gs>
                <a:gs pos="100000">
                  <a:srgbClr val="3AE4DF"/>
                </a:gs>
              </a:gsLst>
              <a:lin ang="5400012" scaled="0"/>
            </a:gradFill>
            <a:ln>
              <a:noFill/>
            </a:ln>
            <a:effectLst>
              <a:outerShdw blurRad="57150" rotWithShape="0" algn="bl" dir="5400000" dist="19050">
                <a:schemeClr val="dk1">
                  <a:alpha val="3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153"/>
                                        </p:tgtEl>
                                        <p:attrNameLst>
                                          <p:attrName>style.visibility</p:attrName>
                                        </p:attrNameLst>
                                      </p:cBhvr>
                                      <p:to>
                                        <p:strVal val="visible"/>
                                      </p:to>
                                    </p:set>
                                    <p:animEffect filter="fade" transition="in">
                                      <p:cBhvr>
                                        <p:cTn dur="1000"/>
                                        <p:tgtEl>
                                          <p:spTgt spid="1153"/>
                                        </p:tgtEl>
                                      </p:cBhvr>
                                    </p:animEffect>
                                  </p:childTnLst>
                                </p:cTn>
                              </p:par>
                              <p:par>
                                <p:cTn fill="hold" nodeType="withEffect" presetClass="entr" presetID="10" presetSubtype="0">
                                  <p:stCondLst>
                                    <p:cond delay="0"/>
                                  </p:stCondLst>
                                  <p:childTnLst>
                                    <p:set>
                                      <p:cBhvr>
                                        <p:cTn dur="1" fill="hold">
                                          <p:stCondLst>
                                            <p:cond delay="0"/>
                                          </p:stCondLst>
                                        </p:cTn>
                                        <p:tgtEl>
                                          <p:spTgt spid="1154"/>
                                        </p:tgtEl>
                                        <p:attrNameLst>
                                          <p:attrName>style.visibility</p:attrName>
                                        </p:attrNameLst>
                                      </p:cBhvr>
                                      <p:to>
                                        <p:strVal val="visible"/>
                                      </p:to>
                                    </p:set>
                                    <p:animEffect filter="fade" transition="in">
                                      <p:cBhvr>
                                        <p:cTn dur="1000"/>
                                        <p:tgtEl>
                                          <p:spTgt spid="1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7" name="Shape 1197"/>
        <p:cNvGrpSpPr/>
        <p:nvPr/>
      </p:nvGrpSpPr>
      <p:grpSpPr>
        <a:xfrm>
          <a:off x="0" y="0"/>
          <a:ext cx="0" cy="0"/>
          <a:chOff x="0" y="0"/>
          <a:chExt cx="0" cy="0"/>
        </a:xfrm>
      </p:grpSpPr>
      <p:sp>
        <p:nvSpPr>
          <p:cNvPr id="1198" name="Google Shape;1198;p69"/>
          <p:cNvSpPr txBox="1"/>
          <p:nvPr>
            <p:ph type="title"/>
          </p:nvPr>
        </p:nvSpPr>
        <p:spPr>
          <a:xfrm>
            <a:off x="5021600" y="289625"/>
            <a:ext cx="3412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Login Handle Servlet</a:t>
            </a:r>
            <a:endParaRPr/>
          </a:p>
        </p:txBody>
      </p:sp>
      <p:sp>
        <p:nvSpPr>
          <p:cNvPr id="1199" name="Google Shape;1199;p69"/>
          <p:cNvSpPr txBox="1"/>
          <p:nvPr>
            <p:ph idx="1" type="subTitle"/>
          </p:nvPr>
        </p:nvSpPr>
        <p:spPr>
          <a:xfrm>
            <a:off x="4986500" y="2406550"/>
            <a:ext cx="3311400" cy="1218300"/>
          </a:xfrm>
          <a:prstGeom prst="rect">
            <a:avLst/>
          </a:prstGeom>
        </p:spPr>
        <p:txBody>
          <a:bodyPr anchorCtr="0" anchor="ctr" bIns="91425" lIns="91425" spcFirstLastPara="1" rIns="91425" wrap="square" tIns="91425">
            <a:noAutofit/>
          </a:bodyPr>
          <a:lstStyle/>
          <a:p>
            <a:pPr indent="0" lvl="0" marL="0" rtl="0" algn="l">
              <a:lnSpc>
                <a:spcPct val="200000"/>
              </a:lnSpc>
              <a:spcBef>
                <a:spcPts val="1200"/>
              </a:spcBef>
              <a:spcAft>
                <a:spcPts val="0"/>
              </a:spcAft>
              <a:buNone/>
            </a:pPr>
            <a:r>
              <a:t/>
            </a:r>
            <a:endParaRPr sz="800">
              <a:solidFill>
                <a:schemeClr val="accent6"/>
              </a:solidFill>
              <a:latin typeface="Times New Roman"/>
              <a:ea typeface="Times New Roman"/>
              <a:cs typeface="Times New Roman"/>
              <a:sym typeface="Times New Roman"/>
            </a:endParaRPr>
          </a:p>
          <a:p>
            <a:pPr indent="-279400" lvl="0" marL="457200" rtl="0" algn="l">
              <a:lnSpc>
                <a:spcPct val="200000"/>
              </a:lnSpc>
              <a:spcBef>
                <a:spcPts val="1200"/>
              </a:spcBef>
              <a:spcAft>
                <a:spcPts val="0"/>
              </a:spcAft>
              <a:buClr>
                <a:schemeClr val="accent6"/>
              </a:buClr>
              <a:buSzPts val="800"/>
              <a:buFont typeface="Times New Roman"/>
              <a:buChar char="●"/>
            </a:pPr>
            <a:r>
              <a:rPr lang="en" sz="800">
                <a:solidFill>
                  <a:schemeClr val="accent6"/>
                </a:solidFill>
                <a:latin typeface="Times New Roman"/>
                <a:ea typeface="Times New Roman"/>
                <a:cs typeface="Times New Roman"/>
                <a:sym typeface="Times New Roman"/>
              </a:rPr>
              <a:t>The doPost method retrieves the userId and pwd parameters from the HTTP request object using getParameter method.  </a:t>
            </a:r>
            <a:endParaRPr sz="800">
              <a:solidFill>
                <a:schemeClr val="accent6"/>
              </a:solidFill>
              <a:latin typeface="Times New Roman"/>
              <a:ea typeface="Times New Roman"/>
              <a:cs typeface="Times New Roman"/>
              <a:sym typeface="Times New Roman"/>
            </a:endParaRPr>
          </a:p>
          <a:p>
            <a:pPr indent="-279400" lvl="0" marL="457200" rtl="0" algn="l">
              <a:lnSpc>
                <a:spcPct val="200000"/>
              </a:lnSpc>
              <a:spcBef>
                <a:spcPts val="0"/>
              </a:spcBef>
              <a:spcAft>
                <a:spcPts val="0"/>
              </a:spcAft>
              <a:buClr>
                <a:schemeClr val="accent6"/>
              </a:buClr>
              <a:buSzPts val="800"/>
              <a:buFont typeface="Times New Roman"/>
              <a:buChar char="●"/>
            </a:pPr>
            <a:r>
              <a:rPr lang="en" sz="800">
                <a:solidFill>
                  <a:schemeClr val="accent6"/>
                </a:solidFill>
                <a:latin typeface="Times New Roman"/>
                <a:ea typeface="Times New Roman"/>
                <a:cs typeface="Times New Roman"/>
                <a:sym typeface="Times New Roman"/>
              </a:rPr>
              <a:t>An HttpSession object is created and it is used to store session attributes. </a:t>
            </a:r>
            <a:endParaRPr sz="800">
              <a:solidFill>
                <a:schemeClr val="accent6"/>
              </a:solidFill>
              <a:latin typeface="Times New Roman"/>
              <a:ea typeface="Times New Roman"/>
              <a:cs typeface="Times New Roman"/>
              <a:sym typeface="Times New Roman"/>
            </a:endParaRPr>
          </a:p>
          <a:p>
            <a:pPr indent="-279400" lvl="0" marL="457200" rtl="0" algn="l">
              <a:lnSpc>
                <a:spcPct val="200000"/>
              </a:lnSpc>
              <a:spcBef>
                <a:spcPts val="0"/>
              </a:spcBef>
              <a:spcAft>
                <a:spcPts val="0"/>
              </a:spcAft>
              <a:buClr>
                <a:schemeClr val="accent6"/>
              </a:buClr>
              <a:buSzPts val="800"/>
              <a:buFont typeface="Times New Roman"/>
              <a:buChar char="●"/>
            </a:pPr>
            <a:r>
              <a:rPr lang="en" sz="800">
                <a:solidFill>
                  <a:schemeClr val="accent6"/>
                </a:solidFill>
                <a:latin typeface="Times New Roman"/>
                <a:ea typeface="Times New Roman"/>
                <a:cs typeface="Times New Roman"/>
                <a:sym typeface="Times New Roman"/>
              </a:rPr>
              <a:t>The type of the response is html and a PrinterWriter object is the one that writes the response to the object. </a:t>
            </a:r>
            <a:endParaRPr sz="800">
              <a:solidFill>
                <a:schemeClr val="accent6"/>
              </a:solidFill>
              <a:latin typeface="Times New Roman"/>
              <a:ea typeface="Times New Roman"/>
              <a:cs typeface="Times New Roman"/>
              <a:sym typeface="Times New Roman"/>
            </a:endParaRPr>
          </a:p>
          <a:p>
            <a:pPr indent="-279400" lvl="0" marL="457200" rtl="0" algn="l">
              <a:lnSpc>
                <a:spcPct val="200000"/>
              </a:lnSpc>
              <a:spcBef>
                <a:spcPts val="0"/>
              </a:spcBef>
              <a:spcAft>
                <a:spcPts val="0"/>
              </a:spcAft>
              <a:buClr>
                <a:schemeClr val="accent6"/>
              </a:buClr>
              <a:buSzPts val="800"/>
              <a:buFont typeface="Times New Roman"/>
              <a:buChar char="●"/>
            </a:pPr>
            <a:r>
              <a:rPr lang="en" sz="800">
                <a:solidFill>
                  <a:schemeClr val="accent6"/>
                </a:solidFill>
                <a:latin typeface="Times New Roman"/>
                <a:ea typeface="Times New Roman"/>
                <a:cs typeface="Times New Roman"/>
                <a:sym typeface="Times New Roman"/>
              </a:rPr>
              <a:t>If </a:t>
            </a:r>
            <a:r>
              <a:rPr lang="en" sz="800">
                <a:solidFill>
                  <a:schemeClr val="accent6"/>
                </a:solidFill>
                <a:latin typeface="Times New Roman"/>
                <a:ea typeface="Times New Roman"/>
                <a:cs typeface="Times New Roman"/>
                <a:sym typeface="Times New Roman"/>
              </a:rPr>
              <a:t>the User ID and password </a:t>
            </a:r>
            <a:r>
              <a:rPr lang="en" sz="800">
                <a:solidFill>
                  <a:schemeClr val="accent6"/>
                </a:solidFill>
                <a:latin typeface="Times New Roman"/>
                <a:ea typeface="Times New Roman"/>
                <a:cs typeface="Times New Roman"/>
                <a:sym typeface="Times New Roman"/>
              </a:rPr>
              <a:t>match then you are able to access the home page as the session attribute login_status is set to login.</a:t>
            </a:r>
            <a:endParaRPr sz="800">
              <a:solidFill>
                <a:schemeClr val="accent6"/>
              </a:solidFill>
              <a:latin typeface="Times New Roman"/>
              <a:ea typeface="Times New Roman"/>
              <a:cs typeface="Times New Roman"/>
              <a:sym typeface="Times New Roman"/>
            </a:endParaRPr>
          </a:p>
          <a:p>
            <a:pPr indent="-279400" lvl="0" marL="457200" rtl="0" algn="l">
              <a:lnSpc>
                <a:spcPct val="200000"/>
              </a:lnSpc>
              <a:spcBef>
                <a:spcPts val="0"/>
              </a:spcBef>
              <a:spcAft>
                <a:spcPts val="0"/>
              </a:spcAft>
              <a:buClr>
                <a:schemeClr val="accent6"/>
              </a:buClr>
              <a:buSzPts val="800"/>
              <a:buFont typeface="Times New Roman"/>
              <a:buChar char="●"/>
            </a:pPr>
            <a:r>
              <a:rPr lang="en" sz="800">
                <a:solidFill>
                  <a:schemeClr val="accent6"/>
                </a:solidFill>
                <a:latin typeface="Times New Roman"/>
                <a:ea typeface="Times New Roman"/>
                <a:cs typeface="Times New Roman"/>
                <a:sym typeface="Times New Roman"/>
              </a:rPr>
              <a:t> If the User ID and password doesn't match then the login_status has failed and the user is just taken back to the login page.</a:t>
            </a:r>
            <a:endParaRPr sz="1200">
              <a:solidFill>
                <a:schemeClr val="accent6"/>
              </a:solidFill>
            </a:endParaRPr>
          </a:p>
        </p:txBody>
      </p:sp>
      <p:grpSp>
        <p:nvGrpSpPr>
          <p:cNvPr id="1200" name="Google Shape;1200;p69"/>
          <p:cNvGrpSpPr/>
          <p:nvPr/>
        </p:nvGrpSpPr>
        <p:grpSpPr>
          <a:xfrm>
            <a:off x="775177" y="1521287"/>
            <a:ext cx="3720297" cy="2748441"/>
            <a:chOff x="775177" y="1521287"/>
            <a:chExt cx="3720297" cy="2748441"/>
          </a:xfrm>
        </p:grpSpPr>
        <p:sp>
          <p:nvSpPr>
            <p:cNvPr id="1201" name="Google Shape;1201;p69"/>
            <p:cNvSpPr/>
            <p:nvPr/>
          </p:nvSpPr>
          <p:spPr>
            <a:xfrm>
              <a:off x="1883717" y="3683356"/>
              <a:ext cx="572738" cy="572738"/>
            </a:xfrm>
            <a:custGeom>
              <a:rect b="b" l="l" r="r" t="t"/>
              <a:pathLst>
                <a:path extrusionOk="0" h="53179" w="53179">
                  <a:moveTo>
                    <a:pt x="26589" y="0"/>
                  </a:moveTo>
                  <a:cubicBezTo>
                    <a:pt x="11935" y="0"/>
                    <a:pt x="0" y="11934"/>
                    <a:pt x="0" y="26589"/>
                  </a:cubicBezTo>
                  <a:cubicBezTo>
                    <a:pt x="0" y="41243"/>
                    <a:pt x="11935" y="53178"/>
                    <a:pt x="26589" y="53178"/>
                  </a:cubicBezTo>
                  <a:cubicBezTo>
                    <a:pt x="41260" y="53178"/>
                    <a:pt x="53178" y="41243"/>
                    <a:pt x="53178" y="26589"/>
                  </a:cubicBezTo>
                  <a:cubicBezTo>
                    <a:pt x="53178" y="11934"/>
                    <a:pt x="41260" y="0"/>
                    <a:pt x="26589" y="0"/>
                  </a:cubicBezTo>
                  <a:close/>
                </a:path>
              </a:pathLst>
            </a:custGeom>
            <a:solidFill>
              <a:schemeClr val="accent4"/>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69"/>
            <p:cNvSpPr/>
            <p:nvPr/>
          </p:nvSpPr>
          <p:spPr>
            <a:xfrm>
              <a:off x="1396417" y="1521287"/>
              <a:ext cx="3099056" cy="1997739"/>
            </a:xfrm>
            <a:custGeom>
              <a:rect b="b" l="l" r="r" t="t"/>
              <a:pathLst>
                <a:path extrusionOk="0" h="134189" w="208165">
                  <a:moveTo>
                    <a:pt x="4416" y="1"/>
                  </a:moveTo>
                  <a:cubicBezTo>
                    <a:pt x="1982" y="1"/>
                    <a:pt x="1" y="1964"/>
                    <a:pt x="1" y="4399"/>
                  </a:cubicBezTo>
                  <a:lnTo>
                    <a:pt x="1" y="129790"/>
                  </a:lnTo>
                  <a:cubicBezTo>
                    <a:pt x="1" y="132224"/>
                    <a:pt x="1982" y="134188"/>
                    <a:pt x="4416" y="134188"/>
                  </a:cubicBezTo>
                  <a:lnTo>
                    <a:pt x="203766" y="134188"/>
                  </a:lnTo>
                  <a:cubicBezTo>
                    <a:pt x="206200" y="134188"/>
                    <a:pt x="208164" y="132224"/>
                    <a:pt x="208164" y="129790"/>
                  </a:cubicBezTo>
                  <a:lnTo>
                    <a:pt x="208164" y="4399"/>
                  </a:lnTo>
                  <a:cubicBezTo>
                    <a:pt x="208164" y="1964"/>
                    <a:pt x="206200" y="1"/>
                    <a:pt x="203766" y="1"/>
                  </a:cubicBezTo>
                  <a:close/>
                </a:path>
              </a:pathLst>
            </a:custGeom>
            <a:solidFill>
              <a:schemeClr val="accent6"/>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69"/>
            <p:cNvSpPr/>
            <p:nvPr/>
          </p:nvSpPr>
          <p:spPr>
            <a:xfrm>
              <a:off x="1553868" y="1979852"/>
              <a:ext cx="998371" cy="1381977"/>
            </a:xfrm>
            <a:custGeom>
              <a:rect b="b" l="l" r="r" t="t"/>
              <a:pathLst>
                <a:path extrusionOk="0" h="92828" w="67061">
                  <a:moveTo>
                    <a:pt x="1746" y="1"/>
                  </a:moveTo>
                  <a:cubicBezTo>
                    <a:pt x="790" y="1"/>
                    <a:pt x="0" y="790"/>
                    <a:pt x="0" y="1764"/>
                  </a:cubicBezTo>
                  <a:lnTo>
                    <a:pt x="0" y="91065"/>
                  </a:lnTo>
                  <a:cubicBezTo>
                    <a:pt x="0" y="92039"/>
                    <a:pt x="790" y="92827"/>
                    <a:pt x="1746" y="92827"/>
                  </a:cubicBezTo>
                  <a:lnTo>
                    <a:pt x="65315" y="92827"/>
                  </a:lnTo>
                  <a:cubicBezTo>
                    <a:pt x="66271" y="92827"/>
                    <a:pt x="67061" y="92039"/>
                    <a:pt x="67061" y="91065"/>
                  </a:cubicBezTo>
                  <a:lnTo>
                    <a:pt x="67061" y="1764"/>
                  </a:lnTo>
                  <a:cubicBezTo>
                    <a:pt x="67061" y="790"/>
                    <a:pt x="66271" y="1"/>
                    <a:pt x="65315" y="1"/>
                  </a:cubicBezTo>
                  <a:close/>
                </a:path>
              </a:pathLst>
            </a:custGeom>
            <a:solidFill>
              <a:srgbClr val="FFFFFF"/>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69"/>
            <p:cNvSpPr/>
            <p:nvPr/>
          </p:nvSpPr>
          <p:spPr>
            <a:xfrm>
              <a:off x="1566850" y="1993102"/>
              <a:ext cx="972392" cy="1355730"/>
            </a:xfrm>
            <a:custGeom>
              <a:rect b="b" l="l" r="r" t="t"/>
              <a:pathLst>
                <a:path extrusionOk="0" h="91065" w="65316">
                  <a:moveTo>
                    <a:pt x="874" y="1"/>
                  </a:moveTo>
                  <a:cubicBezTo>
                    <a:pt x="404" y="1"/>
                    <a:pt x="1" y="386"/>
                    <a:pt x="1" y="874"/>
                  </a:cubicBezTo>
                  <a:lnTo>
                    <a:pt x="1" y="90175"/>
                  </a:lnTo>
                  <a:cubicBezTo>
                    <a:pt x="1" y="90662"/>
                    <a:pt x="404" y="91064"/>
                    <a:pt x="874" y="91064"/>
                  </a:cubicBezTo>
                  <a:lnTo>
                    <a:pt x="64443" y="91064"/>
                  </a:lnTo>
                  <a:cubicBezTo>
                    <a:pt x="64913" y="91064"/>
                    <a:pt x="65316" y="90662"/>
                    <a:pt x="65316" y="90175"/>
                  </a:cubicBezTo>
                  <a:lnTo>
                    <a:pt x="65316" y="874"/>
                  </a:lnTo>
                  <a:cubicBezTo>
                    <a:pt x="65316" y="386"/>
                    <a:pt x="64913" y="1"/>
                    <a:pt x="64443" y="1"/>
                  </a:cubicBezTo>
                  <a:close/>
                </a:path>
              </a:pathLst>
            </a:custGeom>
            <a:solidFill>
              <a:schemeClr val="accent2"/>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69"/>
            <p:cNvSpPr/>
            <p:nvPr/>
          </p:nvSpPr>
          <p:spPr>
            <a:xfrm>
              <a:off x="1566850" y="2519643"/>
              <a:ext cx="972392" cy="829189"/>
            </a:xfrm>
            <a:custGeom>
              <a:rect b="b" l="l" r="r" t="t"/>
              <a:pathLst>
                <a:path extrusionOk="0" h="55697" w="65316">
                  <a:moveTo>
                    <a:pt x="18013" y="0"/>
                  </a:moveTo>
                  <a:lnTo>
                    <a:pt x="1" y="26842"/>
                  </a:lnTo>
                  <a:lnTo>
                    <a:pt x="1" y="54807"/>
                  </a:lnTo>
                  <a:cubicBezTo>
                    <a:pt x="1" y="55294"/>
                    <a:pt x="404" y="55696"/>
                    <a:pt x="874" y="55696"/>
                  </a:cubicBezTo>
                  <a:lnTo>
                    <a:pt x="64443" y="55696"/>
                  </a:lnTo>
                  <a:cubicBezTo>
                    <a:pt x="64913" y="55696"/>
                    <a:pt x="65316" y="55294"/>
                    <a:pt x="65316" y="54807"/>
                  </a:cubicBezTo>
                  <a:lnTo>
                    <a:pt x="65316" y="37014"/>
                  </a:lnTo>
                  <a:lnTo>
                    <a:pt x="55378" y="22192"/>
                  </a:lnTo>
                  <a:lnTo>
                    <a:pt x="44148" y="38961"/>
                  </a:lnTo>
                  <a:lnTo>
                    <a:pt x="43174" y="37518"/>
                  </a:lnTo>
                  <a:lnTo>
                    <a:pt x="18013" y="0"/>
                  </a:lnTo>
                  <a:close/>
                </a:path>
              </a:pathLst>
            </a:custGeom>
            <a:solidFill>
              <a:schemeClr val="dk1"/>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69"/>
            <p:cNvSpPr/>
            <p:nvPr/>
          </p:nvSpPr>
          <p:spPr>
            <a:xfrm>
              <a:off x="1553868" y="1713723"/>
              <a:ext cx="2797406" cy="132454"/>
            </a:xfrm>
            <a:custGeom>
              <a:rect b="b" l="l" r="r" t="t"/>
              <a:pathLst>
                <a:path extrusionOk="0" h="8897" w="187903">
                  <a:moveTo>
                    <a:pt x="1746" y="0"/>
                  </a:moveTo>
                  <a:cubicBezTo>
                    <a:pt x="790" y="0"/>
                    <a:pt x="0" y="788"/>
                    <a:pt x="0" y="1762"/>
                  </a:cubicBezTo>
                  <a:lnTo>
                    <a:pt x="0" y="7134"/>
                  </a:lnTo>
                  <a:cubicBezTo>
                    <a:pt x="0" y="8107"/>
                    <a:pt x="790" y="8897"/>
                    <a:pt x="1746" y="8897"/>
                  </a:cubicBezTo>
                  <a:lnTo>
                    <a:pt x="186140" y="8897"/>
                  </a:lnTo>
                  <a:cubicBezTo>
                    <a:pt x="187114" y="8897"/>
                    <a:pt x="187902" y="8107"/>
                    <a:pt x="187902" y="7134"/>
                  </a:cubicBezTo>
                  <a:lnTo>
                    <a:pt x="187902" y="1762"/>
                  </a:lnTo>
                  <a:cubicBezTo>
                    <a:pt x="187902" y="788"/>
                    <a:pt x="187114" y="0"/>
                    <a:pt x="186140" y="0"/>
                  </a:cubicBezTo>
                  <a:close/>
                </a:path>
              </a:pathLst>
            </a:custGeom>
            <a:solidFill>
              <a:schemeClr val="accent1"/>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69"/>
            <p:cNvSpPr/>
            <p:nvPr/>
          </p:nvSpPr>
          <p:spPr>
            <a:xfrm>
              <a:off x="1635823" y="1760202"/>
              <a:ext cx="1064352" cy="39497"/>
            </a:xfrm>
            <a:custGeom>
              <a:rect b="b" l="l" r="r" t="t"/>
              <a:pathLst>
                <a:path extrusionOk="0" h="2653" w="71493">
                  <a:moveTo>
                    <a:pt x="1310" y="0"/>
                  </a:moveTo>
                  <a:cubicBezTo>
                    <a:pt x="589" y="0"/>
                    <a:pt x="1" y="605"/>
                    <a:pt x="1" y="1326"/>
                  </a:cubicBezTo>
                  <a:cubicBezTo>
                    <a:pt x="1" y="2064"/>
                    <a:pt x="589" y="2653"/>
                    <a:pt x="1310" y="2653"/>
                  </a:cubicBezTo>
                  <a:lnTo>
                    <a:pt x="70184" y="2653"/>
                  </a:lnTo>
                  <a:cubicBezTo>
                    <a:pt x="70905" y="2653"/>
                    <a:pt x="71493" y="2064"/>
                    <a:pt x="71493" y="1326"/>
                  </a:cubicBezTo>
                  <a:cubicBezTo>
                    <a:pt x="71493" y="605"/>
                    <a:pt x="70905" y="0"/>
                    <a:pt x="70184" y="0"/>
                  </a:cubicBezTo>
                  <a:close/>
                </a:path>
              </a:pathLst>
            </a:custGeom>
            <a:solidFill>
              <a:schemeClr val="accent6"/>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69"/>
            <p:cNvSpPr/>
            <p:nvPr/>
          </p:nvSpPr>
          <p:spPr>
            <a:xfrm>
              <a:off x="2809360" y="1760202"/>
              <a:ext cx="458595" cy="39497"/>
            </a:xfrm>
            <a:custGeom>
              <a:rect b="b" l="l" r="r" t="t"/>
              <a:pathLst>
                <a:path extrusionOk="0" h="2653" w="30804">
                  <a:moveTo>
                    <a:pt x="1327" y="0"/>
                  </a:moveTo>
                  <a:cubicBezTo>
                    <a:pt x="605" y="0"/>
                    <a:pt x="1" y="605"/>
                    <a:pt x="1" y="1326"/>
                  </a:cubicBezTo>
                  <a:cubicBezTo>
                    <a:pt x="1" y="2064"/>
                    <a:pt x="605" y="2653"/>
                    <a:pt x="1327" y="2653"/>
                  </a:cubicBezTo>
                  <a:lnTo>
                    <a:pt x="29477" y="2653"/>
                  </a:lnTo>
                  <a:cubicBezTo>
                    <a:pt x="30215" y="2653"/>
                    <a:pt x="30804" y="2064"/>
                    <a:pt x="30804" y="1326"/>
                  </a:cubicBezTo>
                  <a:cubicBezTo>
                    <a:pt x="30804" y="605"/>
                    <a:pt x="30215" y="0"/>
                    <a:pt x="29477" y="0"/>
                  </a:cubicBezTo>
                  <a:close/>
                </a:path>
              </a:pathLst>
            </a:custGeom>
            <a:solidFill>
              <a:schemeClr val="accent6"/>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69"/>
            <p:cNvSpPr/>
            <p:nvPr/>
          </p:nvSpPr>
          <p:spPr>
            <a:xfrm>
              <a:off x="775177" y="1606057"/>
              <a:ext cx="412845" cy="137159"/>
            </a:xfrm>
            <a:custGeom>
              <a:rect b="b" l="l" r="r" t="t"/>
              <a:pathLst>
                <a:path extrusionOk="0" h="9213" w="27731">
                  <a:moveTo>
                    <a:pt x="17852" y="0"/>
                  </a:moveTo>
                  <a:cubicBezTo>
                    <a:pt x="15721" y="0"/>
                    <a:pt x="13587" y="678"/>
                    <a:pt x="12086" y="1877"/>
                  </a:cubicBezTo>
                  <a:cubicBezTo>
                    <a:pt x="10727" y="2951"/>
                    <a:pt x="9367" y="4764"/>
                    <a:pt x="8880" y="6644"/>
                  </a:cubicBezTo>
                  <a:cubicBezTo>
                    <a:pt x="7885" y="5842"/>
                    <a:pt x="6591" y="5407"/>
                    <a:pt x="5303" y="5407"/>
                  </a:cubicBezTo>
                  <a:cubicBezTo>
                    <a:pt x="4787" y="5407"/>
                    <a:pt x="4272" y="5477"/>
                    <a:pt x="3778" y="5621"/>
                  </a:cubicBezTo>
                  <a:cubicBezTo>
                    <a:pt x="2048" y="6124"/>
                    <a:pt x="588" y="7501"/>
                    <a:pt x="0" y="9213"/>
                  </a:cubicBezTo>
                  <a:lnTo>
                    <a:pt x="27730" y="9112"/>
                  </a:lnTo>
                  <a:cubicBezTo>
                    <a:pt x="27244" y="5688"/>
                    <a:pt x="25213" y="2884"/>
                    <a:pt x="22225" y="1122"/>
                  </a:cubicBezTo>
                  <a:cubicBezTo>
                    <a:pt x="20929" y="354"/>
                    <a:pt x="19391" y="0"/>
                    <a:pt x="17852" y="0"/>
                  </a:cubicBezTo>
                  <a:close/>
                </a:path>
              </a:pathLst>
            </a:custGeom>
            <a:solidFill>
              <a:schemeClr val="dk2"/>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69"/>
            <p:cNvSpPr/>
            <p:nvPr/>
          </p:nvSpPr>
          <p:spPr>
            <a:xfrm>
              <a:off x="956864" y="1610434"/>
              <a:ext cx="214663" cy="117835"/>
            </a:xfrm>
            <a:custGeom>
              <a:rect b="b" l="l" r="r" t="t"/>
              <a:pathLst>
                <a:path extrusionOk="0" h="7915" w="14419">
                  <a:moveTo>
                    <a:pt x="5350" y="1"/>
                  </a:moveTo>
                  <a:cubicBezTo>
                    <a:pt x="4889" y="1"/>
                    <a:pt x="4425" y="35"/>
                    <a:pt x="3962" y="106"/>
                  </a:cubicBezTo>
                  <a:cubicBezTo>
                    <a:pt x="2836" y="291"/>
                    <a:pt x="1728" y="761"/>
                    <a:pt x="990" y="1634"/>
                  </a:cubicBezTo>
                  <a:cubicBezTo>
                    <a:pt x="269" y="2507"/>
                    <a:pt x="0" y="3816"/>
                    <a:pt x="553" y="4806"/>
                  </a:cubicBezTo>
                  <a:cubicBezTo>
                    <a:pt x="990" y="5611"/>
                    <a:pt x="1847" y="6081"/>
                    <a:pt x="2686" y="6451"/>
                  </a:cubicBezTo>
                  <a:cubicBezTo>
                    <a:pt x="4897" y="7410"/>
                    <a:pt x="7319" y="7915"/>
                    <a:pt x="9743" y="7915"/>
                  </a:cubicBezTo>
                  <a:cubicBezTo>
                    <a:pt x="10374" y="7915"/>
                    <a:pt x="11005" y="7880"/>
                    <a:pt x="11632" y="7811"/>
                  </a:cubicBezTo>
                  <a:cubicBezTo>
                    <a:pt x="12153" y="7744"/>
                    <a:pt x="12690" y="7659"/>
                    <a:pt x="13160" y="7424"/>
                  </a:cubicBezTo>
                  <a:cubicBezTo>
                    <a:pt x="13646" y="7207"/>
                    <a:pt x="14067" y="6804"/>
                    <a:pt x="14201" y="6300"/>
                  </a:cubicBezTo>
                  <a:cubicBezTo>
                    <a:pt x="14419" y="5511"/>
                    <a:pt x="13982" y="4705"/>
                    <a:pt x="13479" y="4085"/>
                  </a:cubicBezTo>
                  <a:cubicBezTo>
                    <a:pt x="11532" y="1596"/>
                    <a:pt x="8499" y="1"/>
                    <a:pt x="5350" y="1"/>
                  </a:cubicBezTo>
                  <a:close/>
                </a:path>
              </a:pathLst>
            </a:custGeom>
            <a:solidFill>
              <a:schemeClr val="accent2"/>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69"/>
            <p:cNvSpPr/>
            <p:nvPr/>
          </p:nvSpPr>
          <p:spPr>
            <a:xfrm>
              <a:off x="813661" y="1689516"/>
              <a:ext cx="66741" cy="38574"/>
            </a:xfrm>
            <a:custGeom>
              <a:rect b="b" l="l" r="r" t="t"/>
              <a:pathLst>
                <a:path extrusionOk="0" h="2591" w="4483">
                  <a:moveTo>
                    <a:pt x="2237" y="1"/>
                  </a:moveTo>
                  <a:cubicBezTo>
                    <a:pt x="1529" y="1"/>
                    <a:pt x="520" y="85"/>
                    <a:pt x="219" y="518"/>
                  </a:cubicBezTo>
                  <a:cubicBezTo>
                    <a:pt x="0" y="854"/>
                    <a:pt x="17" y="1307"/>
                    <a:pt x="219" y="1660"/>
                  </a:cubicBezTo>
                  <a:cubicBezTo>
                    <a:pt x="420" y="2012"/>
                    <a:pt x="772" y="2247"/>
                    <a:pt x="1159" y="2381"/>
                  </a:cubicBezTo>
                  <a:cubicBezTo>
                    <a:pt x="1528" y="2533"/>
                    <a:pt x="1931" y="2566"/>
                    <a:pt x="2334" y="2582"/>
                  </a:cubicBezTo>
                  <a:cubicBezTo>
                    <a:pt x="2441" y="2587"/>
                    <a:pt x="2549" y="2591"/>
                    <a:pt x="2658" y="2591"/>
                  </a:cubicBezTo>
                  <a:cubicBezTo>
                    <a:pt x="2940" y="2591"/>
                    <a:pt x="3225" y="2567"/>
                    <a:pt x="3492" y="2482"/>
                  </a:cubicBezTo>
                  <a:cubicBezTo>
                    <a:pt x="3861" y="2365"/>
                    <a:pt x="4197" y="2112"/>
                    <a:pt x="4331" y="1743"/>
                  </a:cubicBezTo>
                  <a:cubicBezTo>
                    <a:pt x="4483" y="1324"/>
                    <a:pt x="4315" y="820"/>
                    <a:pt x="3979" y="501"/>
                  </a:cubicBezTo>
                  <a:cubicBezTo>
                    <a:pt x="3659" y="183"/>
                    <a:pt x="3189" y="48"/>
                    <a:pt x="2737" y="15"/>
                  </a:cubicBezTo>
                  <a:cubicBezTo>
                    <a:pt x="2608" y="7"/>
                    <a:pt x="2434" y="1"/>
                    <a:pt x="2237" y="1"/>
                  </a:cubicBezTo>
                  <a:close/>
                </a:path>
              </a:pathLst>
            </a:custGeom>
            <a:solidFill>
              <a:schemeClr val="accent2"/>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69"/>
            <p:cNvSpPr/>
            <p:nvPr/>
          </p:nvSpPr>
          <p:spPr>
            <a:xfrm>
              <a:off x="1553868" y="1593507"/>
              <a:ext cx="48250" cy="48489"/>
            </a:xfrm>
            <a:custGeom>
              <a:rect b="b" l="l" r="r" t="t"/>
              <a:pathLst>
                <a:path extrusionOk="0" h="3257" w="3241">
                  <a:moveTo>
                    <a:pt x="1612" y="0"/>
                  </a:moveTo>
                  <a:cubicBezTo>
                    <a:pt x="723" y="0"/>
                    <a:pt x="0" y="739"/>
                    <a:pt x="0" y="1629"/>
                  </a:cubicBezTo>
                  <a:cubicBezTo>
                    <a:pt x="0" y="2518"/>
                    <a:pt x="723" y="3257"/>
                    <a:pt x="1612" y="3257"/>
                  </a:cubicBezTo>
                  <a:cubicBezTo>
                    <a:pt x="2518" y="3257"/>
                    <a:pt x="3240" y="2518"/>
                    <a:pt x="3240" y="1629"/>
                  </a:cubicBezTo>
                  <a:cubicBezTo>
                    <a:pt x="3240" y="739"/>
                    <a:pt x="2518" y="0"/>
                    <a:pt x="1612" y="0"/>
                  </a:cubicBezTo>
                  <a:close/>
                </a:path>
              </a:pathLst>
            </a:custGeom>
            <a:solidFill>
              <a:schemeClr val="accent3"/>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69"/>
            <p:cNvSpPr/>
            <p:nvPr/>
          </p:nvSpPr>
          <p:spPr>
            <a:xfrm>
              <a:off x="1650324" y="1593507"/>
              <a:ext cx="48489" cy="48489"/>
            </a:xfrm>
            <a:custGeom>
              <a:rect b="b" l="l" r="r" t="t"/>
              <a:pathLst>
                <a:path extrusionOk="0" h="3257" w="3257">
                  <a:moveTo>
                    <a:pt x="1629" y="0"/>
                  </a:moveTo>
                  <a:cubicBezTo>
                    <a:pt x="723" y="0"/>
                    <a:pt x="0" y="739"/>
                    <a:pt x="0" y="1629"/>
                  </a:cubicBezTo>
                  <a:cubicBezTo>
                    <a:pt x="0" y="2518"/>
                    <a:pt x="723" y="3257"/>
                    <a:pt x="1629" y="3257"/>
                  </a:cubicBezTo>
                  <a:cubicBezTo>
                    <a:pt x="2518" y="3257"/>
                    <a:pt x="3257" y="2518"/>
                    <a:pt x="3257" y="1629"/>
                  </a:cubicBezTo>
                  <a:cubicBezTo>
                    <a:pt x="3257" y="739"/>
                    <a:pt x="2518" y="0"/>
                    <a:pt x="1629" y="0"/>
                  </a:cubicBezTo>
                  <a:close/>
                </a:path>
              </a:pathLst>
            </a:custGeom>
            <a:solidFill>
              <a:schemeClr val="accent2"/>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69"/>
            <p:cNvSpPr/>
            <p:nvPr/>
          </p:nvSpPr>
          <p:spPr>
            <a:xfrm>
              <a:off x="1746780" y="1593507"/>
              <a:ext cx="48503" cy="48489"/>
            </a:xfrm>
            <a:custGeom>
              <a:rect b="b" l="l" r="r" t="t"/>
              <a:pathLst>
                <a:path extrusionOk="0" h="3257" w="3258">
                  <a:moveTo>
                    <a:pt x="1630" y="0"/>
                  </a:moveTo>
                  <a:cubicBezTo>
                    <a:pt x="739" y="0"/>
                    <a:pt x="1" y="739"/>
                    <a:pt x="1" y="1629"/>
                  </a:cubicBezTo>
                  <a:cubicBezTo>
                    <a:pt x="1" y="2518"/>
                    <a:pt x="739" y="3257"/>
                    <a:pt x="1630" y="3257"/>
                  </a:cubicBezTo>
                  <a:cubicBezTo>
                    <a:pt x="2536" y="3257"/>
                    <a:pt x="3257" y="2518"/>
                    <a:pt x="3257" y="1629"/>
                  </a:cubicBezTo>
                  <a:cubicBezTo>
                    <a:pt x="3257" y="739"/>
                    <a:pt x="2536" y="0"/>
                    <a:pt x="1630" y="0"/>
                  </a:cubicBezTo>
                  <a:close/>
                </a:path>
              </a:pathLst>
            </a:custGeom>
            <a:solidFill>
              <a:schemeClr val="accent4"/>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69"/>
            <p:cNvSpPr/>
            <p:nvPr/>
          </p:nvSpPr>
          <p:spPr>
            <a:xfrm>
              <a:off x="2583350" y="1979850"/>
              <a:ext cx="1767899" cy="1355736"/>
            </a:xfrm>
            <a:custGeom>
              <a:rect b="b" l="l" r="r" t="t"/>
              <a:pathLst>
                <a:path extrusionOk="0" h="51316" w="72617">
                  <a:moveTo>
                    <a:pt x="2351" y="0"/>
                  </a:moveTo>
                  <a:cubicBezTo>
                    <a:pt x="1042" y="0"/>
                    <a:pt x="1" y="1058"/>
                    <a:pt x="1" y="2350"/>
                  </a:cubicBezTo>
                  <a:lnTo>
                    <a:pt x="1" y="48966"/>
                  </a:lnTo>
                  <a:cubicBezTo>
                    <a:pt x="1" y="50257"/>
                    <a:pt x="1042" y="51316"/>
                    <a:pt x="2351" y="51316"/>
                  </a:cubicBezTo>
                  <a:lnTo>
                    <a:pt x="70267" y="51316"/>
                  </a:lnTo>
                  <a:cubicBezTo>
                    <a:pt x="71576" y="51316"/>
                    <a:pt x="72617" y="50257"/>
                    <a:pt x="72617" y="48966"/>
                  </a:cubicBezTo>
                  <a:lnTo>
                    <a:pt x="72617" y="2350"/>
                  </a:lnTo>
                  <a:cubicBezTo>
                    <a:pt x="72617" y="1058"/>
                    <a:pt x="71576" y="0"/>
                    <a:pt x="70267" y="0"/>
                  </a:cubicBezTo>
                  <a:close/>
                </a:path>
              </a:pathLst>
            </a:custGeom>
            <a:solidFill>
              <a:schemeClr val="lt1"/>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69"/>
            <p:cNvSpPr/>
            <p:nvPr/>
          </p:nvSpPr>
          <p:spPr>
            <a:xfrm>
              <a:off x="2898043" y="2191382"/>
              <a:ext cx="1138543" cy="877023"/>
            </a:xfrm>
            <a:custGeom>
              <a:rect b="b" l="l" r="r" t="t"/>
              <a:pathLst>
                <a:path extrusionOk="0" h="36024" w="46766">
                  <a:moveTo>
                    <a:pt x="2870" y="0"/>
                  </a:moveTo>
                  <a:cubicBezTo>
                    <a:pt x="1292" y="0"/>
                    <a:pt x="0" y="1276"/>
                    <a:pt x="0" y="2872"/>
                  </a:cubicBezTo>
                  <a:lnTo>
                    <a:pt x="0" y="33136"/>
                  </a:lnTo>
                  <a:cubicBezTo>
                    <a:pt x="0" y="34731"/>
                    <a:pt x="1292" y="36023"/>
                    <a:pt x="2870" y="36023"/>
                  </a:cubicBezTo>
                  <a:cubicBezTo>
                    <a:pt x="4465" y="36023"/>
                    <a:pt x="5741" y="34731"/>
                    <a:pt x="5741" y="33136"/>
                  </a:cubicBezTo>
                  <a:lnTo>
                    <a:pt x="5741" y="2872"/>
                  </a:lnTo>
                  <a:cubicBezTo>
                    <a:pt x="5741" y="1276"/>
                    <a:pt x="4465" y="0"/>
                    <a:pt x="2870" y="0"/>
                  </a:cubicBezTo>
                  <a:close/>
                  <a:moveTo>
                    <a:pt x="16551" y="0"/>
                  </a:moveTo>
                  <a:cubicBezTo>
                    <a:pt x="14956" y="0"/>
                    <a:pt x="13680" y="1276"/>
                    <a:pt x="13680" y="2872"/>
                  </a:cubicBezTo>
                  <a:lnTo>
                    <a:pt x="13680" y="33136"/>
                  </a:lnTo>
                  <a:cubicBezTo>
                    <a:pt x="13680" y="34731"/>
                    <a:pt x="14956" y="36023"/>
                    <a:pt x="16551" y="36023"/>
                  </a:cubicBezTo>
                  <a:cubicBezTo>
                    <a:pt x="18129" y="36023"/>
                    <a:pt x="19421" y="34731"/>
                    <a:pt x="19421" y="33136"/>
                  </a:cubicBezTo>
                  <a:lnTo>
                    <a:pt x="19421" y="2872"/>
                  </a:lnTo>
                  <a:cubicBezTo>
                    <a:pt x="19421" y="1276"/>
                    <a:pt x="18129" y="0"/>
                    <a:pt x="16551" y="0"/>
                  </a:cubicBezTo>
                  <a:close/>
                  <a:moveTo>
                    <a:pt x="30215" y="0"/>
                  </a:moveTo>
                  <a:cubicBezTo>
                    <a:pt x="28637" y="0"/>
                    <a:pt x="27344" y="1276"/>
                    <a:pt x="27344" y="2872"/>
                  </a:cubicBezTo>
                  <a:lnTo>
                    <a:pt x="27344" y="33136"/>
                  </a:lnTo>
                  <a:cubicBezTo>
                    <a:pt x="27344" y="34731"/>
                    <a:pt x="28637" y="36023"/>
                    <a:pt x="30215" y="36023"/>
                  </a:cubicBezTo>
                  <a:cubicBezTo>
                    <a:pt x="31809" y="36023"/>
                    <a:pt x="33085" y="34731"/>
                    <a:pt x="33085" y="33136"/>
                  </a:cubicBezTo>
                  <a:lnTo>
                    <a:pt x="33085" y="2872"/>
                  </a:lnTo>
                  <a:cubicBezTo>
                    <a:pt x="33085" y="1276"/>
                    <a:pt x="31809" y="0"/>
                    <a:pt x="30215" y="0"/>
                  </a:cubicBezTo>
                  <a:close/>
                  <a:moveTo>
                    <a:pt x="43895" y="0"/>
                  </a:moveTo>
                  <a:cubicBezTo>
                    <a:pt x="42317" y="0"/>
                    <a:pt x="41025" y="1276"/>
                    <a:pt x="41025" y="2872"/>
                  </a:cubicBezTo>
                  <a:lnTo>
                    <a:pt x="41025" y="33136"/>
                  </a:lnTo>
                  <a:cubicBezTo>
                    <a:pt x="41025" y="34731"/>
                    <a:pt x="42317" y="36023"/>
                    <a:pt x="43895" y="36023"/>
                  </a:cubicBezTo>
                  <a:cubicBezTo>
                    <a:pt x="45473" y="36023"/>
                    <a:pt x="46766" y="34731"/>
                    <a:pt x="46766" y="33136"/>
                  </a:cubicBezTo>
                  <a:lnTo>
                    <a:pt x="46766" y="2872"/>
                  </a:lnTo>
                  <a:cubicBezTo>
                    <a:pt x="46766" y="1276"/>
                    <a:pt x="45473" y="0"/>
                    <a:pt x="43895" y="0"/>
                  </a:cubicBezTo>
                  <a:close/>
                </a:path>
              </a:pathLst>
            </a:custGeom>
            <a:solidFill>
              <a:schemeClr val="accent4"/>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69"/>
            <p:cNvSpPr/>
            <p:nvPr/>
          </p:nvSpPr>
          <p:spPr>
            <a:xfrm>
              <a:off x="2898043" y="2398972"/>
              <a:ext cx="1138543" cy="669429"/>
            </a:xfrm>
            <a:custGeom>
              <a:rect b="b" l="l" r="r" t="t"/>
              <a:pathLst>
                <a:path extrusionOk="0" h="27497" w="46766">
                  <a:moveTo>
                    <a:pt x="0" y="12456"/>
                  </a:moveTo>
                  <a:lnTo>
                    <a:pt x="0" y="24609"/>
                  </a:lnTo>
                  <a:cubicBezTo>
                    <a:pt x="0" y="26204"/>
                    <a:pt x="1292" y="27496"/>
                    <a:pt x="2870" y="27496"/>
                  </a:cubicBezTo>
                  <a:cubicBezTo>
                    <a:pt x="4465" y="27496"/>
                    <a:pt x="5741" y="26204"/>
                    <a:pt x="5741" y="24609"/>
                  </a:cubicBezTo>
                  <a:lnTo>
                    <a:pt x="5741" y="12456"/>
                  </a:lnTo>
                  <a:close/>
                  <a:moveTo>
                    <a:pt x="13680" y="5994"/>
                  </a:moveTo>
                  <a:lnTo>
                    <a:pt x="13680" y="24609"/>
                  </a:lnTo>
                  <a:cubicBezTo>
                    <a:pt x="13680" y="26204"/>
                    <a:pt x="14956" y="27496"/>
                    <a:pt x="16551" y="27496"/>
                  </a:cubicBezTo>
                  <a:cubicBezTo>
                    <a:pt x="18129" y="27496"/>
                    <a:pt x="19421" y="26204"/>
                    <a:pt x="19421" y="24609"/>
                  </a:cubicBezTo>
                  <a:lnTo>
                    <a:pt x="19421" y="5994"/>
                  </a:lnTo>
                  <a:close/>
                  <a:moveTo>
                    <a:pt x="27344" y="17760"/>
                  </a:moveTo>
                  <a:lnTo>
                    <a:pt x="27344" y="24609"/>
                  </a:lnTo>
                  <a:cubicBezTo>
                    <a:pt x="27344" y="26204"/>
                    <a:pt x="28637" y="27496"/>
                    <a:pt x="30215" y="27496"/>
                  </a:cubicBezTo>
                  <a:cubicBezTo>
                    <a:pt x="31809" y="27496"/>
                    <a:pt x="33085" y="26204"/>
                    <a:pt x="33085" y="24609"/>
                  </a:cubicBezTo>
                  <a:lnTo>
                    <a:pt x="33085" y="17760"/>
                  </a:lnTo>
                  <a:close/>
                  <a:moveTo>
                    <a:pt x="41025" y="1"/>
                  </a:moveTo>
                  <a:lnTo>
                    <a:pt x="41025" y="24609"/>
                  </a:lnTo>
                  <a:cubicBezTo>
                    <a:pt x="41025" y="26204"/>
                    <a:pt x="42317" y="27496"/>
                    <a:pt x="43895" y="27496"/>
                  </a:cubicBezTo>
                  <a:cubicBezTo>
                    <a:pt x="45473" y="27496"/>
                    <a:pt x="46766" y="26204"/>
                    <a:pt x="46766" y="24609"/>
                  </a:cubicBezTo>
                  <a:lnTo>
                    <a:pt x="46766" y="1"/>
                  </a:lnTo>
                  <a:close/>
                </a:path>
              </a:pathLst>
            </a:custGeom>
            <a:solidFill>
              <a:schemeClr val="lt2"/>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69"/>
            <p:cNvSpPr/>
            <p:nvPr/>
          </p:nvSpPr>
          <p:spPr>
            <a:xfrm>
              <a:off x="1206259" y="2848776"/>
              <a:ext cx="791702" cy="791702"/>
            </a:xfrm>
            <a:custGeom>
              <a:rect b="b" l="l" r="r" t="t"/>
              <a:pathLst>
                <a:path extrusionOk="0" h="53179" w="53179">
                  <a:moveTo>
                    <a:pt x="26589" y="0"/>
                  </a:moveTo>
                  <a:cubicBezTo>
                    <a:pt x="11935" y="0"/>
                    <a:pt x="0" y="11934"/>
                    <a:pt x="0" y="26589"/>
                  </a:cubicBezTo>
                  <a:cubicBezTo>
                    <a:pt x="0" y="41243"/>
                    <a:pt x="11935" y="53178"/>
                    <a:pt x="26589" y="53178"/>
                  </a:cubicBezTo>
                  <a:cubicBezTo>
                    <a:pt x="41260" y="53178"/>
                    <a:pt x="53178" y="41243"/>
                    <a:pt x="53178" y="26589"/>
                  </a:cubicBezTo>
                  <a:cubicBezTo>
                    <a:pt x="53178" y="11934"/>
                    <a:pt x="41260" y="0"/>
                    <a:pt x="26589" y="0"/>
                  </a:cubicBezTo>
                  <a:close/>
                </a:path>
              </a:pathLst>
            </a:custGeom>
            <a:solidFill>
              <a:schemeClr val="accent4"/>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69"/>
            <p:cNvSpPr/>
            <p:nvPr/>
          </p:nvSpPr>
          <p:spPr>
            <a:xfrm>
              <a:off x="1493380" y="3048700"/>
              <a:ext cx="189950" cy="871901"/>
            </a:xfrm>
            <a:custGeom>
              <a:rect b="b" l="l" r="r" t="t"/>
              <a:pathLst>
                <a:path extrusionOk="0" h="58566" w="12759">
                  <a:moveTo>
                    <a:pt x="7303" y="0"/>
                  </a:moveTo>
                  <a:cubicBezTo>
                    <a:pt x="6816" y="0"/>
                    <a:pt x="6431" y="386"/>
                    <a:pt x="6431" y="873"/>
                  </a:cubicBezTo>
                  <a:lnTo>
                    <a:pt x="6431" y="24457"/>
                  </a:lnTo>
                  <a:lnTo>
                    <a:pt x="1596" y="19622"/>
                  </a:lnTo>
                  <a:cubicBezTo>
                    <a:pt x="1420" y="19454"/>
                    <a:pt x="1193" y="19370"/>
                    <a:pt x="969" y="19370"/>
                  </a:cubicBezTo>
                  <a:cubicBezTo>
                    <a:pt x="744" y="19370"/>
                    <a:pt x="522" y="19454"/>
                    <a:pt x="354" y="19622"/>
                  </a:cubicBezTo>
                  <a:cubicBezTo>
                    <a:pt x="1" y="19975"/>
                    <a:pt x="1" y="20529"/>
                    <a:pt x="354" y="20864"/>
                  </a:cubicBezTo>
                  <a:lnTo>
                    <a:pt x="6431" y="26941"/>
                  </a:lnTo>
                  <a:lnTo>
                    <a:pt x="6431" y="57677"/>
                  </a:lnTo>
                  <a:cubicBezTo>
                    <a:pt x="6431" y="58163"/>
                    <a:pt x="6816" y="58566"/>
                    <a:pt x="7303" y="58566"/>
                  </a:cubicBezTo>
                  <a:cubicBezTo>
                    <a:pt x="7790" y="58566"/>
                    <a:pt x="8192" y="58163"/>
                    <a:pt x="8192" y="57677"/>
                  </a:cubicBezTo>
                  <a:lnTo>
                    <a:pt x="8192" y="15343"/>
                  </a:lnTo>
                  <a:lnTo>
                    <a:pt x="12406" y="11129"/>
                  </a:lnTo>
                  <a:cubicBezTo>
                    <a:pt x="12758" y="10777"/>
                    <a:pt x="12758" y="10222"/>
                    <a:pt x="12406" y="9870"/>
                  </a:cubicBezTo>
                  <a:cubicBezTo>
                    <a:pt x="12238" y="9702"/>
                    <a:pt x="12016" y="9618"/>
                    <a:pt x="11791" y="9618"/>
                  </a:cubicBezTo>
                  <a:cubicBezTo>
                    <a:pt x="11567" y="9618"/>
                    <a:pt x="11340" y="9702"/>
                    <a:pt x="11164" y="9870"/>
                  </a:cubicBezTo>
                  <a:lnTo>
                    <a:pt x="8192" y="12858"/>
                  </a:lnTo>
                  <a:lnTo>
                    <a:pt x="8192" y="873"/>
                  </a:lnTo>
                  <a:cubicBezTo>
                    <a:pt x="8192" y="386"/>
                    <a:pt x="7790" y="0"/>
                    <a:pt x="7303" y="0"/>
                  </a:cubicBezTo>
                  <a:close/>
                </a:path>
              </a:pathLst>
            </a:custGeom>
            <a:solidFill>
              <a:schemeClr val="accent6"/>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69"/>
            <p:cNvSpPr/>
            <p:nvPr/>
          </p:nvSpPr>
          <p:spPr>
            <a:xfrm>
              <a:off x="1454896" y="3851375"/>
              <a:ext cx="290902" cy="418354"/>
            </a:xfrm>
            <a:custGeom>
              <a:rect b="b" l="l" r="r" t="t"/>
              <a:pathLst>
                <a:path extrusionOk="0" h="28101" w="19540">
                  <a:moveTo>
                    <a:pt x="1" y="1"/>
                  </a:moveTo>
                  <a:lnTo>
                    <a:pt x="1" y="28101"/>
                  </a:lnTo>
                  <a:lnTo>
                    <a:pt x="19540" y="28101"/>
                  </a:lnTo>
                  <a:lnTo>
                    <a:pt x="19540" y="1"/>
                  </a:lnTo>
                  <a:close/>
                </a:path>
              </a:pathLst>
            </a:custGeom>
            <a:gradFill>
              <a:gsLst>
                <a:gs pos="0">
                  <a:schemeClr val="accent6"/>
                </a:gs>
                <a:gs pos="100000">
                  <a:schemeClr val="accent2"/>
                </a:gs>
              </a:gsLst>
              <a:lin ang="0" scaled="0"/>
            </a:gra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69"/>
            <p:cNvSpPr/>
            <p:nvPr/>
          </p:nvSpPr>
          <p:spPr>
            <a:xfrm>
              <a:off x="2049401" y="3771015"/>
              <a:ext cx="232662" cy="420617"/>
            </a:xfrm>
            <a:custGeom>
              <a:rect b="b" l="l" r="r" t="t"/>
              <a:pathLst>
                <a:path extrusionOk="0" h="28253" w="15628">
                  <a:moveTo>
                    <a:pt x="7973" y="1"/>
                  </a:moveTo>
                  <a:cubicBezTo>
                    <a:pt x="7536" y="1"/>
                    <a:pt x="7184" y="135"/>
                    <a:pt x="6898" y="421"/>
                  </a:cubicBezTo>
                  <a:cubicBezTo>
                    <a:pt x="6614" y="706"/>
                    <a:pt x="6446" y="1075"/>
                    <a:pt x="6446" y="1478"/>
                  </a:cubicBezTo>
                  <a:lnTo>
                    <a:pt x="6446" y="2787"/>
                  </a:lnTo>
                  <a:cubicBezTo>
                    <a:pt x="4817" y="3073"/>
                    <a:pt x="3324" y="3812"/>
                    <a:pt x="2265" y="4902"/>
                  </a:cubicBezTo>
                  <a:cubicBezTo>
                    <a:pt x="1175" y="6044"/>
                    <a:pt x="520" y="7487"/>
                    <a:pt x="520" y="9116"/>
                  </a:cubicBezTo>
                  <a:cubicBezTo>
                    <a:pt x="520" y="10878"/>
                    <a:pt x="1242" y="12339"/>
                    <a:pt x="2686" y="13463"/>
                  </a:cubicBezTo>
                  <a:cubicBezTo>
                    <a:pt x="3910" y="14437"/>
                    <a:pt x="5674" y="15142"/>
                    <a:pt x="8006" y="15578"/>
                  </a:cubicBezTo>
                  <a:lnTo>
                    <a:pt x="8460" y="15713"/>
                  </a:lnTo>
                  <a:cubicBezTo>
                    <a:pt x="9517" y="15965"/>
                    <a:pt x="10206" y="16183"/>
                    <a:pt x="10826" y="16536"/>
                  </a:cubicBezTo>
                  <a:cubicBezTo>
                    <a:pt x="11717" y="17039"/>
                    <a:pt x="12169" y="17778"/>
                    <a:pt x="12169" y="18734"/>
                  </a:cubicBezTo>
                  <a:cubicBezTo>
                    <a:pt x="12169" y="19725"/>
                    <a:pt x="11649" y="20547"/>
                    <a:pt x="10844" y="21102"/>
                  </a:cubicBezTo>
                  <a:cubicBezTo>
                    <a:pt x="10072" y="21672"/>
                    <a:pt x="9013" y="21941"/>
                    <a:pt x="7973" y="21941"/>
                  </a:cubicBezTo>
                  <a:cubicBezTo>
                    <a:pt x="5891" y="21941"/>
                    <a:pt x="4264" y="21084"/>
                    <a:pt x="3290" y="19540"/>
                  </a:cubicBezTo>
                  <a:cubicBezTo>
                    <a:pt x="2719" y="18835"/>
                    <a:pt x="2182" y="18483"/>
                    <a:pt x="1679" y="18483"/>
                  </a:cubicBezTo>
                  <a:cubicBezTo>
                    <a:pt x="1444" y="18483"/>
                    <a:pt x="1191" y="18550"/>
                    <a:pt x="906" y="18718"/>
                  </a:cubicBezTo>
                  <a:cubicBezTo>
                    <a:pt x="486" y="18953"/>
                    <a:pt x="201" y="19255"/>
                    <a:pt x="83" y="19624"/>
                  </a:cubicBezTo>
                  <a:cubicBezTo>
                    <a:pt x="34" y="19808"/>
                    <a:pt x="0" y="20010"/>
                    <a:pt x="0" y="20178"/>
                  </a:cubicBezTo>
                  <a:cubicBezTo>
                    <a:pt x="0" y="20480"/>
                    <a:pt x="67" y="20799"/>
                    <a:pt x="235" y="21102"/>
                  </a:cubicBezTo>
                  <a:cubicBezTo>
                    <a:pt x="705" y="22142"/>
                    <a:pt x="1511" y="23049"/>
                    <a:pt x="2601" y="23837"/>
                  </a:cubicBezTo>
                  <a:cubicBezTo>
                    <a:pt x="3709" y="24627"/>
                    <a:pt x="5002" y="25113"/>
                    <a:pt x="6446" y="25314"/>
                  </a:cubicBezTo>
                  <a:lnTo>
                    <a:pt x="6446" y="26775"/>
                  </a:lnTo>
                  <a:cubicBezTo>
                    <a:pt x="6446" y="27615"/>
                    <a:pt x="7117" y="28252"/>
                    <a:pt x="7957" y="28252"/>
                  </a:cubicBezTo>
                  <a:cubicBezTo>
                    <a:pt x="8778" y="28252"/>
                    <a:pt x="9400" y="27615"/>
                    <a:pt x="9400" y="26775"/>
                  </a:cubicBezTo>
                  <a:lnTo>
                    <a:pt x="9400" y="25281"/>
                  </a:lnTo>
                  <a:cubicBezTo>
                    <a:pt x="11162" y="24996"/>
                    <a:pt x="12740" y="24190"/>
                    <a:pt x="13865" y="22982"/>
                  </a:cubicBezTo>
                  <a:cubicBezTo>
                    <a:pt x="14973" y="21789"/>
                    <a:pt x="15627" y="20229"/>
                    <a:pt x="15627" y="18533"/>
                  </a:cubicBezTo>
                  <a:cubicBezTo>
                    <a:pt x="15627" y="16771"/>
                    <a:pt x="14940" y="15343"/>
                    <a:pt x="13597" y="14253"/>
                  </a:cubicBezTo>
                  <a:cubicBezTo>
                    <a:pt x="12471" y="13346"/>
                    <a:pt x="10961" y="12742"/>
                    <a:pt x="9081" y="12239"/>
                  </a:cubicBezTo>
                  <a:cubicBezTo>
                    <a:pt x="7335" y="11885"/>
                    <a:pt x="6361" y="11617"/>
                    <a:pt x="5539" y="11214"/>
                  </a:cubicBezTo>
                  <a:cubicBezTo>
                    <a:pt x="4566" y="10728"/>
                    <a:pt x="4011" y="10072"/>
                    <a:pt x="4011" y="9083"/>
                  </a:cubicBezTo>
                  <a:cubicBezTo>
                    <a:pt x="4011" y="8192"/>
                    <a:pt x="4432" y="7438"/>
                    <a:pt x="5186" y="6934"/>
                  </a:cubicBezTo>
                  <a:cubicBezTo>
                    <a:pt x="5891" y="6431"/>
                    <a:pt x="6865" y="6145"/>
                    <a:pt x="7923" y="6145"/>
                  </a:cubicBezTo>
                  <a:cubicBezTo>
                    <a:pt x="8812" y="6145"/>
                    <a:pt x="9584" y="6279"/>
                    <a:pt x="10222" y="6565"/>
                  </a:cubicBezTo>
                  <a:cubicBezTo>
                    <a:pt x="10726" y="6800"/>
                    <a:pt x="11347" y="7236"/>
                    <a:pt x="12052" y="7857"/>
                  </a:cubicBezTo>
                  <a:cubicBezTo>
                    <a:pt x="12321" y="8076"/>
                    <a:pt x="12673" y="8176"/>
                    <a:pt x="13093" y="8176"/>
                  </a:cubicBezTo>
                  <a:cubicBezTo>
                    <a:pt x="13530" y="8176"/>
                    <a:pt x="13966" y="8008"/>
                    <a:pt x="14235" y="7756"/>
                  </a:cubicBezTo>
                  <a:cubicBezTo>
                    <a:pt x="14452" y="7521"/>
                    <a:pt x="14604" y="7252"/>
                    <a:pt x="14705" y="6934"/>
                  </a:cubicBezTo>
                  <a:cubicBezTo>
                    <a:pt x="14721" y="6800"/>
                    <a:pt x="14738" y="6682"/>
                    <a:pt x="14738" y="6598"/>
                  </a:cubicBezTo>
                  <a:cubicBezTo>
                    <a:pt x="14738" y="6380"/>
                    <a:pt x="14671" y="6145"/>
                    <a:pt x="14537" y="5943"/>
                  </a:cubicBezTo>
                  <a:cubicBezTo>
                    <a:pt x="13512" y="4248"/>
                    <a:pt x="11649" y="3141"/>
                    <a:pt x="9400" y="2787"/>
                  </a:cubicBezTo>
                  <a:lnTo>
                    <a:pt x="9400" y="1478"/>
                  </a:lnTo>
                  <a:cubicBezTo>
                    <a:pt x="9400" y="1075"/>
                    <a:pt x="9266" y="706"/>
                    <a:pt x="8980" y="421"/>
                  </a:cubicBezTo>
                  <a:cubicBezTo>
                    <a:pt x="8711" y="135"/>
                    <a:pt x="8376" y="1"/>
                    <a:pt x="7973" y="1"/>
                  </a:cubicBezTo>
                  <a:close/>
                </a:path>
              </a:pathLst>
            </a:custGeom>
            <a:solidFill>
              <a:schemeClr val="dk1"/>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69"/>
            <p:cNvSpPr/>
            <p:nvPr/>
          </p:nvSpPr>
          <p:spPr>
            <a:xfrm>
              <a:off x="2623388" y="3878455"/>
              <a:ext cx="412845" cy="137114"/>
            </a:xfrm>
            <a:custGeom>
              <a:rect b="b" l="l" r="r" t="t"/>
              <a:pathLst>
                <a:path extrusionOk="0" h="9210" w="27731">
                  <a:moveTo>
                    <a:pt x="17841" y="1"/>
                  </a:moveTo>
                  <a:cubicBezTo>
                    <a:pt x="15714" y="1"/>
                    <a:pt x="13590" y="679"/>
                    <a:pt x="12102" y="1875"/>
                  </a:cubicBezTo>
                  <a:cubicBezTo>
                    <a:pt x="10743" y="2965"/>
                    <a:pt x="9367" y="4762"/>
                    <a:pt x="8897" y="6658"/>
                  </a:cubicBezTo>
                  <a:cubicBezTo>
                    <a:pt x="7888" y="5841"/>
                    <a:pt x="6594" y="5411"/>
                    <a:pt x="5301" y="5411"/>
                  </a:cubicBezTo>
                  <a:cubicBezTo>
                    <a:pt x="4787" y="5411"/>
                    <a:pt x="4273" y="5479"/>
                    <a:pt x="3777" y="5617"/>
                  </a:cubicBezTo>
                  <a:cubicBezTo>
                    <a:pt x="2048" y="6121"/>
                    <a:pt x="587" y="7497"/>
                    <a:pt x="0" y="9210"/>
                  </a:cubicBezTo>
                  <a:lnTo>
                    <a:pt x="27731" y="9126"/>
                  </a:lnTo>
                  <a:cubicBezTo>
                    <a:pt x="27243" y="5684"/>
                    <a:pt x="25213" y="2898"/>
                    <a:pt x="22241" y="1136"/>
                  </a:cubicBezTo>
                  <a:cubicBezTo>
                    <a:pt x="20934" y="359"/>
                    <a:pt x="19387" y="1"/>
                    <a:pt x="17841" y="1"/>
                  </a:cubicBezTo>
                  <a:close/>
                </a:path>
              </a:pathLst>
            </a:custGeom>
            <a:solidFill>
              <a:schemeClr val="accent2"/>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69"/>
            <p:cNvSpPr/>
            <p:nvPr/>
          </p:nvSpPr>
          <p:spPr>
            <a:xfrm>
              <a:off x="2805313" y="3882951"/>
              <a:ext cx="214678" cy="117701"/>
            </a:xfrm>
            <a:custGeom>
              <a:rect b="b" l="l" r="r" t="t"/>
              <a:pathLst>
                <a:path extrusionOk="0" h="7906" w="14420">
                  <a:moveTo>
                    <a:pt x="5379" y="1"/>
                  </a:moveTo>
                  <a:cubicBezTo>
                    <a:pt x="4908" y="1"/>
                    <a:pt x="4435" y="37"/>
                    <a:pt x="3962" y="112"/>
                  </a:cubicBezTo>
                  <a:cubicBezTo>
                    <a:pt x="2837" y="280"/>
                    <a:pt x="1713" y="750"/>
                    <a:pt x="974" y="1622"/>
                  </a:cubicBezTo>
                  <a:cubicBezTo>
                    <a:pt x="252" y="2495"/>
                    <a:pt x="1" y="3805"/>
                    <a:pt x="538" y="4812"/>
                  </a:cubicBezTo>
                  <a:cubicBezTo>
                    <a:pt x="990" y="5601"/>
                    <a:pt x="1830" y="6071"/>
                    <a:pt x="2669" y="6441"/>
                  </a:cubicBezTo>
                  <a:cubicBezTo>
                    <a:pt x="4885" y="7409"/>
                    <a:pt x="7289" y="7905"/>
                    <a:pt x="9699" y="7905"/>
                  </a:cubicBezTo>
                  <a:cubicBezTo>
                    <a:pt x="10339" y="7905"/>
                    <a:pt x="10979" y="7870"/>
                    <a:pt x="11617" y="7800"/>
                  </a:cubicBezTo>
                  <a:cubicBezTo>
                    <a:pt x="12136" y="7750"/>
                    <a:pt x="12673" y="7649"/>
                    <a:pt x="13161" y="7430"/>
                  </a:cubicBezTo>
                  <a:cubicBezTo>
                    <a:pt x="13631" y="7195"/>
                    <a:pt x="14050" y="6793"/>
                    <a:pt x="14202" y="6289"/>
                  </a:cubicBezTo>
                  <a:cubicBezTo>
                    <a:pt x="14419" y="5517"/>
                    <a:pt x="13967" y="4711"/>
                    <a:pt x="13479" y="4073"/>
                  </a:cubicBezTo>
                  <a:cubicBezTo>
                    <a:pt x="11524" y="1593"/>
                    <a:pt x="8505" y="1"/>
                    <a:pt x="5379" y="1"/>
                  </a:cubicBezTo>
                  <a:close/>
                </a:path>
              </a:pathLst>
            </a:custGeom>
            <a:solidFill>
              <a:schemeClr val="lt2"/>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4" name="Google Shape;1224;p69"/>
          <p:cNvSpPr/>
          <p:nvPr/>
        </p:nvSpPr>
        <p:spPr>
          <a:xfrm rot="5400000">
            <a:off x="62125" y="2453700"/>
            <a:ext cx="963600" cy="23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69">
            <a:hlinkClick action="ppaction://hlinkshowjump?jump=previousslide"/>
          </p:cNvPr>
          <p:cNvSpPr/>
          <p:nvPr/>
        </p:nvSpPr>
        <p:spPr>
          <a:xfrm>
            <a:off x="465662" y="2271250"/>
            <a:ext cx="156300" cy="135300"/>
          </a:xfrm>
          <a:prstGeom prst="triangle">
            <a:avLst>
              <a:gd fmla="val 50000" name="adj"/>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69">
            <a:hlinkClick action="ppaction://hlinkshowjump?jump=nextslide"/>
          </p:cNvPr>
          <p:cNvSpPr/>
          <p:nvPr/>
        </p:nvSpPr>
        <p:spPr>
          <a:xfrm flipH="1" rot="10800000">
            <a:off x="465315" y="2737050"/>
            <a:ext cx="157200" cy="135600"/>
          </a:xfrm>
          <a:prstGeom prst="triangle">
            <a:avLst>
              <a:gd fmla="val 50000" name="adj"/>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69">
            <a:hlinkClick action="ppaction://hlinksldjump" r:id="rId3"/>
          </p:cNvPr>
          <p:cNvSpPr/>
          <p:nvPr/>
        </p:nvSpPr>
        <p:spPr>
          <a:xfrm rot="5400000">
            <a:off x="465301" y="2493168"/>
            <a:ext cx="157103" cy="157157"/>
          </a:xfrm>
          <a:custGeom>
            <a:rect b="b" l="l" r="r" t="t"/>
            <a:pathLst>
              <a:path extrusionOk="0" h="21411" w="21411">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rotWithShape="0" algn="bl" dir="5400000" dist="19050">
              <a:schemeClr val="dk1">
                <a:alpha val="52000"/>
              </a:schemeClr>
            </a:outerShdw>
            <a:reflection blurRad="0" dir="5400000" dist="47625" endA="0" endPos="54000" fadeDir="5400012" kx="0" rotWithShape="0" algn="bl" stA="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ulti-Business Company Website by Slidesgo">
  <a:themeElements>
    <a:clrScheme name="Simple Light">
      <a:dk1>
        <a:srgbClr val="5352EE"/>
      </a:dk1>
      <a:lt1>
        <a:srgbClr val="F1F0FF"/>
      </a:lt1>
      <a:dk2>
        <a:srgbClr val="9EA6FF"/>
      </a:dk2>
      <a:lt2>
        <a:srgbClr val="7882F3"/>
      </a:lt2>
      <a:accent1>
        <a:srgbClr val="D2D6FF"/>
      </a:accent1>
      <a:accent2>
        <a:srgbClr val="A1C3FF"/>
      </a:accent2>
      <a:accent3>
        <a:srgbClr val="FFC3D0"/>
      </a:accent3>
      <a:accent4>
        <a:srgbClr val="81EEEB"/>
      </a:accent4>
      <a:accent5>
        <a:srgbClr val="3AE4DF"/>
      </a:accent5>
      <a:accent6>
        <a:srgbClr val="FFFFFF"/>
      </a:accent6>
      <a:hlink>
        <a:srgbClr val="F1F0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