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2B42BB9-6099-4F07-9E27-544C6D4CBB9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Graphs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065FCA4-57F9-42AB-BA42-5BBE76DC352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5/13/2019 6:20:53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FC0A10CA-487D-427D-8E93-EA79C410E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49" y="0"/>
            <a:ext cx="3079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30488E52-360A-43AE-B6D2-3E4E93ADB8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638175"/>
            <a:ext cx="77438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557133A7-CF40-4B6C-BCFF-320DCC6804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719137"/>
            <a:ext cx="76390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