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D3B54D-0D3C-4A17-A452-447EF5AB7F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Graphs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DD0A958-E637-4A70-B74E-B2E361E7070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5/15/2019 10:16:44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64C60419-DC7C-4A43-8324-36CB38DCAF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FFA2DA8F-240B-4093-8157-4C3121576B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666750"/>
            <a:ext cx="95440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4B2796B6-8C25-4202-83BF-EB641BAE0A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719137"/>
            <a:ext cx="77438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50B8CBC9-25B2-48DB-8A94-044FFA950C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19137"/>
            <a:ext cx="79248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F28DF02B-E959-4DDA-A947-ACD1D12BC0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B6D2EAD8-131D-403B-814B-840025F10F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D2CFBB14-6142-46DF-8598-B39A7253E39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BBF0DA17-6DA3-4082-BF2C-2882D80321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3B30FC19-CBFD-4C1A-91C1-47EF32C9497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37" y="0"/>
            <a:ext cx="7834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FF693918-55FE-4301-89D1-1A61501DAB2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17C20BD-18E8-4BF2-BAF9-61EC5491C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B4C06423-6562-40B2-9B83-4B990DDDFD0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50C8F3CA-A97D-462C-A196-81043010D5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F482B44B-6CF0-47DD-8C5D-3329FA168FC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00100"/>
            <a:ext cx="91725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857F6550-D2DA-4917-900D-B1FC173AD3D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37" y="0"/>
            <a:ext cx="7834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ADDBC257-DDB9-4C97-A3E9-7F1DFC4F795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642937"/>
            <a:ext cx="8867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669F6926-5747-45DA-8FA7-7AB6AA32BDB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642937"/>
            <a:ext cx="8867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76F8E9E0-0E19-42A2-9235-13455AABF11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642937"/>
            <a:ext cx="8867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>
            <a:extLst>
              <a:ext uri="{FF2B5EF4-FFF2-40B4-BE49-F238E27FC236}">
                <a16:creationId xmlns:a16="http://schemas.microsoft.com/office/drawing/2014/main" id="{5D39A8F1-636E-4DB6-8675-007C15FF827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90550"/>
            <a:ext cx="90392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1ED157F-9585-4181-BE2B-C40AA4D79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DD6BBC2-7B9B-4CB9-88BB-FAEED88176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614487"/>
            <a:ext cx="1733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076AE82-A519-473F-803D-6A81E18445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400175"/>
            <a:ext cx="15430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A9636578-03CF-4B8B-82DE-BA5E5F7913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19137"/>
            <a:ext cx="9544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DB3B679F-A0A6-4B98-815B-26188082BF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7E88F4D6-8020-4834-8F1D-D860B8E4D9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881187"/>
            <a:ext cx="1543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E6B5E7BA-D534-43E7-83E5-CF88773062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43112"/>
            <a:ext cx="1543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