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6E8C1F0-5CAE-485A-BE6A-E06E88C51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Graphs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A51CCE3-5B39-495C-9CAB-E55312B78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5/14/2019 9:54:43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541AAD8-861A-4280-8AD3-4E3BC1F3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591AFB5-564A-44BE-AC7F-4978367A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9137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164F2B8C-4B25-4152-9DB3-5933BA3C5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66750"/>
            <a:ext cx="77438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342EE53F-DAA1-4508-8183-61D929E24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19137"/>
            <a:ext cx="7639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7DC3980F-8E17-4F43-948D-C4B346C81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EE7171D9-14E0-40D1-9E66-3A6ED3CF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15F1030B-BCF2-4FF9-8220-CB61A8AB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BCEB934E-871F-4253-89AE-0881F211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51615A16-EB50-4D20-940A-AC5D5C385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88" y="0"/>
            <a:ext cx="6700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F32D5097-21EE-4004-A1B0-8070FDA8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DE44134-E0DB-4387-AC03-F2D1BD31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C905AE3D-62FA-4BC4-BDBB-01F8822B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701A39C0-7B7A-489C-AD69-55BDD13E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3FFF8EEA-3A42-4994-B294-E386AD9F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47712"/>
            <a:ext cx="917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F94A31C3-C4BB-400A-A794-5E499EB8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95" y="0"/>
            <a:ext cx="6618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F5E3B8BB-176E-4EF0-A179-00484FF54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BE791B36-57AF-4F70-82CF-BAF86F8F7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A2CC29A6-3A17-4C68-B9C2-96407200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>
            <a:extLst>
              <a:ext uri="{FF2B5EF4-FFF2-40B4-BE49-F238E27FC236}">
                <a16:creationId xmlns:a16="http://schemas.microsoft.com/office/drawing/2014/main" id="{C0E6BC37-147E-4EB5-852C-921621FC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28C36B3-3061-4832-A595-2A8E64C0F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8B79E99-A2FA-4134-A4D9-EF8C9B23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9F7DD2B-CBCB-4394-B147-0509A7BF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400175"/>
            <a:ext cx="1543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167B31F-69DE-4688-A8FB-9CDA974E7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9137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0E4C9AD-3343-4547-8CCB-8BD29CAF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35A3584-91A9-4D5D-BBF4-6FE4D03CC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881187"/>
            <a:ext cx="1543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7856637F-E4D7-4DAE-A41B-B0A947E3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Final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Graphs</dc:title>
  <dc:creator/>
  <cp:lastModifiedBy>Camilla Bahr</cp:lastModifiedBy>
  <cp:revision>1</cp:revision>
  <dcterms:created xsi:type="dcterms:W3CDTF">2018-08-15T22:40:47Z</dcterms:created>
  <dcterms:modified xsi:type="dcterms:W3CDTF">2019-05-15T01:57:48Z</dcterms:modified>
</cp:coreProperties>
</file>