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04B9E3-755A-4CBE-9E28-A6B21283A3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F83FE8-4D17-4D4A-A666-F4E2269036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5/14/2019 3:59:40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E7F531B-3183-4D4B-86FC-ECA67C61C1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4CC7247-B10B-46CB-814E-0A5CB6044E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A2001259-EA51-4533-8911-5D5884221E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440C79D-F81B-4B14-8045-2262333BA1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81C0E959-7DF3-4946-84BE-3EF34AEC83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58CED9B5-DD4A-49FE-8A6F-B6D3D679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B8DBAE12-2552-4ED6-9F49-D650AD9DB0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AE3AEE41-8371-4571-9DB4-0E7C6A5A25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D4788E94-6CE2-4ED3-BD5E-447C0D662D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AF6DDB9-A976-4F51-9494-F34B83A1A0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49" y="0"/>
            <a:ext cx="307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30BF7D1-3DDA-438E-90E6-13CDB6D7F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38175"/>
            <a:ext cx="7743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B8E0D20-0DF7-4D07-A757-32C105082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FBAEC90-2997-4A7D-935D-5836C6CC3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1609BAD-C35F-4AA5-8323-F43BC8A03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12153A6-BC3A-4203-AFEE-1EC0365A9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418AED5-49A9-4294-B9E1-BCF032AABF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B601560-7C69-4DD9-A34C-90CA07F7FF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810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