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071664B-7C06-4AE4-BE85-A9798B58309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B29BA02-4BDB-41F2-AABB-CCED12F69AD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5/13/19 5:14:25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56C19716-9025-4F76-BB87-1A84AD3CA5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2357437"/>
            <a:ext cx="98774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