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6DD9F8-C2B2-4131-BF89-96409DF73D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9E8CCB8-E1BE-4C90-8FCB-0DCD2B0305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5/13/19 6:02:10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24FD54F-7D56-4331-9CB1-159E74B7C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52" y="0"/>
            <a:ext cx="5977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ADE3D041-B120-42F7-B432-91F5EA49C7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38112"/>
            <a:ext cx="99726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212F006F-3A9B-4571-A645-8C4DB59F92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57150"/>
            <a:ext cx="98774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