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BBEA602-1570-4B66-B17F-DEDF34C58D2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6B64046-B273-4678-B9D2-900751C1AE6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5/13/19 5:30:51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7F6C3D66-F447-4280-9571-A30A0F5FF1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2357437"/>
            <a:ext cx="98774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FB0505FB-EB23-4DE0-AA9E-4E8BB3024D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2357437"/>
            <a:ext cx="98774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30E8D36F-6DC6-426C-BA78-F5CCAA0025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138112"/>
            <a:ext cx="997267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