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EDEF41-7E03-4DEE-8965-3C81826A71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B6289A-ED73-4B21-AF60-A80E23B780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5:31:13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2A46C71-0939-4B9B-93C3-809AE8765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357437"/>
            <a:ext cx="9877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E6EA802-5335-4B8D-BCB8-82943EB63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357437"/>
            <a:ext cx="9877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F516810B-71C7-46DC-B049-954E75442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38112"/>
            <a:ext cx="99726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