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A6F9FDA-0B3B-41CE-8928-B844021B05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Graphs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A49FD66-5EF4-48EA-A3CE-6FD3ABF258D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5/14/2019 9:39:03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20FCD5B0-2571-4CEC-819E-A30185DEBB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043112"/>
            <a:ext cx="1543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A96B079D-2E19-4D9D-A55A-1A4A04CDC0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043112"/>
            <a:ext cx="1543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2238B4AA-65F7-4234-AE5C-FDCA9AA1E4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666750"/>
            <a:ext cx="77438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6A4239A3-A544-475D-AA2B-A29C1BD186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666750"/>
            <a:ext cx="76390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66748A26-B0D4-4F93-989E-E3EBCDD37C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0F51ABA2-A116-4800-ACF8-EA4F2E1AC0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544A1B86-18FA-46EF-843A-258CB8E868D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05402071-343D-4CCD-AAD2-33A4E609A98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E89FD2BB-2F06-43A6-AEC0-289937C7B5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88" y="0"/>
            <a:ext cx="6700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D96C1BBE-E773-4820-85C2-373B4F5ACBF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79C227A-D344-48CC-BD68-D6BF3C630D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14487"/>
            <a:ext cx="1733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07A7E5F2-D026-48A8-9839-48B2814293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C9D14EB6-B203-4A3E-ABD1-0DDAB64223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>
            <a:extLst>
              <a:ext uri="{FF2B5EF4-FFF2-40B4-BE49-F238E27FC236}">
                <a16:creationId xmlns:a16="http://schemas.microsoft.com/office/drawing/2014/main" id="{BE98BCBB-77DF-4E0A-813F-5767F52D71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>
            <a:extLst>
              <a:ext uri="{FF2B5EF4-FFF2-40B4-BE49-F238E27FC236}">
                <a16:creationId xmlns:a16="http://schemas.microsoft.com/office/drawing/2014/main" id="{3058E858-7A80-41E2-870C-5568EA38842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95" y="0"/>
            <a:ext cx="6618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>
            <a:extLst>
              <a:ext uri="{FF2B5EF4-FFF2-40B4-BE49-F238E27FC236}">
                <a16:creationId xmlns:a16="http://schemas.microsoft.com/office/drawing/2014/main" id="{7ACA050A-70E8-4B25-A527-587BC3DFBAA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590550"/>
            <a:ext cx="90392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>
            <a:extLst>
              <a:ext uri="{FF2B5EF4-FFF2-40B4-BE49-F238E27FC236}">
                <a16:creationId xmlns:a16="http://schemas.microsoft.com/office/drawing/2014/main" id="{0FC6F173-2CAE-41E8-A086-4FFC09F4E4F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590550"/>
            <a:ext cx="90392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>
            <a:extLst>
              <a:ext uri="{FF2B5EF4-FFF2-40B4-BE49-F238E27FC236}">
                <a16:creationId xmlns:a16="http://schemas.microsoft.com/office/drawing/2014/main" id="{3746F5AA-2975-4951-A905-3E7CE4644E0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590550"/>
            <a:ext cx="90392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>
            <a:extLst>
              <a:ext uri="{FF2B5EF4-FFF2-40B4-BE49-F238E27FC236}">
                <a16:creationId xmlns:a16="http://schemas.microsoft.com/office/drawing/2014/main" id="{E31F9427-EC37-45F5-90C1-6E16CE2569F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590550"/>
            <a:ext cx="90392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B7A3F1D4-D429-41D8-8551-5FAA955BF9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14487"/>
            <a:ext cx="1733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6A08F617-DC12-4E61-B869-BA62E1FCD1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14487"/>
            <a:ext cx="1733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C7A125B7-3789-4FA7-A9EC-5156571C86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400175"/>
            <a:ext cx="15430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76E6F3F0-2F7A-4ABF-8830-E7F5069313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19137"/>
            <a:ext cx="9544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6E4E6B77-3839-43FF-8EFE-8EF982A528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043112"/>
            <a:ext cx="1543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430ED256-06D6-4D1A-936B-86C3985593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881187"/>
            <a:ext cx="1543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E0371CFB-8779-4E7B-B4CC-AB68262FFA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043112"/>
            <a:ext cx="1543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