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257" r:id="rId5"/>
    <p:sldId id="283" r:id="rId6"/>
    <p:sldId id="290" r:id="rId7"/>
    <p:sldId id="292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a Bahr" initials="CB" lastIdx="1" clrIdx="0">
    <p:extLst>
      <p:ext uri="{19B8F6BF-5375-455C-9EA6-DF929625EA0E}">
        <p15:presenceInfo xmlns:p15="http://schemas.microsoft.com/office/powerpoint/2012/main" userId="6081a044c8fa4e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19:50:09.63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C1E-33BF-4A4D-ACF7-1B5E8337EDB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AA148-60A6-4791-97EA-E8A2E545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75B9FF-CE0A-4003-B570-59C0A601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Honey Bunches of A**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6FF4F0D-1C3A-41D0-A302-7248A32B1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laughed, admit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Top Five States Per Percent Renovated, 2015-2018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lide24">
            <a:extLst>
              <a:ext uri="{FF2B5EF4-FFF2-40B4-BE49-F238E27FC236}">
                <a16:creationId xmlns:a16="http://schemas.microsoft.com/office/drawing/2014/main" id="{6B92A474-644B-4144-8FE2-750C4B660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8589" r="16392" b="10800"/>
          <a:stretch/>
        </p:blipFill>
        <p:spPr>
          <a:xfrm>
            <a:off x="3672113" y="893445"/>
            <a:ext cx="8040915" cy="491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Bottom Five States Per Percent Renovated, 2015-2018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lide25">
            <a:extLst>
              <a:ext uri="{FF2B5EF4-FFF2-40B4-BE49-F238E27FC236}">
                <a16:creationId xmlns:a16="http://schemas.microsoft.com/office/drawing/2014/main" id="{279E0A58-7AC7-484F-BDBA-C64E8531E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8330" r="16718" b="12359"/>
          <a:stretch/>
        </p:blipFill>
        <p:spPr>
          <a:xfrm>
            <a:off x="3643085" y="930728"/>
            <a:ext cx="8272965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Colonies Added/Lost, 2015-2018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slide12">
            <a:extLst>
              <a:ext uri="{FF2B5EF4-FFF2-40B4-BE49-F238E27FC236}">
                <a16:creationId xmlns:a16="http://schemas.microsoft.com/office/drawing/2014/main" id="{FD3FB934-A2FD-4E1F-9F8F-446368486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" b="11570"/>
          <a:stretch/>
        </p:blipFill>
        <p:spPr>
          <a:xfrm>
            <a:off x="3545113" y="863490"/>
            <a:ext cx="8231081" cy="468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Percentage Lost/Renovated, 2015-2018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slide13">
            <a:extLst>
              <a:ext uri="{FF2B5EF4-FFF2-40B4-BE49-F238E27FC236}">
                <a16:creationId xmlns:a16="http://schemas.microsoft.com/office/drawing/2014/main" id="{E7DCA307-47D1-4CC4-BDDF-92BEE2424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7" b="10543"/>
          <a:stretch/>
        </p:blipFill>
        <p:spPr>
          <a:xfrm>
            <a:off x="4038600" y="1418840"/>
            <a:ext cx="7188199" cy="40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960A3A-4089-4DD9-9E58-E4EB3BC22B0A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Top Five States Per Colony By Year</a:t>
            </a:r>
          </a:p>
        </p:txBody>
      </p:sp>
      <p:pic>
        <p:nvPicPr>
          <p:cNvPr id="26" name="slide4">
            <a:extLst>
              <a:ext uri="{FF2B5EF4-FFF2-40B4-BE49-F238E27FC236}">
                <a16:creationId xmlns:a16="http://schemas.microsoft.com/office/drawing/2014/main" id="{49004F7C-4AD0-4314-8725-178A599CB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261"/>
          <a:stretch/>
        </p:blipFill>
        <p:spPr>
          <a:xfrm>
            <a:off x="6261658" y="1889537"/>
            <a:ext cx="2685705" cy="2359893"/>
          </a:xfrm>
          <a:prstGeom prst="rect">
            <a:avLst/>
          </a:prstGeom>
        </p:spPr>
      </p:pic>
      <p:pic>
        <p:nvPicPr>
          <p:cNvPr id="25" name="slide3">
            <a:extLst>
              <a:ext uri="{FF2B5EF4-FFF2-40B4-BE49-F238E27FC236}">
                <a16:creationId xmlns:a16="http://schemas.microsoft.com/office/drawing/2014/main" id="{8CD82DB0-8BBD-48BE-B735-26809B2458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42795"/>
          <a:stretch/>
        </p:blipFill>
        <p:spPr>
          <a:xfrm>
            <a:off x="3328518" y="1901097"/>
            <a:ext cx="2685705" cy="2350391"/>
          </a:xfrm>
          <a:prstGeom prst="rect">
            <a:avLst/>
          </a:prstGeom>
        </p:spPr>
      </p:pic>
      <p:pic>
        <p:nvPicPr>
          <p:cNvPr id="28" name="slide5">
            <a:extLst>
              <a:ext uri="{FF2B5EF4-FFF2-40B4-BE49-F238E27FC236}">
                <a16:creationId xmlns:a16="http://schemas.microsoft.com/office/drawing/2014/main" id="{1D325E3B-61C9-4E37-BC00-BB6B743E6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6" b="41742"/>
          <a:stretch/>
        </p:blipFill>
        <p:spPr>
          <a:xfrm>
            <a:off x="9467119" y="1889537"/>
            <a:ext cx="2388545" cy="2359893"/>
          </a:xfrm>
          <a:prstGeom prst="rect">
            <a:avLst/>
          </a:prstGeom>
        </p:spPr>
      </p:pic>
      <p:pic>
        <p:nvPicPr>
          <p:cNvPr id="24" name="slide2">
            <a:extLst>
              <a:ext uri="{FF2B5EF4-FFF2-40B4-BE49-F238E27FC236}">
                <a16:creationId xmlns:a16="http://schemas.microsoft.com/office/drawing/2014/main" id="{E6EE6FCB-1B33-4D99-8659-5609B737BF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5" b="42605"/>
          <a:stretch/>
        </p:blipFill>
        <p:spPr>
          <a:xfrm>
            <a:off x="400496" y="1910936"/>
            <a:ext cx="2685706" cy="23405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F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/>
              <a:t>Bottom Five States Per Colony By Year</a:t>
            </a:r>
          </a:p>
        </p:txBody>
      </p:sp>
      <p:pic>
        <p:nvPicPr>
          <p:cNvPr id="6" name="slide9">
            <a:extLst>
              <a:ext uri="{FF2B5EF4-FFF2-40B4-BE49-F238E27FC236}">
                <a16:creationId xmlns:a16="http://schemas.microsoft.com/office/drawing/2014/main" id="{AC0CA057-3570-4686-B514-0A97F2495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6328131" y="1647450"/>
            <a:ext cx="2685705" cy="2763902"/>
          </a:xfrm>
          <a:prstGeom prst="rect">
            <a:avLst/>
          </a:prstGeom>
        </p:spPr>
      </p:pic>
      <p:pic>
        <p:nvPicPr>
          <p:cNvPr id="7" name="slide10">
            <a:extLst>
              <a:ext uri="{FF2B5EF4-FFF2-40B4-BE49-F238E27FC236}">
                <a16:creationId xmlns:a16="http://schemas.microsoft.com/office/drawing/2014/main" id="{5AC19962-9CA1-4F0A-9C1C-21370BF04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96"/>
          <a:stretch/>
        </p:blipFill>
        <p:spPr>
          <a:xfrm>
            <a:off x="9298302" y="1635093"/>
            <a:ext cx="2685705" cy="2856191"/>
          </a:xfrm>
          <a:prstGeom prst="rect">
            <a:avLst/>
          </a:prstGeom>
        </p:spPr>
      </p:pic>
      <p:pic>
        <p:nvPicPr>
          <p:cNvPr id="5" name="slide8">
            <a:extLst>
              <a:ext uri="{FF2B5EF4-FFF2-40B4-BE49-F238E27FC236}">
                <a16:creationId xmlns:a16="http://schemas.microsoft.com/office/drawing/2014/main" id="{811F0A16-3560-49E1-B2F7-A97EEFAF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611164" y="1647449"/>
            <a:ext cx="2637795" cy="2645936"/>
          </a:xfrm>
          <a:prstGeom prst="rect">
            <a:avLst/>
          </a:prstGeom>
        </p:spPr>
      </p:pic>
      <p:pic>
        <p:nvPicPr>
          <p:cNvPr id="4" name="slide7">
            <a:extLst>
              <a:ext uri="{FF2B5EF4-FFF2-40B4-BE49-F238E27FC236}">
                <a16:creationId xmlns:a16="http://schemas.microsoft.com/office/drawing/2014/main" id="{D41B3D4C-E6BC-4128-844C-82235BD392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>
          <a:xfrm>
            <a:off x="561821" y="1635093"/>
            <a:ext cx="2685706" cy="276390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C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Colonies Added Per State, 2015-2018</a:t>
            </a:r>
          </a:p>
        </p:txBody>
      </p:sp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730C8F6-18A8-4C18-9243-E3273D455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856" y="1059543"/>
            <a:ext cx="8406462" cy="46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Colonies Lost Per State, 2015-2018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4A287-3418-4F6B-A9AB-412FCE2F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54" y="1206500"/>
            <a:ext cx="8239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Colonies Per Region, 2015-2018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6173B-19E7-42CD-A329-F3F03AC84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" t="4932" r="519" b="2562"/>
          <a:stretch/>
        </p:blipFill>
        <p:spPr>
          <a:xfrm>
            <a:off x="3628571" y="856342"/>
            <a:ext cx="8590603" cy="48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4F4EA-1F7E-49B6-B448-0AFAB835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Total Colonies Per State, 2015-2018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E1A6F-0E79-44D3-B82A-36DC110D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55" y="1030514"/>
            <a:ext cx="843339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0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Honey Bunches of A**</vt:lpstr>
      <vt:lpstr>Colonies Added/Lost, 2015-2018</vt:lpstr>
      <vt:lpstr>Percentage Lost/Renovated, 2015-2018</vt:lpstr>
      <vt:lpstr>PowerPoint Presentation</vt:lpstr>
      <vt:lpstr>Bottom Five States Per Colony By Year</vt:lpstr>
      <vt:lpstr>Colonies Added Per State, 2015-2018</vt:lpstr>
      <vt:lpstr>Colonies Lost Per State, 2015-2018</vt:lpstr>
      <vt:lpstr>Total Colonies Per Region, 2015-2018</vt:lpstr>
      <vt:lpstr>Total Colonies Per State, 2015-2018</vt:lpstr>
      <vt:lpstr>Top Five States Per Percent Renovated, 2015-2018</vt:lpstr>
      <vt:lpstr>Bottom Five States Per Percent Renovated, 2015-2018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Bunches of A**</dc:title>
  <dc:creator>Camilla Bahr</dc:creator>
  <cp:lastModifiedBy>Camilla Bahr</cp:lastModifiedBy>
  <cp:revision>13</cp:revision>
  <dcterms:created xsi:type="dcterms:W3CDTF">2019-05-15T15:24:52Z</dcterms:created>
  <dcterms:modified xsi:type="dcterms:W3CDTF">2019-05-15T15:55:25Z</dcterms:modified>
</cp:coreProperties>
</file>