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Graphs_15577859278640/AveragePercentRenovated2015-2018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7609B8-EC21-4CB8-A9D3-D682A50F04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 Graphs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4C935D-8AC1-4C06-AFD9-5A60B37B23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5/14/2019 8:24:32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48D286B-AEAE-447D-AD9C-14571A6B8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852487"/>
            <a:ext cx="47434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2019-05-14T20:24:32Z</dcterms:created>
  <dcterms:modified xsi:type="dcterms:W3CDTF">2019-05-14T20:24:32Z</dcterms:modified>
</cp:coreProperties>
</file>