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4" r:id="rId4"/>
    <p:sldId id="283" r:id="rId5"/>
    <p:sldId id="266" r:id="rId6"/>
    <p:sldId id="267" r:id="rId7"/>
    <p:sldId id="26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a Bahr" initials="CB" lastIdx="1" clrIdx="0">
    <p:extLst>
      <p:ext uri="{19B8F6BF-5375-455C-9EA6-DF929625EA0E}">
        <p15:presenceInfo xmlns:p15="http://schemas.microsoft.com/office/powerpoint/2012/main" userId="6081a044c8fa4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4T19:50:09.63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C1E-33BF-4A4D-ACF7-1B5E8337EDB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AA148-60A6-4791-97EA-E8A2E545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75B9FF-CE0A-4003-B570-59C0A6018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Graphs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6FF4F0D-1C3A-41D0-A302-7248A32B1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5/14/2019 7:46:30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62C58B04-4CCC-4D21-A0F5-8E227CAA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>
            <a:extLst>
              <a:ext uri="{FF2B5EF4-FFF2-40B4-BE49-F238E27FC236}">
                <a16:creationId xmlns:a16="http://schemas.microsoft.com/office/drawing/2014/main" id="{A0720552-47C1-44EF-92E5-7875B9C1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slide4">
            <a:extLst>
              <a:ext uri="{FF2B5EF4-FFF2-40B4-BE49-F238E27FC236}">
                <a16:creationId xmlns:a16="http://schemas.microsoft.com/office/drawing/2014/main" id="{49004F7C-4AD0-4314-8725-178A599CB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5" b="42261"/>
          <a:stretch/>
        </p:blipFill>
        <p:spPr>
          <a:xfrm>
            <a:off x="6257706" y="1147704"/>
            <a:ext cx="2648371" cy="23270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60A3A-4089-4DD9-9E58-E4EB3BC22B0A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Five States Per Colony By Year</a:t>
            </a:r>
          </a:p>
        </p:txBody>
      </p:sp>
      <p:pic>
        <p:nvPicPr>
          <p:cNvPr id="24" name="slide2">
            <a:extLst>
              <a:ext uri="{FF2B5EF4-FFF2-40B4-BE49-F238E27FC236}">
                <a16:creationId xmlns:a16="http://schemas.microsoft.com/office/drawing/2014/main" id="{E6EE6FCB-1B33-4D99-8659-5609B737BF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5" b="42605"/>
          <a:stretch/>
        </p:blipFill>
        <p:spPr>
          <a:xfrm>
            <a:off x="320041" y="1147704"/>
            <a:ext cx="2659472" cy="2317690"/>
          </a:xfrm>
          <a:prstGeom prst="rect">
            <a:avLst/>
          </a:prstGeom>
        </p:spPr>
      </p:pic>
      <p:pic>
        <p:nvPicPr>
          <p:cNvPr id="28" name="slide5">
            <a:extLst>
              <a:ext uri="{FF2B5EF4-FFF2-40B4-BE49-F238E27FC236}">
                <a16:creationId xmlns:a16="http://schemas.microsoft.com/office/drawing/2014/main" id="{1D325E3B-61C9-4E37-BC00-BB6B743E6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6" b="41742"/>
          <a:stretch/>
        </p:blipFill>
        <p:spPr>
          <a:xfrm>
            <a:off x="9170184" y="1119308"/>
            <a:ext cx="2497208" cy="246722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slide3">
            <a:extLst>
              <a:ext uri="{FF2B5EF4-FFF2-40B4-BE49-F238E27FC236}">
                <a16:creationId xmlns:a16="http://schemas.microsoft.com/office/drawing/2014/main" id="{8CD82DB0-8BBD-48BE-B735-26809B2458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42795"/>
          <a:stretch/>
        </p:blipFill>
        <p:spPr>
          <a:xfrm>
            <a:off x="3345227" y="1131208"/>
            <a:ext cx="2648372" cy="231769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577D4DF-4B24-4B51-A62B-E89EE395A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81" y="1825625"/>
            <a:ext cx="7662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de9">
            <a:extLst>
              <a:ext uri="{FF2B5EF4-FFF2-40B4-BE49-F238E27FC236}">
                <a16:creationId xmlns:a16="http://schemas.microsoft.com/office/drawing/2014/main" id="{AC0CA057-3570-4686-B514-0A97F2495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9"/>
          <a:stretch/>
        </p:blipFill>
        <p:spPr>
          <a:xfrm>
            <a:off x="6256859" y="966122"/>
            <a:ext cx="2648371" cy="27254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Bottom Five States Per Colony By Year</a:t>
            </a:r>
          </a:p>
        </p:txBody>
      </p:sp>
      <p:pic>
        <p:nvPicPr>
          <p:cNvPr id="4" name="slide7">
            <a:extLst>
              <a:ext uri="{FF2B5EF4-FFF2-40B4-BE49-F238E27FC236}">
                <a16:creationId xmlns:a16="http://schemas.microsoft.com/office/drawing/2014/main" id="{D41B3D4C-E6BC-4128-844C-82235BD39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9"/>
          <a:stretch/>
        </p:blipFill>
        <p:spPr>
          <a:xfrm>
            <a:off x="308938" y="979127"/>
            <a:ext cx="2659472" cy="2736905"/>
          </a:xfrm>
          <a:prstGeom prst="rect">
            <a:avLst/>
          </a:prstGeom>
        </p:spPr>
      </p:pic>
      <p:pic>
        <p:nvPicPr>
          <p:cNvPr id="5" name="slide8">
            <a:extLst>
              <a:ext uri="{FF2B5EF4-FFF2-40B4-BE49-F238E27FC236}">
                <a16:creationId xmlns:a16="http://schemas.microsoft.com/office/drawing/2014/main" id="{811F0A16-3560-49E1-B2F7-A97EEFAF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290143" y="979127"/>
            <a:ext cx="2646677" cy="265484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lide10">
            <a:extLst>
              <a:ext uri="{FF2B5EF4-FFF2-40B4-BE49-F238E27FC236}">
                <a16:creationId xmlns:a16="http://schemas.microsoft.com/office/drawing/2014/main" id="{5AC19962-9CA1-4F0A-9C1C-21370BF047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96"/>
          <a:stretch/>
        </p:blipFill>
        <p:spPr>
          <a:xfrm>
            <a:off x="9226963" y="979127"/>
            <a:ext cx="2648372" cy="28164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9591AFB5-564A-44BE-AC7F-4978367A2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9137"/>
            <a:ext cx="9544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960A91D5-1FEE-4B0C-A9B2-4DB908D2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719137"/>
            <a:ext cx="77438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136E9B05-221A-4EE1-9666-AB120891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19137"/>
            <a:ext cx="7639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08973B4F-1588-441C-B506-ACDB55DA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5C998DC5-593E-4F43-85B5-78480CFD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Final Graphs</vt:lpstr>
      <vt:lpstr>PowerPoint Presentation</vt:lpstr>
      <vt:lpstr>PowerPoint Presentation</vt:lpstr>
      <vt:lpstr>Bottom Five States Per Colony By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Graphs</dc:title>
  <dc:creator>Camilla Bahr</dc:creator>
  <cp:lastModifiedBy>Camilla Bahr</cp:lastModifiedBy>
  <cp:revision>11</cp:revision>
  <dcterms:created xsi:type="dcterms:W3CDTF">2019-05-15T01:12:20Z</dcterms:created>
  <dcterms:modified xsi:type="dcterms:W3CDTF">2019-05-15T13:49:09Z</dcterms:modified>
</cp:coreProperties>
</file>