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80" r:id="rId3"/>
    <p:sldId id="282" r:id="rId4"/>
    <p:sldId id="281" r:id="rId5"/>
    <p:sldId id="283" r:id="rId6"/>
    <p:sldId id="285" r:id="rId7"/>
    <p:sldId id="284" r:id="rId8"/>
    <p:sldId id="28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E29EE-9B87-419F-AF79-1B2A070670AC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DF2EA-979D-4B16-A3DC-40115D39A05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058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C3F9AA5-1F73-45E6-BD6D-7E2F5AFE1A15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‹#›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724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994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‹#›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572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951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‹#›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606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9323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745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6618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8878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0475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‹#›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618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C3F9AA5-1F73-45E6-BD6D-7E2F5AFE1A15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B191585-A94C-4D80-8A82-6D256DD97170}" type="slidenum">
              <a:rPr lang="pt-BR" smtClean="0"/>
              <a:t>‹#›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464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3A67B-3B66-4FB5-9378-C13B68AE8A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Informação sobre bares e restaurantes.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4A1FDD-31D4-4CD3-9338-8E3BECFC74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4159" y="4781725"/>
            <a:ext cx="3576506" cy="1784065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pt-BR" sz="2400" b="1" dirty="0"/>
              <a:t>Equipe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Helena Ferreira Fernandes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 Matheus Pimentel Kansaon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 Olga Camilla Silva Teodoro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 Saulo Braga Silveira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 Vinicius Augusto Alves Santos Mello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5466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22F98D-FD6D-43DB-953D-F1E5FA74D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Contexto DO 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628DC4-D061-4B4E-86C3-0E836CBA6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404" y="1765882"/>
            <a:ext cx="9403389" cy="210983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Os alunos não conhecem os preços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Os alunos não tem tendência a explorar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Perda de oportunidades por falta de informação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O principal marketing é o “boca-boca”</a:t>
            </a:r>
          </a:p>
        </p:txBody>
      </p:sp>
      <p:pic>
        <p:nvPicPr>
          <p:cNvPr id="4098" name="Picture 2" descr="Uma ilustração dos desenhos animados é confundida por uma pilha de  perguntas, pessoa confusa, confusa, tenha dúvidas png | PNGWing">
            <a:extLst>
              <a:ext uri="{FF2B5EF4-FFF2-40B4-BE49-F238E27FC236}">
                <a16:creationId xmlns:a16="http://schemas.microsoft.com/office/drawing/2014/main" id="{C8B21663-F57A-4C65-A13A-17D994702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9396" y="1893618"/>
            <a:ext cx="2776785" cy="2743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💲 Cifrão Emoji">
            <a:extLst>
              <a:ext uri="{FF2B5EF4-FFF2-40B4-BE49-F238E27FC236}">
                <a16:creationId xmlns:a16="http://schemas.microsoft.com/office/drawing/2014/main" id="{1E825707-695E-4837-BF39-FDFFDFB39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711" y="4100035"/>
            <a:ext cx="2030136" cy="2030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7285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C1867A-5B1E-4F39-93C1-905C649A7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Proposta de Solução | 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EEB01F-E57B-42B1-BBB6-1BE66D361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068" y="2202110"/>
            <a:ext cx="9720073" cy="89342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 Ajudar os alunos a conhecer o comércio local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 Ajudar os estabelecimentos a se divulgar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dirty="0"/>
          </a:p>
        </p:txBody>
      </p:sp>
      <p:pic>
        <p:nvPicPr>
          <p:cNvPr id="2050" name="Picture 2" descr="Como Criar um Objetivo Poderoso">
            <a:extLst>
              <a:ext uri="{FF2B5EF4-FFF2-40B4-BE49-F238E27FC236}">
                <a16:creationId xmlns:a16="http://schemas.microsoft.com/office/drawing/2014/main" id="{0FA4CC2B-5837-454A-B502-AB9125E01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437" y="3095538"/>
            <a:ext cx="2295525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Pessoa feliz: vetores de stock, imagens vetoriais, desenhos gráficos |  Depositphotos">
            <a:extLst>
              <a:ext uri="{FF2B5EF4-FFF2-40B4-BE49-F238E27FC236}">
                <a16:creationId xmlns:a16="http://schemas.microsoft.com/office/drawing/2014/main" id="{0E537A6E-FDBC-49C5-85C0-1535A67AB4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10980" y="3276600"/>
            <a:ext cx="3337420" cy="3337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4" descr="Pessoa feliz: vetores de stock, imagens vetoriais, desenhos gráficos |  Depositphotos">
            <a:extLst>
              <a:ext uri="{FF2B5EF4-FFF2-40B4-BE49-F238E27FC236}">
                <a16:creationId xmlns:a16="http://schemas.microsoft.com/office/drawing/2014/main" id="{C7686F42-D45B-47B7-BB53-1E363E1ACB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51664" y="3276600"/>
            <a:ext cx="1496736" cy="1496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30" name="Picture 6" descr="Personagens de pessoas felizes internacionais isolados no fundo branco.  pulando e voando pessoas | Vetor Premium | Happy people, People  illustration, Illustration design">
            <a:extLst>
              <a:ext uri="{FF2B5EF4-FFF2-40B4-BE49-F238E27FC236}">
                <a16:creationId xmlns:a16="http://schemas.microsoft.com/office/drawing/2014/main" id="{5478FCB0-4901-4727-A4F6-91D89C6AC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372" y="3315050"/>
            <a:ext cx="4425762" cy="265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3480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9D088C-436E-4FEC-816E-BBC68FD25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Público-Alvo | PERSONAS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B80F4D0-5D36-45D6-ADCE-6AACCABFD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848" y="1638665"/>
            <a:ext cx="2135959" cy="21140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16321BB-3C44-42A1-8168-9651243AA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848" y="3993096"/>
            <a:ext cx="2135959" cy="21140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616012C-F1E8-4714-8829-582AC422F9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6348" y="2641727"/>
            <a:ext cx="1879065" cy="1904983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F1968F2B-0D95-451D-BD88-D8AF65B68E83}"/>
              </a:ext>
            </a:extLst>
          </p:cNvPr>
          <p:cNvSpPr txBox="1"/>
          <p:nvPr/>
        </p:nvSpPr>
        <p:spPr>
          <a:xfrm>
            <a:off x="3632432" y="2084832"/>
            <a:ext cx="18790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Nome: Lucas</a:t>
            </a:r>
          </a:p>
          <a:p>
            <a:r>
              <a:rPr lang="pt-BR" dirty="0"/>
              <a:t>Idade: 27</a:t>
            </a:r>
          </a:p>
          <a:p>
            <a:r>
              <a:rPr lang="pt-BR" dirty="0"/>
              <a:t>Ocupação: Aluno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7F254C7-00F1-4E8E-8401-DF4785A61734}"/>
              </a:ext>
            </a:extLst>
          </p:cNvPr>
          <p:cNvSpPr txBox="1"/>
          <p:nvPr/>
        </p:nvSpPr>
        <p:spPr>
          <a:xfrm>
            <a:off x="3632432" y="4815281"/>
            <a:ext cx="17700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Nome: Luiza</a:t>
            </a:r>
          </a:p>
          <a:p>
            <a:r>
              <a:rPr lang="pt-BR" dirty="0"/>
              <a:t>Idade: 20 anos</a:t>
            </a:r>
          </a:p>
          <a:p>
            <a:r>
              <a:rPr lang="pt-BR" dirty="0"/>
              <a:t>Ocupação: Aluna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D50151F-BB47-432A-BC68-8A81B991E326}"/>
              </a:ext>
            </a:extLst>
          </p:cNvPr>
          <p:cNvSpPr txBox="1"/>
          <p:nvPr/>
        </p:nvSpPr>
        <p:spPr>
          <a:xfrm>
            <a:off x="8791662" y="2994053"/>
            <a:ext cx="2533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Nome: Lúcio</a:t>
            </a:r>
          </a:p>
          <a:p>
            <a:r>
              <a:rPr lang="pt-BR" dirty="0"/>
              <a:t>Idade: 48</a:t>
            </a:r>
          </a:p>
          <a:p>
            <a:r>
              <a:rPr lang="pt-BR" dirty="0"/>
              <a:t>Ocupação: Dono de </a:t>
            </a:r>
          </a:p>
          <a:p>
            <a:r>
              <a:rPr lang="pt-BR" dirty="0"/>
              <a:t>uma lanchonete</a:t>
            </a:r>
          </a:p>
        </p:txBody>
      </p:sp>
    </p:spTree>
    <p:extLst>
      <p:ext uri="{BB962C8B-B14F-4D97-AF65-F5344CB8AC3E}">
        <p14:creationId xmlns:p14="http://schemas.microsoft.com/office/powerpoint/2010/main" val="1205787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3C8174-7A89-4CBA-90A5-D036FFA66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Histórias de Usuários e Requisitos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4F10D9-F21E-4D16-955C-852C79F4D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351" y="3797293"/>
            <a:ext cx="3816320" cy="2819409"/>
          </a:xfrm>
        </p:spPr>
        <p:txBody>
          <a:bodyPr>
            <a:normAutofit lnSpcReduction="10000"/>
          </a:bodyPr>
          <a:lstStyle/>
          <a:p>
            <a:endParaRPr lang="pt-BR" dirty="0"/>
          </a:p>
          <a:p>
            <a:pPr marL="0" indent="0">
              <a:buNone/>
            </a:pPr>
            <a:r>
              <a:rPr lang="pt-BR" dirty="0"/>
              <a:t>Requisitos Funcionais</a:t>
            </a:r>
          </a:p>
          <a:p>
            <a:pPr marL="266700" indent="-266700">
              <a:buFont typeface="Wingdings" panose="05000000000000000000" pitchFamily="2" charset="2"/>
              <a:buChar char="§"/>
            </a:pPr>
            <a:r>
              <a:rPr lang="pt-BR" sz="1800" dirty="0"/>
              <a:t>Não necessário fazer login</a:t>
            </a:r>
          </a:p>
          <a:p>
            <a:pPr marL="266700" indent="-266700">
              <a:buFont typeface="Wingdings" panose="05000000000000000000" pitchFamily="2" charset="2"/>
              <a:buChar char="§"/>
            </a:pPr>
            <a:r>
              <a:rPr lang="pt-BR" sz="1800" dirty="0" err="1"/>
              <a:t>Favoritar</a:t>
            </a:r>
            <a:r>
              <a:rPr lang="pt-BR" sz="1800" dirty="0"/>
              <a:t> estabelecimento</a:t>
            </a:r>
          </a:p>
          <a:p>
            <a:pPr marL="266700" indent="-266700">
              <a:buFont typeface="Wingdings" panose="05000000000000000000" pitchFamily="2" charset="2"/>
              <a:buChar char="§"/>
            </a:pPr>
            <a:r>
              <a:rPr lang="pt-BR" sz="1800" dirty="0"/>
              <a:t>Cadastro do comercio</a:t>
            </a:r>
          </a:p>
          <a:p>
            <a:pPr marL="266700" indent="-266700">
              <a:buFont typeface="Wingdings" panose="05000000000000000000" pitchFamily="2" charset="2"/>
              <a:buChar char="§"/>
            </a:pPr>
            <a:r>
              <a:rPr lang="pt-BR" sz="1800" dirty="0"/>
              <a:t>Permitir alteração dos dados</a:t>
            </a:r>
          </a:p>
          <a:p>
            <a:pPr marL="266700" indent="-266700">
              <a:buFont typeface="Wingdings" panose="05000000000000000000" pitchFamily="2" charset="2"/>
              <a:buChar char="§"/>
            </a:pPr>
            <a:r>
              <a:rPr lang="pt-BR" sz="1800" dirty="0"/>
              <a:t>Listagem de ofertas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3074" name="Picture 2" descr="vermelho,sirene,desenhada,alarme,ilustração de alarme,luz de advertência, sirene de desenhos animado… | Desenho de coroas, Sirenes, Frases de  incentivo para crianças">
            <a:extLst>
              <a:ext uri="{FF2B5EF4-FFF2-40B4-BE49-F238E27FC236}">
                <a16:creationId xmlns:a16="http://schemas.microsoft.com/office/drawing/2014/main" id="{E0FD0BB6-EDDB-4158-B932-530F60F6A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430" y="4280726"/>
            <a:ext cx="1339442" cy="1339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490A1A4-BD3C-471F-B688-C7613C492407}"/>
              </a:ext>
            </a:extLst>
          </p:cNvPr>
          <p:cNvSpPr txBox="1"/>
          <p:nvPr/>
        </p:nvSpPr>
        <p:spPr>
          <a:xfrm>
            <a:off x="5388706" y="4280726"/>
            <a:ext cx="3175946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pt-BR" sz="2200" dirty="0"/>
              <a:t>Requisitos Não Funcionais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pt-BR" dirty="0"/>
              <a:t>Mobile </a:t>
            </a:r>
            <a:r>
              <a:rPr lang="pt-BR" dirty="0" err="1"/>
              <a:t>First</a:t>
            </a:r>
            <a:r>
              <a:rPr lang="pt-BR" dirty="0"/>
              <a:t> 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pt-BR" dirty="0"/>
              <a:t>CSS /HTML/ Javascript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pt-BR" dirty="0"/>
              <a:t>Ser multiplataforma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pt-BR" dirty="0"/>
              <a:t>Ser usado offline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D3CB05-FE2D-419E-96E6-0A816B2920EB}"/>
              </a:ext>
            </a:extLst>
          </p:cNvPr>
          <p:cNvSpPr txBox="1"/>
          <p:nvPr/>
        </p:nvSpPr>
        <p:spPr>
          <a:xfrm>
            <a:off x="1907440" y="1599258"/>
            <a:ext cx="8511344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pt-BR" sz="2200" dirty="0"/>
              <a:t>Histórias de Usuários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pt-BR" sz="1500" dirty="0"/>
              <a:t>Como Luiza, eu quero descobrir comércios que fiquem perto do prédio que estudo na universidade, para saber onde eu posso economizar mais e consumir produtos segundo meu gosto pessoal.</a:t>
            </a:r>
          </a:p>
          <a:p>
            <a:pPr>
              <a:buClr>
                <a:schemeClr val="accent1"/>
              </a:buClr>
            </a:pPr>
            <a:endParaRPr lang="pt-BR" sz="1500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pt-BR" sz="1500" dirty="0"/>
              <a:t>Como Lucas, eu quero praticidade em achar comércios que fiquem perto do prédio que estudo na universidade, para não gastar muito tempo procurando saber onde eu posso economizar mais.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pt-BR" sz="1500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pt-BR" sz="1500" dirty="0"/>
              <a:t>Como Lúcio, eu quero divulgar meu negócio, para deixá-lo visível e atrativo para todos os estudantes da PUC e, assim, conseguir novos clientes.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1366110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F62400-F854-400D-9CE6-F618C75F5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da Interface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AEF6502-6F32-48C3-99F6-356C696A1F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" r="-604" b="426"/>
          <a:stretch/>
        </p:blipFill>
        <p:spPr>
          <a:xfrm>
            <a:off x="1092200" y="1989275"/>
            <a:ext cx="2063749" cy="366778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E1D1909-915A-4959-B074-BF1860D03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729" y="1973587"/>
            <a:ext cx="1992152" cy="368347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3428D9A-AB83-4DCF-AECC-1BC5A7352F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4164" y="1923821"/>
            <a:ext cx="1992153" cy="378300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A8D8799-4A47-4EA1-9CA4-D708FCFA9E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8210" y="1923821"/>
            <a:ext cx="1992153" cy="380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347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BA419B-8CAB-4B15-B0D8-E17B35CEB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563" y="2199342"/>
            <a:ext cx="9720073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 err="1"/>
              <a:t>Scrumban</a:t>
            </a:r>
            <a:endParaRPr lang="pt-BR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Ferramentas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1026" name="Picture 2" descr="Guia Completo de Git e Github">
            <a:extLst>
              <a:ext uri="{FF2B5EF4-FFF2-40B4-BE49-F238E27FC236}">
                <a16:creationId xmlns:a16="http://schemas.microsoft.com/office/drawing/2014/main" id="{0350F6D1-0230-4F40-87C3-99D1142C9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625" y="350437"/>
            <a:ext cx="3378021" cy="176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aça seu login no Trello com SSO.">
            <a:extLst>
              <a:ext uri="{FF2B5EF4-FFF2-40B4-BE49-F238E27FC236}">
                <a16:creationId xmlns:a16="http://schemas.microsoft.com/office/drawing/2014/main" id="{77B03AED-C67F-400D-9B38-73076B230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63" y="4864377"/>
            <a:ext cx="2730761" cy="596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151A1C41-11A2-4F1C-AD0D-398D210C1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776" y="531947"/>
            <a:ext cx="9720072" cy="1499616"/>
          </a:xfrm>
        </p:spPr>
        <p:txBody>
          <a:bodyPr/>
          <a:lstStyle/>
          <a:p>
            <a:r>
              <a:rPr lang="pt-BR" dirty="0"/>
              <a:t>Metodologia</a:t>
            </a:r>
          </a:p>
        </p:txBody>
      </p:sp>
      <p:pic>
        <p:nvPicPr>
          <p:cNvPr id="1032" name="Picture 8" descr="Baixar Ferramentas do Visual Studio – Instalação gratuita para Windows, Mac  e Linux">
            <a:extLst>
              <a:ext uri="{FF2B5EF4-FFF2-40B4-BE49-F238E27FC236}">
                <a16:creationId xmlns:a16="http://schemas.microsoft.com/office/drawing/2014/main" id="{DE3D3BDC-989C-4D79-BE56-FE48FDD02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63" y="5628268"/>
            <a:ext cx="762213" cy="76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plit - Wikipedia">
            <a:extLst>
              <a:ext uri="{FF2B5EF4-FFF2-40B4-BE49-F238E27FC236}">
                <a16:creationId xmlns:a16="http://schemas.microsoft.com/office/drawing/2014/main" id="{70B92811-AD45-4C93-8722-3C2FE1069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507" y="5601951"/>
            <a:ext cx="1001857" cy="1001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Baixar Miro: online collaborative whiteboard platform - Microsoft Store  pt-BR">
            <a:extLst>
              <a:ext uri="{FF2B5EF4-FFF2-40B4-BE49-F238E27FC236}">
                <a16:creationId xmlns:a16="http://schemas.microsoft.com/office/drawing/2014/main" id="{BD620B13-ED17-42EE-9BB5-2C65448F7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3272" y="5664662"/>
            <a:ext cx="882036" cy="882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7A1A094-EAE2-48C7-A7B8-FA922B8A78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3615" y="2807481"/>
            <a:ext cx="6368745" cy="307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110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BF5C42F-EF95-444A-82E0-0B2480293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Informação sobre bares e restaurantes.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FF277B38-6BF8-40CC-929C-430FF75E2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64492" y="4823670"/>
            <a:ext cx="3396842" cy="1599508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pt-BR" sz="2400" b="1" dirty="0"/>
              <a:t>Equipe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Helena Ferreira Fernandes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 Matheus Pimentel Kansaon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 Olga Camilla Silva Teodoro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 Saulo Braga Silveira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 Vinicius Augusto Alves Santos Mello</a:t>
            </a:r>
          </a:p>
          <a:p>
            <a:endParaRPr lang="pt-B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6077C5-D874-4EB6-922B-F4E71AA55FFE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76" b="14276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5788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183</TotalTime>
  <Words>286</Words>
  <Application>Microsoft Office PowerPoint</Application>
  <PresentationFormat>Widescreen</PresentationFormat>
  <Paragraphs>56</Paragraphs>
  <Slides>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Tw Cen MT</vt:lpstr>
      <vt:lpstr>Tw Cen MT Condensed</vt:lpstr>
      <vt:lpstr>Wingdings</vt:lpstr>
      <vt:lpstr>Wingdings 3</vt:lpstr>
      <vt:lpstr>Integral</vt:lpstr>
      <vt:lpstr>Informação sobre bares e restaurantes.</vt:lpstr>
      <vt:lpstr>Contexto DO Problema</vt:lpstr>
      <vt:lpstr>Proposta de Solução | Objetivos</vt:lpstr>
      <vt:lpstr>Público-Alvo | PERSONAS</vt:lpstr>
      <vt:lpstr>Histórias de Usuários e Requisitos</vt:lpstr>
      <vt:lpstr>Projeto da Interface</vt:lpstr>
      <vt:lpstr>Metodologia</vt:lpstr>
      <vt:lpstr>Informação sobre bares e restaurantes.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XPTO</dc:title>
  <dc:creator>Rommel Carneiro</dc:creator>
  <cp:lastModifiedBy>Olga Camilla Teodoro</cp:lastModifiedBy>
  <cp:revision>6</cp:revision>
  <dcterms:created xsi:type="dcterms:W3CDTF">2022-04-05T03:20:00Z</dcterms:created>
  <dcterms:modified xsi:type="dcterms:W3CDTF">2022-04-17T23:01:28Z</dcterms:modified>
</cp:coreProperties>
</file>