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80" r:id="rId3"/>
    <p:sldId id="282" r:id="rId4"/>
    <p:sldId id="281" r:id="rId5"/>
    <p:sldId id="283" r:id="rId6"/>
    <p:sldId id="285" r:id="rId7"/>
    <p:sldId id="284" r:id="rId8"/>
    <p:sldId id="28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3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1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8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11.png"/><Relationship Id="rId9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3A67B-3B66-4FB5-9378-C13B68AE8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Informação sobre bares e restaurantes.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A1FDD-31D4-4CD3-9338-8E3BECFC7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4159" y="4781725"/>
            <a:ext cx="3576506" cy="178406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Helena Ferreira Fernandes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Matheus Pimentel Kansaon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Olga Camilla Silva Teodoro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Saulo Braga Silveira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Vinicius Augusto Alves Santos Mello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404" y="1765882"/>
            <a:ext cx="9403389" cy="21098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Os alunos não conhecem os preços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Os alunos não tem tendência a explorar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Perda de oportunidades por falta de informação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O principal marketing é o “boca-boca”</a:t>
            </a:r>
          </a:p>
        </p:txBody>
      </p:sp>
      <p:pic>
        <p:nvPicPr>
          <p:cNvPr id="4098" name="Picture 2" descr="Uma ilustração dos desenhos animados é confundida por uma pilha de  perguntas, pessoa confusa, confusa, tenha dúvidas png | PNGWing">
            <a:extLst>
              <a:ext uri="{FF2B5EF4-FFF2-40B4-BE49-F238E27FC236}">
                <a16:creationId xmlns:a16="http://schemas.microsoft.com/office/drawing/2014/main" id="{C8B21663-F57A-4C65-A13A-17D994702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396" y="1893618"/>
            <a:ext cx="2776785" cy="274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💲 Cifrão Emoji">
            <a:extLst>
              <a:ext uri="{FF2B5EF4-FFF2-40B4-BE49-F238E27FC236}">
                <a16:creationId xmlns:a16="http://schemas.microsoft.com/office/drawing/2014/main" id="{1E825707-695E-4837-BF39-FDFFDFB39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711" y="4100035"/>
            <a:ext cx="2030136" cy="203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Solução |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068" y="2202110"/>
            <a:ext cx="9720073" cy="89342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 Ajudar os alunos a conhecer o comércio local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 Ajudar os estabelecimentos a se divulgar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2050" name="Picture 2" descr="Como Criar um Objetivo Poderoso">
            <a:extLst>
              <a:ext uri="{FF2B5EF4-FFF2-40B4-BE49-F238E27FC236}">
                <a16:creationId xmlns:a16="http://schemas.microsoft.com/office/drawing/2014/main" id="{0FA4CC2B-5837-454A-B502-AB9125E01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37" y="3095538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Pessoa feliz: vetores de stock, imagens vetoriais, desenhos gráficos |  Depositphotos">
            <a:extLst>
              <a:ext uri="{FF2B5EF4-FFF2-40B4-BE49-F238E27FC236}">
                <a16:creationId xmlns:a16="http://schemas.microsoft.com/office/drawing/2014/main" id="{0E537A6E-FDBC-49C5-85C0-1535A67AB4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10980" y="3276600"/>
            <a:ext cx="3337420" cy="333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Pessoa feliz: vetores de stock, imagens vetoriais, desenhos gráficos |  Depositphotos">
            <a:extLst>
              <a:ext uri="{FF2B5EF4-FFF2-40B4-BE49-F238E27FC236}">
                <a16:creationId xmlns:a16="http://schemas.microsoft.com/office/drawing/2014/main" id="{C7686F42-D45B-47B7-BB53-1E363E1ACB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51664" y="3276600"/>
            <a:ext cx="1496736" cy="149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Personagens de pessoas felizes internacionais isolados no fundo branco.  pulando e voando pessoas | Vetor Premium | Happy people, People  illustration, Illustration design">
            <a:extLst>
              <a:ext uri="{FF2B5EF4-FFF2-40B4-BE49-F238E27FC236}">
                <a16:creationId xmlns:a16="http://schemas.microsoft.com/office/drawing/2014/main" id="{5478FCB0-4901-4727-A4F6-91D89C6AC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372" y="3315050"/>
            <a:ext cx="4425762" cy="2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48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Público-Alvo | PERSONAS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80F4D0-5D36-45D6-ADCE-6AACCABFD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48" y="1638665"/>
            <a:ext cx="2135959" cy="21140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16321BB-3C44-42A1-8168-9651243AA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48" y="3993096"/>
            <a:ext cx="2135959" cy="21140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616012C-F1E8-4714-8829-582AC422F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348" y="2641727"/>
            <a:ext cx="1879065" cy="190498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1968F2B-0D95-451D-BD88-D8AF65B68E83}"/>
              </a:ext>
            </a:extLst>
          </p:cNvPr>
          <p:cNvSpPr txBox="1"/>
          <p:nvPr/>
        </p:nvSpPr>
        <p:spPr>
          <a:xfrm>
            <a:off x="3632432" y="2084832"/>
            <a:ext cx="1879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Nome: Lucas</a:t>
            </a:r>
          </a:p>
          <a:p>
            <a:r>
              <a:rPr lang="pt-BR" dirty="0"/>
              <a:t>Idade: 27</a:t>
            </a:r>
          </a:p>
          <a:p>
            <a:r>
              <a:rPr lang="pt-BR" dirty="0"/>
              <a:t>Ocupação: Aluno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7F254C7-00F1-4E8E-8401-DF4785A61734}"/>
              </a:ext>
            </a:extLst>
          </p:cNvPr>
          <p:cNvSpPr txBox="1"/>
          <p:nvPr/>
        </p:nvSpPr>
        <p:spPr>
          <a:xfrm>
            <a:off x="3632432" y="4815281"/>
            <a:ext cx="1770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Nome: Luiza</a:t>
            </a:r>
          </a:p>
          <a:p>
            <a:r>
              <a:rPr lang="pt-BR" dirty="0"/>
              <a:t>Idade: 20 anos</a:t>
            </a:r>
          </a:p>
          <a:p>
            <a:r>
              <a:rPr lang="pt-BR" dirty="0"/>
              <a:t>Ocupação: Aluna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50151F-BB47-432A-BC68-8A81B991E326}"/>
              </a:ext>
            </a:extLst>
          </p:cNvPr>
          <p:cNvSpPr txBox="1"/>
          <p:nvPr/>
        </p:nvSpPr>
        <p:spPr>
          <a:xfrm>
            <a:off x="8791662" y="2994053"/>
            <a:ext cx="2533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Nome: Lúcio</a:t>
            </a:r>
          </a:p>
          <a:p>
            <a:r>
              <a:rPr lang="pt-BR" dirty="0"/>
              <a:t>Idade: 48</a:t>
            </a:r>
          </a:p>
          <a:p>
            <a:r>
              <a:rPr lang="pt-BR" dirty="0"/>
              <a:t>Ocupação: Dono de </a:t>
            </a:r>
          </a:p>
          <a:p>
            <a:r>
              <a:rPr lang="pt-BR" dirty="0"/>
              <a:t>uma lanchonete</a:t>
            </a:r>
          </a:p>
        </p:txBody>
      </p:sp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Histórias de Usuários 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351" y="3876805"/>
            <a:ext cx="3816320" cy="2819409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0" indent="0">
              <a:buNone/>
            </a:pPr>
            <a:r>
              <a:rPr lang="pt-BR" dirty="0"/>
              <a:t>Requisitos Funcionais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Não necessário fazer login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Cadastro do comercio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Permitir alteração dos dados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Listagem de ofertas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3074" name="Picture 2" descr="vermelho,sirene,desenhada,alarme,ilustração de alarme,luz de advertência, sirene de desenhos animado… | Desenho de coroas, Sirenes, Frases de  incentivo para crianças">
            <a:extLst>
              <a:ext uri="{FF2B5EF4-FFF2-40B4-BE49-F238E27FC236}">
                <a16:creationId xmlns:a16="http://schemas.microsoft.com/office/drawing/2014/main" id="{E0FD0BB6-EDDB-4158-B932-530F60F6A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430" y="4280726"/>
            <a:ext cx="1339442" cy="133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490A1A4-BD3C-471F-B688-C7613C492407}"/>
              </a:ext>
            </a:extLst>
          </p:cNvPr>
          <p:cNvSpPr txBox="1"/>
          <p:nvPr/>
        </p:nvSpPr>
        <p:spPr>
          <a:xfrm>
            <a:off x="5262870" y="4247535"/>
            <a:ext cx="36797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sz="2200" dirty="0"/>
              <a:t>Requisitos Não Funcionais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dirty="0"/>
              <a:t>Mobile </a:t>
            </a:r>
            <a:r>
              <a:rPr lang="pt-BR" dirty="0" err="1"/>
              <a:t>First</a:t>
            </a:r>
            <a:r>
              <a:rPr lang="pt-BR" dirty="0"/>
              <a:t>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dirty="0"/>
              <a:t>CSS /HTML/ </a:t>
            </a:r>
            <a:r>
              <a:rPr lang="pt-BR" dirty="0" err="1"/>
              <a:t>JavaScript</a:t>
            </a:r>
            <a:endParaRPr lang="pt-B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dirty="0"/>
              <a:t>Multiplataforma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dirty="0"/>
              <a:t>Site offline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D3CB05-FE2D-419E-96E6-0A816B2920EB}"/>
              </a:ext>
            </a:extLst>
          </p:cNvPr>
          <p:cNvSpPr txBox="1"/>
          <p:nvPr/>
        </p:nvSpPr>
        <p:spPr>
          <a:xfrm>
            <a:off x="1907440" y="1599258"/>
            <a:ext cx="851134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pt-BR" sz="2200" dirty="0"/>
              <a:t>Histórias de Usuários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sz="1500" dirty="0"/>
              <a:t>Como Luiza, eu quero descobrir comércios que fiquem perto do prédio que estudo na universidade, para saber onde eu posso economizar mais e consumir produtos segundo meu gosto pessoal.</a:t>
            </a:r>
          </a:p>
          <a:p>
            <a:pPr>
              <a:buClr>
                <a:schemeClr val="accent1"/>
              </a:buClr>
            </a:pPr>
            <a:endParaRPr lang="pt-BR" sz="15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sz="1500" dirty="0"/>
              <a:t>Como Lucas, eu quero praticidade em achar comércios que fiquem perto do prédio que estudo na universidade, para não gastar muito tempo procurando saber onde eu posso economizar mais.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pt-BR" sz="15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sz="1500" dirty="0"/>
              <a:t>Como Lúcio, eu quero divulgar meu negócio, para deixá-lo visível e atrativo para todos os estudantes da PUC e, assim, conseguir novos clientes.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36611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Interface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AEF6502-6F32-48C3-99F6-356C696A1F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78" b="97278" l="6515" r="92182">
                        <a14:foregroundMark x1="13355" y1="84029" x2="14658" y2="93103"/>
                        <a14:foregroundMark x1="12704" y1="86933" x2="12704" y2="86933"/>
                        <a14:foregroundMark x1="8143" y1="68240" x2="8143" y2="68240"/>
                        <a14:foregroundMark x1="8143" y1="68240" x2="10749" y2="81670"/>
                        <a14:foregroundMark x1="10749" y1="81670" x2="11401" y2="82214"/>
                        <a14:foregroundMark x1="21498" y1="75318" x2="21498" y2="75318"/>
                        <a14:foregroundMark x1="9121" y1="6534" x2="8469" y2="21416"/>
                        <a14:foregroundMark x1="11075" y1="9256" x2="11075" y2="23049"/>
                        <a14:foregroundMark x1="9772" y1="17241" x2="10098" y2="34846"/>
                        <a14:foregroundMark x1="7818" y1="21779" x2="7818" y2="27586"/>
                        <a14:foregroundMark x1="8795" y1="27949" x2="9446" y2="33394"/>
                        <a14:foregroundMark x1="7818" y1="31579" x2="7492" y2="35935"/>
                        <a14:foregroundMark x1="11075" y1="23593" x2="11726" y2="32305"/>
                        <a14:foregroundMark x1="11401" y1="32486" x2="10098" y2="47550"/>
                        <a14:foregroundMark x1="8143" y1="34846" x2="8795" y2="45735"/>
                        <a14:foregroundMark x1="9121" y1="38838" x2="9446" y2="52632"/>
                        <a14:foregroundMark x1="7166" y1="40472" x2="8143" y2="51906"/>
                        <a14:foregroundMark x1="8795" y1="51724" x2="8482" y2="59909"/>
                        <a14:foregroundMark x1="7818" y1="52269" x2="8469" y2="57713"/>
                        <a14:foregroundMark x1="10749" y1="51724" x2="10423" y2="59347"/>
                        <a14:foregroundMark x1="10423" y1="54991" x2="11269" y2="59985"/>
                        <a14:foregroundMark x1="9514" y1="67396" x2="9446" y2="69873"/>
                        <a14:foregroundMark x1="9772" y1="58076" x2="9720" y2="59943"/>
                        <a14:foregroundMark x1="11726" y1="67456" x2="11726" y2="83848"/>
                        <a14:foregroundMark x1="8143" y1="57895" x2="8143" y2="66062"/>
                        <a14:foregroundMark x1="8143" y1="65699" x2="8143" y2="67877"/>
                        <a14:foregroundMark x1="8469" y1="70599" x2="8469" y2="79492"/>
                        <a14:foregroundMark x1="8143" y1="79492" x2="9446" y2="93466"/>
                        <a14:foregroundMark x1="9446" y1="93466" x2="23453" y2="96915"/>
                        <a14:foregroundMark x1="7492" y1="85299" x2="14007" y2="96733"/>
                        <a14:foregroundMark x1="22801" y1="97096" x2="47557" y2="97822"/>
                        <a14:foregroundMark x1="47557" y1="97822" x2="78176" y2="97822"/>
                        <a14:foregroundMark x1="78176" y1="97822" x2="91205" y2="85299"/>
                        <a14:foregroundMark x1="91205" y1="85299" x2="90554" y2="56080"/>
                        <a14:foregroundMark x1="89577" y1="71325" x2="91531" y2="81488"/>
                        <a14:foregroundMark x1="88925" y1="73321" x2="88925" y2="81670"/>
                        <a14:foregroundMark x1="90879" y1="69873" x2="87296" y2="57532"/>
                        <a14:foregroundMark x1="90228" y1="86207" x2="85016" y2="96733"/>
                        <a14:foregroundMark x1="90554" y1="87114" x2="85993" y2="96189"/>
                        <a14:foregroundMark x1="90879" y1="85481" x2="83713" y2="96733"/>
                        <a14:foregroundMark x1="83388" y1="97278" x2="90554" y2="86933"/>
                        <a14:foregroundMark x1="84365" y1="97096" x2="91205" y2="84574"/>
                        <a14:foregroundMark x1="85668" y1="96915" x2="91205" y2="84574"/>
                        <a14:foregroundMark x1="8795" y1="7078" x2="37459" y2="1633"/>
                        <a14:foregroundMark x1="37459" y1="1633" x2="87296" y2="5082"/>
                        <a14:foregroundMark x1="87296" y1="5082" x2="89251" y2="6171"/>
                        <a14:foregroundMark x1="87622" y1="6352" x2="42020" y2="4174"/>
                        <a14:foregroundMark x1="38436" y1="4356" x2="59609" y2="3993"/>
                        <a14:foregroundMark x1="53746" y1="4356" x2="36156" y2="5626"/>
                        <a14:foregroundMark x1="33876" y1="5626" x2="58958" y2="5989"/>
                        <a14:foregroundMark x1="30945" y1="2904" x2="8143" y2="8711"/>
                        <a14:foregroundMark x1="8143" y1="8711" x2="8795" y2="9256"/>
                        <a14:foregroundMark x1="30293" y1="2722" x2="10098" y2="7985"/>
                        <a14:foregroundMark x1="29967" y1="2722" x2="7492" y2="8348"/>
                        <a14:foregroundMark x1="7492" y1="8348" x2="8469" y2="9437"/>
                        <a14:foregroundMark x1="10098" y1="6715" x2="22150" y2="2541"/>
                        <a14:foregroundMark x1="69707" y1="2541" x2="92182" y2="7441"/>
                        <a14:foregroundMark x1="92182" y1="7441" x2="92508" y2="8167"/>
                        <a14:foregroundMark x1="90228" y1="6352" x2="91857" y2="26679"/>
                        <a14:foregroundMark x1="70033" y1="2178" x2="90228" y2="6352"/>
                        <a14:foregroundMark x1="88274" y1="7260" x2="88274" y2="21779"/>
                        <a14:foregroundMark x1="91857" y1="22868" x2="92182" y2="34483"/>
                        <a14:foregroundMark x1="88599" y1="25408" x2="90554" y2="55172"/>
                        <a14:foregroundMark x1="8143" y1="85481" x2="9772" y2="94374"/>
                      </a14:backgroundRemoval>
                    </a14:imgEffect>
                  </a14:imgLayer>
                </a14:imgProps>
              </a:ext>
            </a:extLst>
          </a:blip>
          <a:srcRect l="48" r="-604" b="426"/>
          <a:stretch/>
        </p:blipFill>
        <p:spPr>
          <a:xfrm>
            <a:off x="1092200" y="1989275"/>
            <a:ext cx="2063749" cy="366778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1D1909-915A-4959-B074-BF1860D03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993" b="96552" l="4027" r="93289">
                        <a14:foregroundMark x1="84228" y1="4900" x2="35570" y2="4174"/>
                        <a14:foregroundMark x1="35570" y1="4174" x2="13423" y2="14338"/>
                        <a14:foregroundMark x1="13423" y1="14338" x2="12081" y2="20690"/>
                        <a14:foregroundMark x1="11409" y1="3993" x2="7047" y2="14156"/>
                        <a14:foregroundMark x1="11745" y1="4174" x2="7383" y2="57895"/>
                        <a14:foregroundMark x1="9060" y1="11071" x2="8725" y2="36842"/>
                        <a14:foregroundMark x1="7047" y1="12704" x2="6376" y2="39746"/>
                        <a14:foregroundMark x1="5369" y1="14701" x2="5705" y2="16878"/>
                        <a14:foregroundMark x1="4698" y1="16334" x2="6376" y2="19782"/>
                        <a14:foregroundMark x1="5705" y1="21416" x2="5369" y2="27405"/>
                        <a14:foregroundMark x1="4362" y1="30853" x2="5034" y2="37024"/>
                        <a14:foregroundMark x1="6376" y1="49365" x2="6711" y2="74955"/>
                        <a14:foregroundMark x1="9732" y1="50635" x2="7718" y2="77858"/>
                        <a14:foregroundMark x1="8389" y1="70417" x2="8389" y2="88022"/>
                        <a14:foregroundMark x1="5705" y1="88022" x2="25503" y2="97641"/>
                        <a14:foregroundMark x1="25503" y1="97641" x2="83221" y2="96733"/>
                        <a14:foregroundMark x1="83221" y1="96733" x2="91275" y2="83666"/>
                        <a14:foregroundMark x1="91275" y1="83666" x2="91275" y2="76588"/>
                        <a14:foregroundMark x1="7047" y1="88929" x2="25839" y2="98004"/>
                        <a14:foregroundMark x1="25839" y1="98004" x2="85570" y2="96552"/>
                        <a14:foregroundMark x1="85570" y1="96552" x2="89597" y2="91470"/>
                        <a14:foregroundMark x1="69128" y1="2178" x2="92953" y2="11071"/>
                        <a14:foregroundMark x1="92953" y1="11071" x2="90940" y2="50272"/>
                        <a14:foregroundMark x1="92282" y1="24682" x2="92953" y2="30309"/>
                        <a14:foregroundMark x1="93289" y1="24319" x2="93289" y2="33575"/>
                        <a14:foregroundMark x1="88591" y1="11071" x2="89262" y2="35572"/>
                        <a14:foregroundMark x1="92617" y1="54809" x2="90604" y2="67151"/>
                        <a14:foregroundMark x1="5705" y1="36842" x2="7383" y2="41379"/>
                        <a14:foregroundMark x1="5705" y1="38838" x2="6711" y2="446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06729" y="1973587"/>
            <a:ext cx="1992152" cy="368347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3428D9A-AB83-4DCF-AECC-1BC5A7352F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68" b="98532" l="3136" r="94774">
                        <a14:foregroundMark x1="5923" y1="41468" x2="5226" y2="66422"/>
                        <a14:foregroundMark x1="7666" y1="94862" x2="74216" y2="96147"/>
                        <a14:foregroundMark x1="74216" y1="96147" x2="88153" y2="94862"/>
                        <a14:foregroundMark x1="11150" y1="39817" x2="19512" y2="79083"/>
                        <a14:foregroundMark x1="19512" y1="79083" x2="62021" y2="83303"/>
                        <a14:foregroundMark x1="62021" y1="83303" x2="63066" y2="81651"/>
                        <a14:foregroundMark x1="83972" y1="36330" x2="83972" y2="85321"/>
                        <a14:foregroundMark x1="60627" y1="41101" x2="63415" y2="65138"/>
                        <a14:foregroundMark x1="47038" y1="39266" x2="54007" y2="72844"/>
                        <a14:foregroundMark x1="39024" y1="41284" x2="35192" y2="60000"/>
                        <a14:foregroundMark x1="17422" y1="4954" x2="17422" y2="4954"/>
                        <a14:foregroundMark x1="13937" y1="2385" x2="47387" y2="1468"/>
                        <a14:foregroundMark x1="47387" y1="1468" x2="84321" y2="3303"/>
                        <a14:foregroundMark x1="90244" y1="4037" x2="90244" y2="4037"/>
                        <a14:foregroundMark x1="91986" y1="6239" x2="91986" y2="6239"/>
                        <a14:foregroundMark x1="93728" y1="12661" x2="93728" y2="12661"/>
                        <a14:foregroundMark x1="93728" y1="15413" x2="93728" y2="15413"/>
                        <a14:foregroundMark x1="93031" y1="18349" x2="93031" y2="18349"/>
                        <a14:foregroundMark x1="94774" y1="23853" x2="94774" y2="23853"/>
                        <a14:foregroundMark x1="77700" y1="1468" x2="92334" y2="13945"/>
                        <a14:foregroundMark x1="92334" y1="13945" x2="92334" y2="23303"/>
                        <a14:foregroundMark x1="79094" y1="1468" x2="93380" y2="11376"/>
                        <a14:foregroundMark x1="83624" y1="2202" x2="91986" y2="5872"/>
                        <a14:foregroundMark x1="86411" y1="2569" x2="94077" y2="14679"/>
                        <a14:foregroundMark x1="94077" y1="14679" x2="93031" y2="43303"/>
                        <a14:foregroundMark x1="91289" y1="25872" x2="91986" y2="71560"/>
                        <a14:foregroundMark x1="93728" y1="32294" x2="94077" y2="40000"/>
                        <a14:foregroundMark x1="91986" y1="72110" x2="93031" y2="85872"/>
                        <a14:foregroundMark x1="93031" y1="85872" x2="77700" y2="97248"/>
                        <a14:foregroundMark x1="77700" y1="97248" x2="74913" y2="97248"/>
                        <a14:foregroundMark x1="93031" y1="87706" x2="76655" y2="96881"/>
                        <a14:foregroundMark x1="90941" y1="87890" x2="78397" y2="97248"/>
                        <a14:foregroundMark x1="4530" y1="43119" x2="9059" y2="18716"/>
                        <a14:foregroundMark x1="14634" y1="2936" x2="5923" y2="15413"/>
                        <a14:foregroundMark x1="5923" y1="15413" x2="5923" y2="22385"/>
                        <a14:foregroundMark x1="3136" y1="16330" x2="3136" y2="16330"/>
                        <a14:foregroundMark x1="3136" y1="23486" x2="3136" y2="23486"/>
                        <a14:foregroundMark x1="13589" y1="2936" x2="6969" y2="12110"/>
                        <a14:foregroundMark x1="11847" y1="2936" x2="5226" y2="9725"/>
                        <a14:foregroundMark x1="26481" y1="3670" x2="55749" y2="6789"/>
                        <a14:foregroundMark x1="4530" y1="66422" x2="7666" y2="90459"/>
                        <a14:foregroundMark x1="8014" y1="88073" x2="7666" y2="41101"/>
                        <a14:foregroundMark x1="8362" y1="94128" x2="50523" y2="985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4164" y="1923821"/>
            <a:ext cx="1992153" cy="378300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A8D8799-4A47-4EA1-9CA4-D708FCFA9E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131" b="97974" l="2465" r="96127">
                        <a14:foregroundMark x1="9507" y1="4788" x2="27817" y2="63168"/>
                        <a14:foregroundMark x1="13380" y1="91529" x2="82746" y2="90976"/>
                        <a14:foregroundMark x1="6171" y1="43831" x2="5986" y2="57459"/>
                        <a14:foregroundMark x1="6312" y1="33487" x2="6192" y2="42304"/>
                        <a14:foregroundMark x1="6690" y1="5709" x2="6323" y2="32704"/>
                        <a14:foregroundMark x1="5986" y1="56906" x2="5986" y2="95028"/>
                        <a14:foregroundMark x1="94718" y1="11786" x2="92606" y2="66667"/>
                        <a14:foregroundMark x1="95775" y1="25599" x2="95775" y2="25599"/>
                        <a14:foregroundMark x1="96127" y1="29098" x2="96127" y2="29098"/>
                        <a14:foregroundMark x1="96127" y1="31308" x2="96127" y2="31308"/>
                        <a14:foregroundMark x1="95423" y1="34070" x2="95423" y2="36464"/>
                        <a14:foregroundMark x1="95070" y1="37569" x2="95070" y2="76243"/>
                        <a14:foregroundMark x1="92254" y1="39595" x2="89789" y2="39595"/>
                        <a14:foregroundMark x1="89085" y1="6446" x2="90493" y2="62799"/>
                        <a14:foregroundMark x1="90493" y1="62799" x2="91549" y2="63720"/>
                        <a14:foregroundMark x1="91549" y1="10681" x2="92254" y2="64273"/>
                        <a14:foregroundMark x1="91549" y1="66114" x2="92606" y2="90055"/>
                        <a14:foregroundMark x1="95423" y1="88950" x2="72183" y2="98158"/>
                        <a14:foregroundMark x1="72183" y1="98158" x2="13732" y2="96685"/>
                        <a14:foregroundMark x1="3521" y1="34254" x2="3521" y2="34254"/>
                        <a14:foregroundMark x1="3873" y1="25046" x2="3873" y2="25046"/>
                        <a14:foregroundMark x1="3521" y1="15470" x2="3521" y2="15470"/>
                        <a14:foregroundMark x1="3873" y1="10129" x2="22887" y2="2210"/>
                        <a14:foregroundMark x1="22887" y1="2210" x2="55282" y2="2210"/>
                        <a14:foregroundMark x1="55282" y1="2210" x2="81690" y2="3131"/>
                        <a14:foregroundMark x1="81690" y1="3131" x2="94014" y2="11050"/>
                        <a14:foregroundMark x1="4577" y1="38490" x2="4577" y2="38490"/>
                        <a14:foregroundMark x1="5751" y1="43831" x2="5986" y2="44567"/>
                        <a14:foregroundMark x1="4225" y1="39042" x2="5294" y2="42397"/>
                        <a14:foregroundMark x1="4577" y1="43831" x2="4577" y2="57459"/>
                        <a14:foregroundMark x1="4225" y1="57643" x2="4577" y2="92449"/>
                        <a14:foregroundMark x1="10915" y1="24862" x2="7042" y2="71639"/>
                        <a14:foregroundMark x1="10563" y1="49355" x2="11620" y2="21179"/>
                        <a14:foregroundMark x1="7548" y1="33329" x2="7730" y2="42146"/>
                        <a14:foregroundMark x1="7042" y1="8840" x2="7546" y2="33261"/>
                        <a14:foregroundMark x1="8501" y1="43831" x2="8803" y2="44199"/>
                        <a14:foregroundMark x1="7891" y1="43086" x2="8501" y2="43831"/>
                        <a14:foregroundMark x1="7042" y1="70718" x2="9155" y2="93002"/>
                        <a14:foregroundMark x1="74648" y1="97974" x2="91901" y2="90792"/>
                        <a14:foregroundMark x1="94014" y1="91713" x2="78169" y2="97606"/>
                        <a14:foregroundMark x1="94014" y1="91897" x2="82042" y2="97974"/>
                        <a14:backgroundMark x1="2465" y1="43831" x2="2465" y2="43831"/>
                        <a14:backgroundMark x1="2465" y1="43094" x2="2465" y2="43831"/>
                        <a14:backgroundMark x1="2113" y1="42726" x2="2465" y2="43646"/>
                        <a14:backgroundMark x1="1408" y1="33333" x2="1761" y2="3407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98210" y="1923821"/>
            <a:ext cx="1992153" cy="380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4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A419B-8CAB-4B15-B0D8-E17B35CE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63" y="2199342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 err="1"/>
              <a:t>Scrumban</a:t>
            </a: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Ferramentas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 descr="Guia Completo de Git e Github">
            <a:extLst>
              <a:ext uri="{FF2B5EF4-FFF2-40B4-BE49-F238E27FC236}">
                <a16:creationId xmlns:a16="http://schemas.microsoft.com/office/drawing/2014/main" id="{0350F6D1-0230-4F40-87C3-99D1142C9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625" y="350437"/>
            <a:ext cx="3378021" cy="176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ça seu login no Trello com SSO.">
            <a:extLst>
              <a:ext uri="{FF2B5EF4-FFF2-40B4-BE49-F238E27FC236}">
                <a16:creationId xmlns:a16="http://schemas.microsoft.com/office/drawing/2014/main" id="{77B03AED-C67F-400D-9B38-73076B230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63" y="4864377"/>
            <a:ext cx="2730761" cy="59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151A1C41-11A2-4F1C-AD0D-398D210C1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776" y="531947"/>
            <a:ext cx="9720072" cy="1499616"/>
          </a:xfrm>
        </p:spPr>
        <p:txBody>
          <a:bodyPr/>
          <a:lstStyle/>
          <a:p>
            <a:r>
              <a:rPr lang="pt-BR" dirty="0"/>
              <a:t>Metodologia</a:t>
            </a:r>
          </a:p>
        </p:txBody>
      </p:sp>
      <p:pic>
        <p:nvPicPr>
          <p:cNvPr id="1032" name="Picture 8" descr="Baixar Ferramentas do Visual Studio – Instalação gratuita para Windows, Mac  e Linux">
            <a:extLst>
              <a:ext uri="{FF2B5EF4-FFF2-40B4-BE49-F238E27FC236}">
                <a16:creationId xmlns:a16="http://schemas.microsoft.com/office/drawing/2014/main" id="{DE3D3BDC-989C-4D79-BE56-FE48FDD02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63" y="5628268"/>
            <a:ext cx="762213" cy="76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plit - Wikipedia">
            <a:extLst>
              <a:ext uri="{FF2B5EF4-FFF2-40B4-BE49-F238E27FC236}">
                <a16:creationId xmlns:a16="http://schemas.microsoft.com/office/drawing/2014/main" id="{70B92811-AD45-4C93-8722-3C2FE1069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07" y="5601951"/>
            <a:ext cx="1001857" cy="100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aixar Miro: online collaborative whiteboard platform - Microsoft Store  pt-BR">
            <a:extLst>
              <a:ext uri="{FF2B5EF4-FFF2-40B4-BE49-F238E27FC236}">
                <a16:creationId xmlns:a16="http://schemas.microsoft.com/office/drawing/2014/main" id="{BD620B13-ED17-42EE-9BB5-2C65448F7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272" y="5664662"/>
            <a:ext cx="882036" cy="88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7A1A094-EAE2-48C7-A7B8-FA922B8A7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3615" y="2807481"/>
            <a:ext cx="6368745" cy="30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1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Informação sobre bares e restaurantes.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64492" y="4823670"/>
            <a:ext cx="3396842" cy="1599508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Helena Ferreira Fernandes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Matheus Pimentel Kansaon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Olga Camilla Silva Teodoro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Saulo Braga Silveira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Vinicius Augusto Alves Santos Mello</a:t>
            </a:r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6077C5-D874-4EB6-922B-F4E71AA55FF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 b="1427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578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215</TotalTime>
  <Words>282</Words>
  <Application>Microsoft Office PowerPoint</Application>
  <PresentationFormat>Widescreen</PresentationFormat>
  <Paragraphs>55</Paragraphs>
  <Slides>8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Informação sobre bares e restaurantes.</vt:lpstr>
      <vt:lpstr>Contexto DO Problema</vt:lpstr>
      <vt:lpstr>Proposta de Solução | Objetivos</vt:lpstr>
      <vt:lpstr>Público-Alvo | PERSONAS</vt:lpstr>
      <vt:lpstr>Histórias de Usuários e Requisitos</vt:lpstr>
      <vt:lpstr>Projeto da Interface</vt:lpstr>
      <vt:lpstr>Metodologia</vt:lpstr>
      <vt:lpstr>Informação sobre bares e restaurantes.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Matheus Pimentel Kansaon</cp:lastModifiedBy>
  <cp:revision>9</cp:revision>
  <dcterms:created xsi:type="dcterms:W3CDTF">2022-04-05T03:20:00Z</dcterms:created>
  <dcterms:modified xsi:type="dcterms:W3CDTF">2022-04-17T23:56:42Z</dcterms:modified>
</cp:coreProperties>
</file>