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82" r:id="rId4"/>
    <p:sldId id="281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Informação sobre bares e restaurantes.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159" y="4781725"/>
            <a:ext cx="3576506" cy="178406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Helena Ferreira Fernandes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Matheus Pimentel Kansaon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Olga Camilla Silva Teodoro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Saulo Braga Silveira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Vinicius Augusto Alves Santos Mello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404" y="1765882"/>
            <a:ext cx="9403389" cy="21098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Os alunos não conhecem os preços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Os alunos não tem tendência a explorar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Perda de oportunidades por falta de informação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principal marketing é o “boca-boca”</a:t>
            </a:r>
          </a:p>
        </p:txBody>
      </p:sp>
      <p:pic>
        <p:nvPicPr>
          <p:cNvPr id="4098" name="Picture 2" descr="Uma ilustração dos desenhos animados é confundida por uma pilha de  perguntas, pessoa confusa, confusa, tenha dúvidas png | PNGWing">
            <a:extLst>
              <a:ext uri="{FF2B5EF4-FFF2-40B4-BE49-F238E27FC236}">
                <a16:creationId xmlns:a16="http://schemas.microsoft.com/office/drawing/2014/main" id="{C8B21663-F57A-4C65-A13A-17D99470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396" y="1893618"/>
            <a:ext cx="2776785" cy="274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💲 Cifrão Emoji">
            <a:extLst>
              <a:ext uri="{FF2B5EF4-FFF2-40B4-BE49-F238E27FC236}">
                <a16:creationId xmlns:a16="http://schemas.microsoft.com/office/drawing/2014/main" id="{1E825707-695E-4837-BF39-FDFFDFB39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11" y="4100035"/>
            <a:ext cx="2030136" cy="203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68" y="2202110"/>
            <a:ext cx="9720073" cy="8934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Ajudar os alunos a conhecer o comércio local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Ajudar os estabelecimentos a se divulgar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2050" name="Picture 2" descr="Como Criar um Objetivo Poderoso">
            <a:extLst>
              <a:ext uri="{FF2B5EF4-FFF2-40B4-BE49-F238E27FC236}">
                <a16:creationId xmlns:a16="http://schemas.microsoft.com/office/drawing/2014/main" id="{0FA4CC2B-5837-454A-B502-AB9125E0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37" y="3095538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Pessoa feliz: vetores de stock, imagens vetoriais, desenhos gráficos |  Depositphotos">
            <a:extLst>
              <a:ext uri="{FF2B5EF4-FFF2-40B4-BE49-F238E27FC236}">
                <a16:creationId xmlns:a16="http://schemas.microsoft.com/office/drawing/2014/main" id="{0E537A6E-FDBC-49C5-85C0-1535A67AB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0980" y="3276600"/>
            <a:ext cx="3337420" cy="33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Pessoa feliz: vetores de stock, imagens vetoriais, desenhos gráficos |  Depositphotos">
            <a:extLst>
              <a:ext uri="{FF2B5EF4-FFF2-40B4-BE49-F238E27FC236}">
                <a16:creationId xmlns:a16="http://schemas.microsoft.com/office/drawing/2014/main" id="{C7686F42-D45B-47B7-BB53-1E363E1AC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51664" y="3276600"/>
            <a:ext cx="1496736" cy="149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Personagens de pessoas felizes internacionais isolados no fundo branco.  pulando e voando pessoas | Vetor Premium | Happy people, People  illustration, Illustration design">
            <a:extLst>
              <a:ext uri="{FF2B5EF4-FFF2-40B4-BE49-F238E27FC236}">
                <a16:creationId xmlns:a16="http://schemas.microsoft.com/office/drawing/2014/main" id="{5478FCB0-4901-4727-A4F6-91D89C6A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72" y="3315050"/>
            <a:ext cx="4425762" cy="2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80F4D0-5D36-45D6-ADCE-6AACCABF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8" y="1638665"/>
            <a:ext cx="2135959" cy="21140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16321BB-3C44-42A1-8168-9651243A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48" y="3993096"/>
            <a:ext cx="2135959" cy="21140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616012C-F1E8-4714-8829-582AC422F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348" y="2641727"/>
            <a:ext cx="1879065" cy="190498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1968F2B-0D95-451D-BD88-D8AF65B68E83}"/>
              </a:ext>
            </a:extLst>
          </p:cNvPr>
          <p:cNvSpPr txBox="1"/>
          <p:nvPr/>
        </p:nvSpPr>
        <p:spPr>
          <a:xfrm>
            <a:off x="3632432" y="2084832"/>
            <a:ext cx="1879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Lucas</a:t>
            </a:r>
          </a:p>
          <a:p>
            <a:r>
              <a:rPr lang="pt-BR" dirty="0"/>
              <a:t>Idade: 27</a:t>
            </a:r>
          </a:p>
          <a:p>
            <a:r>
              <a:rPr lang="pt-BR" dirty="0"/>
              <a:t>Ocupação: Aluno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F254C7-00F1-4E8E-8401-DF4785A61734}"/>
              </a:ext>
            </a:extLst>
          </p:cNvPr>
          <p:cNvSpPr txBox="1"/>
          <p:nvPr/>
        </p:nvSpPr>
        <p:spPr>
          <a:xfrm>
            <a:off x="3632432" y="4815281"/>
            <a:ext cx="1770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 Luiza</a:t>
            </a:r>
          </a:p>
          <a:p>
            <a:r>
              <a:rPr lang="pt-BR" dirty="0"/>
              <a:t>Idade: 20 anos</a:t>
            </a:r>
          </a:p>
          <a:p>
            <a:r>
              <a:rPr lang="pt-BR" dirty="0"/>
              <a:t>Ocupação: Aluna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50151F-BB47-432A-BC68-8A81B991E326}"/>
              </a:ext>
            </a:extLst>
          </p:cNvPr>
          <p:cNvSpPr txBox="1"/>
          <p:nvPr/>
        </p:nvSpPr>
        <p:spPr>
          <a:xfrm>
            <a:off x="8791662" y="2994053"/>
            <a:ext cx="253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Lúcio</a:t>
            </a:r>
          </a:p>
          <a:p>
            <a:r>
              <a:rPr lang="pt-BR" dirty="0"/>
              <a:t>Idade: 48</a:t>
            </a:r>
          </a:p>
          <a:p>
            <a:r>
              <a:rPr lang="pt-BR" dirty="0"/>
              <a:t>Ocupação: Dono de </a:t>
            </a:r>
          </a:p>
          <a:p>
            <a:r>
              <a:rPr lang="pt-BR" dirty="0"/>
              <a:t>uma lanchonete</a:t>
            </a:r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351" y="3876805"/>
            <a:ext cx="3816320" cy="2819409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Não necessário fazer login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Cadastro do comercio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Permitir alteração dos dados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Listagem de ofertas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 descr="vermelho,sirene,desenhada,alarme,ilustração de alarme,luz de advertência, sirene de desenhos animado… | Desenho de coroas, Sirenes, Frases de  incentivo para crianças">
            <a:extLst>
              <a:ext uri="{FF2B5EF4-FFF2-40B4-BE49-F238E27FC236}">
                <a16:creationId xmlns:a16="http://schemas.microsoft.com/office/drawing/2014/main" id="{E0FD0BB6-EDDB-4158-B932-530F60F6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430" y="4280726"/>
            <a:ext cx="1339442" cy="133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90A1A4-BD3C-471F-B688-C7613C492407}"/>
              </a:ext>
            </a:extLst>
          </p:cNvPr>
          <p:cNvSpPr txBox="1"/>
          <p:nvPr/>
        </p:nvSpPr>
        <p:spPr>
          <a:xfrm>
            <a:off x="5388706" y="4280726"/>
            <a:ext cx="31759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2200" dirty="0"/>
              <a:t>Requisitos Não Funcionais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/>
              <a:t>Mobile </a:t>
            </a:r>
            <a:r>
              <a:rPr lang="pt-BR" dirty="0" err="1"/>
              <a:t>First</a:t>
            </a:r>
            <a:r>
              <a:rPr lang="pt-BR" dirty="0"/>
              <a:t>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/>
              <a:t>CSS /HTML/ CSS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D3CB05-FE2D-419E-96E6-0A816B2920EB}"/>
              </a:ext>
            </a:extLst>
          </p:cNvPr>
          <p:cNvSpPr txBox="1"/>
          <p:nvPr/>
        </p:nvSpPr>
        <p:spPr>
          <a:xfrm>
            <a:off x="1907440" y="1599258"/>
            <a:ext cx="85113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pt-BR" sz="2200" dirty="0"/>
              <a:t>Histórias de Usuários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500" dirty="0"/>
              <a:t>Como Luiza, eu quero descobrir comércios que fiquem perto do prédio que estudo na universidade, para saber onde eu posso economizar mais e consumir produtos segundo meu gosto pessoal.</a:t>
            </a:r>
          </a:p>
          <a:p>
            <a:pPr>
              <a:buClr>
                <a:schemeClr val="accent1"/>
              </a:buClr>
            </a:pPr>
            <a:endParaRPr lang="pt-BR" sz="15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500" dirty="0"/>
              <a:t>Como Lucas, eu quero praticidade em achar comércios que fiquem perto do prédio que estudo na universidade, para não gastar muito tempo procurando saber onde eu posso economizar mais.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500" dirty="0"/>
              <a:t>Como Lúcio, eu quero divulgar meu negócio, para deixá-lo visível e atrativo para todos os estudantes da PUC e, assim, conseguir novos clientes.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EF6502-6F32-48C3-99F6-356C696A1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" r="-604" b="426"/>
          <a:stretch/>
        </p:blipFill>
        <p:spPr>
          <a:xfrm>
            <a:off x="1092200" y="1989275"/>
            <a:ext cx="2063749" cy="36677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1D1909-915A-4959-B074-BF1860D0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29" y="1973587"/>
            <a:ext cx="1992152" cy="36834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3428D9A-AB83-4DCF-AECC-1BC5A735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164" y="1923821"/>
            <a:ext cx="1992153" cy="37830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A8D8799-4A47-4EA1-9CA4-D708FCFA9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210" y="1923821"/>
            <a:ext cx="1992153" cy="38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63" y="2199342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Scrumban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Ferramentas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Guia Completo de Git e Github">
            <a:extLst>
              <a:ext uri="{FF2B5EF4-FFF2-40B4-BE49-F238E27FC236}">
                <a16:creationId xmlns:a16="http://schemas.microsoft.com/office/drawing/2014/main" id="{0350F6D1-0230-4F40-87C3-99D1142C9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625" y="350437"/>
            <a:ext cx="3378021" cy="17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ça seu login no Trello com SSO.">
            <a:extLst>
              <a:ext uri="{FF2B5EF4-FFF2-40B4-BE49-F238E27FC236}">
                <a16:creationId xmlns:a16="http://schemas.microsoft.com/office/drawing/2014/main" id="{77B03AED-C67F-400D-9B38-73076B23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3" y="4864377"/>
            <a:ext cx="2730761" cy="5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51A1C41-11A2-4F1C-AD0D-398D210C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776" y="531947"/>
            <a:ext cx="9720072" cy="1499616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1032" name="Picture 8" descr="Baixar Ferramentas do Visual Studio – Instalação gratuita para Windows, Mac  e Linux">
            <a:extLst>
              <a:ext uri="{FF2B5EF4-FFF2-40B4-BE49-F238E27FC236}">
                <a16:creationId xmlns:a16="http://schemas.microsoft.com/office/drawing/2014/main" id="{DE3D3BDC-989C-4D79-BE56-FE48FDD0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3" y="5628268"/>
            <a:ext cx="762213" cy="7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plit - Wikipedia">
            <a:extLst>
              <a:ext uri="{FF2B5EF4-FFF2-40B4-BE49-F238E27FC236}">
                <a16:creationId xmlns:a16="http://schemas.microsoft.com/office/drawing/2014/main" id="{70B92811-AD45-4C93-8722-3C2FE106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07" y="5601951"/>
            <a:ext cx="1001857" cy="100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ixar Miro: online collaborative whiteboard platform - Microsoft Store  pt-BR">
            <a:extLst>
              <a:ext uri="{FF2B5EF4-FFF2-40B4-BE49-F238E27FC236}">
                <a16:creationId xmlns:a16="http://schemas.microsoft.com/office/drawing/2014/main" id="{BD620B13-ED17-42EE-9BB5-2C65448F7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72" y="5664662"/>
            <a:ext cx="882036" cy="88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A1A094-EAE2-48C7-A7B8-FA922B8A7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615" y="2807481"/>
            <a:ext cx="6368745" cy="30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Informação sobre bares e restaurantes.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4492" y="4823670"/>
            <a:ext cx="3396842" cy="159950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Helena Ferreira Fernandes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Matheus Pimentel Kansaon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Olga Camilla Silva Teodoro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Saulo Braga Silveira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Vinicius Augusto Alves Santos Mello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182</TotalTime>
  <Words>279</Words>
  <Application>Microsoft Office PowerPoint</Application>
  <PresentationFormat>Widescreen</PresentationFormat>
  <Paragraphs>53</Paragraphs>
  <Slides>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Informação sobre bares e restaurantes.</vt:lpstr>
      <vt:lpstr>Contexto DO Problema</vt:lpstr>
      <vt:lpstr>Proposta de Solução | Objetivos</vt:lpstr>
      <vt:lpstr>Público-Alvo | PERSONAS</vt:lpstr>
      <vt:lpstr>Histórias de Usuários e Requisitos</vt:lpstr>
      <vt:lpstr>Projeto da Interface</vt:lpstr>
      <vt:lpstr>Metodologia</vt:lpstr>
      <vt:lpstr>Informação sobre bares e restaurantes.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Matheus Pimentel Kansaon</cp:lastModifiedBy>
  <cp:revision>5</cp:revision>
  <dcterms:created xsi:type="dcterms:W3CDTF">2022-04-05T03:20:00Z</dcterms:created>
  <dcterms:modified xsi:type="dcterms:W3CDTF">2022-04-17T03:09:45Z</dcterms:modified>
</cp:coreProperties>
</file>