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7320" cy="685764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21360" cy="42213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2320" cy="425232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2360" cy="49323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2520" cy="1982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9360" cy="7884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Klik for at redigere titeltekstens format</a:t>
            </a:r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Lucida Sans"/>
              </a:rPr>
              <a:t>Klik for at redigere dispositionstekstens format</a:t>
            </a:r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Lucida Sans"/>
              </a:rPr>
              <a:t>Andet dispositionsniveau</a:t>
            </a:r>
            <a:endParaRPr b="0" lang="da-DK" sz="1800" spc="-1" strike="noStrike">
              <a:solidFill>
                <a:srgbClr val="000000"/>
              </a:solidFill>
              <a:latin typeface="Lucid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400" spc="-1" strike="noStrike">
                <a:solidFill>
                  <a:srgbClr val="000000"/>
                </a:solidFill>
                <a:latin typeface="Lucida Sans"/>
              </a:rPr>
              <a:t>Tredje dispositionsniveau</a:t>
            </a:r>
            <a:endParaRPr b="0" lang="da-DK" sz="1400" spc="-1" strike="noStrike">
              <a:solidFill>
                <a:srgbClr val="000000"/>
              </a:solidFill>
              <a:latin typeface="Lucid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400" spc="-1" strike="noStrike">
                <a:solidFill>
                  <a:srgbClr val="808080"/>
                </a:solidFill>
                <a:latin typeface="Lucida Sans"/>
              </a:rPr>
              <a:t>Fjerde dispositionsniveau</a:t>
            </a:r>
            <a:endParaRPr b="0" lang="da-DK" sz="1400" spc="-1" strike="noStrike">
              <a:solidFill>
                <a:srgbClr val="808080"/>
              </a:solidFill>
              <a:latin typeface="Lucid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Femte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Sjette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Syvende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3640" cy="174492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10320" cy="21103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10320" cy="21103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9360" cy="78840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Klik for at redigere titeltekstens format</a:t>
            </a:r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Lucida Sans"/>
              </a:rPr>
              <a:t>Klik for at redigere dispositionstekstens format</a:t>
            </a:r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Lucida Sans"/>
              </a:rPr>
              <a:t>Andet dispositionsniveau</a:t>
            </a:r>
            <a:endParaRPr b="0" lang="da-DK" sz="1800" spc="-1" strike="noStrike">
              <a:solidFill>
                <a:srgbClr val="000000"/>
              </a:solidFill>
              <a:latin typeface="Lucid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400" spc="-1" strike="noStrike">
                <a:solidFill>
                  <a:srgbClr val="000000"/>
                </a:solidFill>
                <a:latin typeface="Lucida Sans"/>
              </a:rPr>
              <a:t>Tredje dispositionsniveau</a:t>
            </a:r>
            <a:endParaRPr b="0" lang="da-DK" sz="1400" spc="-1" strike="noStrike">
              <a:solidFill>
                <a:srgbClr val="000000"/>
              </a:solidFill>
              <a:latin typeface="Lucid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400" spc="-1" strike="noStrike">
                <a:solidFill>
                  <a:srgbClr val="808080"/>
                </a:solidFill>
                <a:latin typeface="Lucida Sans"/>
              </a:rPr>
              <a:t>Fjerde dispositionsniveau</a:t>
            </a:r>
            <a:endParaRPr b="0" lang="da-DK" sz="1400" spc="-1" strike="noStrike">
              <a:solidFill>
                <a:srgbClr val="808080"/>
              </a:solidFill>
              <a:latin typeface="Lucid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Femte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Sjette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Syvende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CSS_Box_Model/Introduction_to_the_CSS_box_model" TargetMode="External"/><Relationship Id="rId2" Type="http://schemas.openxmlformats.org/officeDocument/2006/relationships/hyperlink" Target="https://developer.mozilla.org/en-US/docs/Web/CSS/CSS_Box_Model/Introduction_to_the_CSS_box_model" TargetMode="External"/><Relationship Id="rId3" Type="http://schemas.openxmlformats.org/officeDocument/2006/relationships/hyperlink" Target="https://developer.mozilla.org/en-US/docs/Learn/CSS/Building_blocks/The_box_model" TargetMode="External"/><Relationship Id="rId4" Type="http://schemas.openxmlformats.org/officeDocument/2006/relationships/hyperlink" Target="https://developer.mozilla.org/en-US/docs/Learn/CSS/Building_blocks/The_box_model" TargetMode="External"/><Relationship Id="rId5" Type="http://schemas.openxmlformats.org/officeDocument/2006/relationships/hyperlink" Target="https://developer.mozilla.org/en-US/docs/Learn/CSS/Building_blocks/The_box_model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Margin behavior and other properties  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Block elements</a:t>
            </a:r>
            <a:endParaRPr b="0" lang="da-DK" sz="2400" spc="-1" strike="noStrike">
              <a:latin typeface="Arial"/>
            </a:endParaRPr>
          </a:p>
        </p:txBody>
      </p:sp>
      <p:pic>
        <p:nvPicPr>
          <p:cNvPr id="92" name="Billede 3" descr=""/>
          <p:cNvPicPr/>
          <p:nvPr/>
        </p:nvPicPr>
        <p:blipFill>
          <a:blip r:embed="rId1"/>
          <a:stretch/>
        </p:blipFill>
        <p:spPr>
          <a:xfrm>
            <a:off x="1331640" y="1448640"/>
            <a:ext cx="6562440" cy="29523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311120" y="815040"/>
            <a:ext cx="159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Block elements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Inline elements</a:t>
            </a:r>
            <a:endParaRPr b="0" lang="da-DK" sz="2400" spc="-1" strike="noStrike">
              <a:latin typeface="Arial"/>
            </a:endParaRPr>
          </a:p>
        </p:txBody>
      </p:sp>
      <p:pic>
        <p:nvPicPr>
          <p:cNvPr id="95" name="Billede 2" descr=""/>
          <p:cNvPicPr/>
          <p:nvPr/>
        </p:nvPicPr>
        <p:blipFill>
          <a:blip r:embed="rId1"/>
          <a:stretch/>
        </p:blipFill>
        <p:spPr>
          <a:xfrm>
            <a:off x="1309680" y="1358640"/>
            <a:ext cx="6524280" cy="28857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319040" y="728640"/>
            <a:ext cx="161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Inline elements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Sources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1280" y="818640"/>
            <a:ext cx="873072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# Introduction to the CSS basic box model</a:t>
            </a:r>
            <a:br/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2"/>
              </a:rPr>
              <a:t>developer.mozilla.org/en-US/docs/Web/CSS/CSS_Box_Model/Introduction_to_the_CSS_box_model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3"/>
              </a:rPr>
              <a:t>https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4"/>
              </a:rPr>
              <a:t>://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5"/>
              </a:rPr>
              <a:t>developer.mozilla.org/en-US/docs/Learn/CSS/Building_blocks/The_box_model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# Niederst Robbins, J., 2018. Learning Web design: a beginner’s guide to HTML, CSS, JavaScript, and web graphics.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Chapter 14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LibreOffice/6.0.7.3$Linux_X86_64 LibreOffice_project/00m0$Build-3</Application>
  <Words>58</Words>
  <Paragraphs>14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2020-08-20T18:49:22Z</dcterms:modified>
  <cp:revision>112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Skærmshow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