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67280" y="6237000"/>
            <a:ext cx="3456360" cy="360"/>
          </a:xfrm>
          <a:prstGeom prst="line">
            <a:avLst/>
          </a:prstGeom>
          <a:ln w="28440">
            <a:solidFill>
              <a:schemeClr val="bg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55160" cy="6855480"/>
          </a:xfrm>
          <a:prstGeom prst="rect">
            <a:avLst/>
          </a:prstGeom>
          <a:solidFill>
            <a:srgbClr val="ff700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a-DK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                                      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5364000" y="3559680"/>
            <a:ext cx="4219200" cy="421920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586840" y="-2259720"/>
            <a:ext cx="4250160" cy="4250160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755280" y="6309000"/>
            <a:ext cx="2736360" cy="360"/>
          </a:xfrm>
          <a:prstGeom prst="line">
            <a:avLst/>
          </a:prstGeom>
          <a:ln w="763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-2340720" y="0"/>
            <a:ext cx="4930200" cy="493020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5148000" y="2781000"/>
            <a:ext cx="1980360" cy="198036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Billede 1" descr=""/>
          <p:cNvPicPr/>
          <p:nvPr/>
        </p:nvPicPr>
        <p:blipFill>
          <a:blip r:embed="rId2"/>
          <a:stretch/>
        </p:blipFill>
        <p:spPr>
          <a:xfrm>
            <a:off x="5797800" y="402840"/>
            <a:ext cx="2977200" cy="786240"/>
          </a:xfrm>
          <a:prstGeom prst="rect">
            <a:avLst/>
          </a:prstGeom>
          <a:ln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Klik for at redigere titeltekstens format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Klik for at redigere dispositionstekstens format</a:t>
            </a:r>
            <a:endParaRPr b="0" lang="da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latin typeface="Arial"/>
              </a:rPr>
              <a:t>Andet dispositionsniveau</a:t>
            </a:r>
            <a:endParaRPr b="0" lang="da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latin typeface="Arial"/>
              </a:rPr>
              <a:t>Tredje dispositionsniveau</a:t>
            </a:r>
            <a:endParaRPr b="0" lang="da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000" spc="-1" strike="noStrike">
                <a:latin typeface="Arial"/>
              </a:rPr>
              <a:t>Fjerde dispositionsniveau</a:t>
            </a:r>
            <a:endParaRPr b="0" lang="da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Femte dispositionsniveau</a:t>
            </a:r>
            <a:endParaRPr b="0" lang="da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Sjette dispositionsniveau</a:t>
            </a:r>
            <a:endParaRPr b="0" lang="da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Syvende dispositionsniveau</a:t>
            </a:r>
            <a:endParaRPr b="0" lang="da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>
            <a:off x="467280" y="6237000"/>
            <a:ext cx="3456360" cy="360"/>
          </a:xfrm>
          <a:prstGeom prst="line">
            <a:avLst/>
          </a:prstGeom>
          <a:ln w="28440">
            <a:solidFill>
              <a:schemeClr val="bg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-4680" y="5140080"/>
            <a:ext cx="9141480" cy="1742760"/>
          </a:xfrm>
          <a:prstGeom prst="rect">
            <a:avLst/>
          </a:prstGeom>
          <a:solidFill>
            <a:srgbClr val="ff700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a-DK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              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48" name="Line 3"/>
          <p:cNvSpPr/>
          <p:nvPr/>
        </p:nvSpPr>
        <p:spPr>
          <a:xfrm>
            <a:off x="755280" y="6309000"/>
            <a:ext cx="2736360" cy="360"/>
          </a:xfrm>
          <a:prstGeom prst="line">
            <a:avLst/>
          </a:prstGeom>
          <a:ln w="763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2186640" y="5045760"/>
            <a:ext cx="2108160" cy="210816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755640" y="5802480"/>
            <a:ext cx="2108160" cy="210816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Billede 9" descr=""/>
          <p:cNvPicPr/>
          <p:nvPr/>
        </p:nvPicPr>
        <p:blipFill>
          <a:blip r:embed="rId2"/>
          <a:stretch/>
        </p:blipFill>
        <p:spPr>
          <a:xfrm>
            <a:off x="5922360" y="5914800"/>
            <a:ext cx="2977200" cy="786240"/>
          </a:xfrm>
          <a:prstGeom prst="rect">
            <a:avLst/>
          </a:prstGeom>
          <a:ln>
            <a:noFill/>
          </a:ln>
        </p:spPr>
      </p:pic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Klik for at redigere titeltekstens format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Klik for at redigere dispositionstekstens format</a:t>
            </a:r>
            <a:endParaRPr b="0" lang="da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latin typeface="Arial"/>
              </a:rPr>
              <a:t>Andet dispositionsniveau</a:t>
            </a:r>
            <a:endParaRPr b="0" lang="da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latin typeface="Arial"/>
              </a:rPr>
              <a:t>Tredje dispositionsniveau</a:t>
            </a:r>
            <a:endParaRPr b="0" lang="da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000" spc="-1" strike="noStrike">
                <a:latin typeface="Arial"/>
              </a:rPr>
              <a:t>Fjerde dispositionsniveau</a:t>
            </a:r>
            <a:endParaRPr b="0" lang="da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Femte dispositionsniveau</a:t>
            </a:r>
            <a:endParaRPr b="0" lang="da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Sjette dispositionsniveau</a:t>
            </a:r>
            <a:endParaRPr b="0" lang="da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Syvende dispositionsniveau</a:t>
            </a:r>
            <a:endParaRPr b="0" lang="da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w3schools.com/cssref/css_units.asp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55640" y="5348880"/>
            <a:ext cx="6398280" cy="17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0" lang="da-DK" sz="2400" spc="-1" strike="noStrike">
                <a:solidFill>
                  <a:srgbClr val="ffffff"/>
                </a:solidFill>
                <a:latin typeface="Lucida Sans"/>
                <a:ea typeface="DejaVu Sans"/>
              </a:rPr>
              <a:t>Specify CSS lengths</a:t>
            </a:r>
            <a:endParaRPr b="0" lang="da-DK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55640" y="5348880"/>
            <a:ext cx="6398280" cy="17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0" lang="da-DK" sz="2400" spc="-1" strike="noStrike">
                <a:solidFill>
                  <a:srgbClr val="ffffff"/>
                </a:solidFill>
                <a:latin typeface="Lucida Sans"/>
                <a:ea typeface="DejaVu Sans"/>
              </a:rPr>
              <a:t>Absolute and relative length units</a:t>
            </a:r>
            <a:endParaRPr b="0" lang="da-DK" sz="2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312000" y="6489360"/>
            <a:ext cx="911880" cy="911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1080000" y="1872000"/>
            <a:ext cx="6334560" cy="11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Relative and absolute units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 u="sng">
                <a:solidFill>
                  <a:srgbClr val="002060"/>
                </a:solidFill>
                <a:uFillTx/>
                <a:latin typeface="Arial"/>
                <a:ea typeface="DejaVu Sans"/>
                <a:hlinkClick r:id="rId1"/>
              </a:rPr>
              <a:t>https://www.w3schools.com/cssref/css_units.asp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313640" y="1152000"/>
            <a:ext cx="446832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margin-top: 100px;</a:t>
            </a:r>
            <a:br/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margin-bottom: 100px;</a:t>
            </a:r>
            <a:br/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margin-right: 150px;</a:t>
            </a:r>
            <a:br/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margin-left: 80px;</a:t>
            </a:r>
            <a:endParaRPr b="0" lang="da-DK" sz="1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48000" y="106200"/>
            <a:ext cx="6837840" cy="7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specify margin and padding lengths</a:t>
            </a:r>
            <a:br/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examples here are with margin but the same applies for padding.</a:t>
            </a:r>
            <a:endParaRPr b="0" lang="da-DK" sz="12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248120" y="2664000"/>
            <a:ext cx="446832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margin: 100px 150px 100px 80px;</a:t>
            </a:r>
            <a:br/>
            <a:endParaRPr b="0" lang="da-DK" sz="16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659880" y="936000"/>
            <a:ext cx="276984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Individually assigned</a:t>
            </a:r>
            <a:endParaRPr b="0" lang="da-DK" sz="12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576000" y="2448000"/>
            <a:ext cx="537372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same values assigned in one line (top, right, bottom, left)</a:t>
            </a:r>
            <a:endParaRPr b="0" lang="da-DK" sz="1200" spc="-1" strike="noStrike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1248120" y="3364920"/>
            <a:ext cx="446832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margin: 100px 150px;</a:t>
            </a:r>
            <a:br/>
            <a:endParaRPr b="0" lang="da-DK" sz="1600" spc="-1" strike="noStrike"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567360" y="3141360"/>
            <a:ext cx="705384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Values assigned with inheritance (only top and right margin are specified) </a:t>
            </a:r>
            <a:endParaRPr b="0" lang="da-DK" sz="1200" spc="-1" strike="noStrike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576000" y="3717360"/>
            <a:ext cx="80618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Above you will have a margin-top with 100px, a right margin with 150px. Since bottom and left are not specified they inherit the values from their sisters: margin-bottom becomes 100px and the left margin becoms 150px.</a:t>
            </a:r>
            <a:endParaRPr b="0" lang="da-DK" sz="1200" spc="-1" strike="noStrike"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1251000" y="4608000"/>
            <a:ext cx="213084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margin: 0;</a:t>
            </a:r>
            <a:endParaRPr b="0" lang="da-DK" sz="1600" spc="-1" strike="noStrike">
              <a:latin typeface="Arial"/>
            </a:endParaRPr>
          </a:p>
        </p:txBody>
      </p:sp>
      <p:sp>
        <p:nvSpPr>
          <p:cNvPr id="103" name="CustomShape 10"/>
          <p:cNvSpPr/>
          <p:nvPr/>
        </p:nvSpPr>
        <p:spPr>
          <a:xfrm>
            <a:off x="576000" y="4392000"/>
            <a:ext cx="705384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Values assigned with inheritance (all margins are 0) </a:t>
            </a:r>
            <a:endParaRPr b="0" lang="da-DK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48000" y="106200"/>
            <a:ext cx="6837840" cy="7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specify CSS border lengths</a:t>
            </a:r>
            <a:br/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64000" y="1008000"/>
            <a:ext cx="237384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border: 5px solid black</a:t>
            </a:r>
            <a:r>
              <a:rPr b="0" lang="da-DK" sz="10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da-DK" sz="10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48000" y="576000"/>
            <a:ext cx="834984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200" spc="-1" strike="noStrike">
                <a:solidFill>
                  <a:srgbClr val="000000"/>
                </a:solidFill>
                <a:latin typeface="Arial"/>
                <a:ea typeface="DejaVu Sans"/>
              </a:rPr>
              <a:t>Shorthand declaration. This results in a border with a width of 5px, solid line with a black color (like the top one below).</a:t>
            </a:r>
            <a:endParaRPr b="0" lang="da-DK" sz="12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792000" y="1333080"/>
            <a:ext cx="6621840" cy="464760"/>
          </a:xfrm>
          <a:prstGeom prst="rect">
            <a:avLst/>
          </a:prstGeom>
          <a:ln>
            <a:noFill/>
          </a:ln>
        </p:spPr>
      </p:pic>
      <p:sp>
        <p:nvSpPr>
          <p:cNvPr id="108" name="CustomShape 4"/>
          <p:cNvSpPr/>
          <p:nvPr/>
        </p:nvSpPr>
        <p:spPr>
          <a:xfrm>
            <a:off x="864000" y="2664000"/>
            <a:ext cx="2373840" cy="7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border-style: solid;</a:t>
            </a:r>
            <a:endParaRPr b="0" lang="da-DK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border-width: 5px;</a:t>
            </a:r>
            <a:endParaRPr b="0" lang="da-DK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border-color: black;</a:t>
            </a:r>
            <a:endParaRPr b="0" lang="da-DK" sz="16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648000" y="2304000"/>
            <a:ext cx="8349840" cy="2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same but specified with specific declarations. </a:t>
            </a:r>
            <a:endParaRPr b="0" lang="da-DK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48000" y="106200"/>
            <a:ext cx="6837840" cy="7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specify content area lengths</a:t>
            </a:r>
            <a:br/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64000" y="1008000"/>
            <a:ext cx="237384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864000" y="2664000"/>
            <a:ext cx="2373840" cy="7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>
            <a:off x="648000" y="2304000"/>
            <a:ext cx="8349840" cy="2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5"/>
          <p:cNvSpPr/>
          <p:nvPr/>
        </p:nvSpPr>
        <p:spPr>
          <a:xfrm>
            <a:off x="648000" y="693720"/>
            <a:ext cx="3454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200" spc="-1" strike="noStrike">
                <a:solidFill>
                  <a:srgbClr val="000000"/>
                </a:solidFill>
                <a:latin typeface="Arial"/>
                <a:ea typeface="DejaVu Sans"/>
              </a:rPr>
              <a:t>You can specify the width and height of the content area with the ”width” and ”height” declarations:</a:t>
            </a:r>
            <a:endParaRPr b="0" lang="da-DK" sz="1200" spc="-1" strike="noStrike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631800" y="1440000"/>
            <a:ext cx="224676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width: 250px;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height: 250px</a:t>
            </a: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600" spc="-1" strike="noStrike">
                <a:solidFill>
                  <a:srgbClr val="000000"/>
                </a:solidFill>
                <a:latin typeface="Arial"/>
                <a:ea typeface="DejaVu Sans"/>
              </a:rPr>
              <a:t>Percentage example:</a:t>
            </a:r>
            <a:endParaRPr b="0" lang="da-DK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width: 50%;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height: 25%</a:t>
            </a: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648000" y="3789720"/>
            <a:ext cx="5758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48000" y="1422000"/>
            <a:ext cx="7918920" cy="23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See demo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Font size</a:t>
            </a:r>
            <a:endParaRPr b="0" lang="da-DK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font-size: 1.5rem;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rem = root element font size = default browser setting = 16px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1.5rem = 24px </a:t>
            </a:r>
            <a:endParaRPr b="0" lang="da-DK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48000" y="1422000"/>
            <a:ext cx="7918920" cy="23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Recommendation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you have to specify font size, use rem units</a:t>
            </a:r>
            <a:endParaRPr b="0" lang="da-DK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rem, % and px and other units where appropriate </a:t>
            </a:r>
            <a:endParaRPr b="0" lang="da-DK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0020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0020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</TotalTime>
  <Application>LibreOffice/6.0.7.3$Linux_X86_64 LibreOffice_project/00m0$Build-3</Application>
  <Words>13</Words>
  <Paragraphs>4</Paragraphs>
  <Company>EFIF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2014-02-11T09:21:34Z</dcterms:created>
  <dc:creator>Henrik Varmark (VAR - Marketingchef - SH - EAA)</dc:creator>
  <dc:description/>
  <dc:language>da-DK</dc:language>
  <cp:lastModifiedBy>Morten Bonderup</cp:lastModifiedBy>
  <cp:lastPrinted>2014-02-11T13:26:00Z</cp:lastPrinted>
  <dcterms:modified xsi:type="dcterms:W3CDTF">2020-09-02T01:31:49Z</dcterms:modified>
  <cp:revision>134</cp:revision>
  <dc:subject/>
  <dc:title>PowerPoint-skabelon engelsk, uden indhold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EFIF</vt:lpwstr>
  </property>
  <property fmtid="{D5CDD505-2E9C-101B-9397-08002B2CF9AE}" pid="4" name="ContentTypeId">
    <vt:lpwstr>0x01010097133A24E69C6E41AAC757A5EE7EA4CE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Skærmshow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3</vt:i4>
  </property>
</Properties>
</file>