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6240" cy="685656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20280" cy="422028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1240" cy="425124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1280" cy="493128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1440" cy="198144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8280" cy="78732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2920" cy="174420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09600" cy="210960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09600" cy="210960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8640" cy="78768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Glossary/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Learn/HTML/Introduction_to_HTML/Getting_started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55640" y="534888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HTML syntax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55640" y="534888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HTML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316160" y="1971720"/>
            <a:ext cx="65314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2200" spc="-1" strike="noStrike" u="sng">
                <a:solidFill>
                  <a:srgbClr val="002060"/>
                </a:solidFill>
                <a:uFillTx/>
                <a:latin typeface="Arial"/>
                <a:hlinkClick r:id="rId1"/>
              </a:rPr>
              <a:t>HTML</a:t>
            </a:r>
            <a:r>
              <a:rPr b="0" lang="da-DK" sz="2200" spc="-1" strike="noStrike">
                <a:solidFill>
                  <a:srgbClr val="002060"/>
                </a:solidFill>
                <a:latin typeface="Arial"/>
              </a:rPr>
              <a:t> (Hypertext Markup Language) is not a programming language. It is a markup language that tells web browsers how to structure the web pages you visit. </a:t>
            </a:r>
            <a:endParaRPr b="0" lang="da-DK" sz="2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296000" y="1008000"/>
            <a:ext cx="395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4000" spc="-1" strike="noStrike">
                <a:latin typeface="Arial"/>
              </a:rPr>
              <a:t>About HTML</a:t>
            </a:r>
            <a:endParaRPr b="0" lang="da-DK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55640" y="534888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HTML syntax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8000" y="864000"/>
            <a:ext cx="395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4000" spc="-1" strike="noStrike">
                <a:latin typeface="Arial"/>
              </a:rPr>
              <a:t>HTML syntax</a:t>
            </a:r>
            <a:endParaRPr b="0" lang="da-DK" sz="40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720000" y="4320000"/>
            <a:ext cx="65314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4"/>
          <p:cNvSpPr txBox="1"/>
          <p:nvPr/>
        </p:nvSpPr>
        <p:spPr>
          <a:xfrm>
            <a:off x="1440000" y="4077360"/>
            <a:ext cx="799416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a-DK" sz="1200" spc="-1" strike="noStrike">
                <a:latin typeface="Arial"/>
                <a:hlinkClick r:id="rId1"/>
              </a:rPr>
              <a:t>https://developer.mozilla.org/en-US/docs/Learn/HTML/Introduction_to_HTML/Getting_started</a:t>
            </a:r>
            <a:endParaRPr b="0" lang="da-DK" sz="1200" spc="-1" strike="noStrike">
              <a:latin typeface="Arial"/>
            </a:endParaRPr>
          </a:p>
        </p:txBody>
      </p:sp>
      <p:sp>
        <p:nvSpPr>
          <p:cNvPr id="98" name="TextShape 5"/>
          <p:cNvSpPr txBox="1"/>
          <p:nvPr/>
        </p:nvSpPr>
        <p:spPr>
          <a:xfrm>
            <a:off x="2736000" y="2304000"/>
            <a:ext cx="3067200" cy="93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da-DK" sz="1500" spc="-1" strike="noStrike">
                <a:latin typeface="Arial"/>
              </a:rPr>
              <a:t>the arrangement of words and phrases to create a meaningful sentence; structure of statements in a computer language.</a:t>
            </a:r>
            <a:endParaRPr b="0" i="1" lang="da-DK" sz="1500" spc="-1" strike="noStrike">
              <a:latin typeface="Arial"/>
            </a:endParaRPr>
          </a:p>
        </p:txBody>
      </p:sp>
      <p:sp>
        <p:nvSpPr>
          <p:cNvPr id="99" name="TextShape 6"/>
          <p:cNvSpPr txBox="1"/>
          <p:nvPr/>
        </p:nvSpPr>
        <p:spPr>
          <a:xfrm>
            <a:off x="2952000" y="1872000"/>
            <a:ext cx="2808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a-DK" sz="1800" spc="-1" strike="noStrike">
                <a:latin typeface="Arial"/>
              </a:rPr>
              <a:t>What ”syntax” means:</a:t>
            </a: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Application>LibreOffice/6.0.7.3$Linux_X86_64 LibreOffice_project/00m0$Build-3</Application>
  <Words>58</Words>
  <Paragraphs>8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2020-08-23T08:17:24Z</dcterms:modified>
  <cp:revision>115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