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82"/>
    <a:srgbClr val="002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" y="534"/>
      </p:cViewPr>
      <p:guideLst>
        <p:guide orient="horz" pos="25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D2360-6AB9-4DFF-862E-0DEBC2189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6C7153-6649-492C-9FC0-DEE7C2153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E0B399-1516-4232-9720-4788DBDE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8C58A-E1CB-48FE-8C2D-4E937A6279E3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DDF62A-97DB-4F32-9650-E2F70B17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2C4635-AEDE-4A6B-A7F2-183BD22B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52BCDD-BD94-4961-A520-B24B14E949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58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6F0B5-5D7E-4A32-9934-0B9D4A74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8D193E-9B16-467B-9966-EE193698C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A394C6-39B8-4FA7-B29B-A90CEC9D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8C58A-E1CB-48FE-8C2D-4E937A6279E3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915AE6-764F-42C2-9375-9A670DFD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D0FA96-67A5-4AFF-8860-9D111FED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52BCDD-BD94-4961-A520-B24B14E949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1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D3121ED-C180-479F-B51C-A0F50E77F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F00EEC-408C-49CA-994A-96F95C29B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BA54B0-8C52-45DA-B20E-187A7D61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8C58A-E1CB-48FE-8C2D-4E937A6279E3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F32ABC-289B-41A4-B915-DE12E4C1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D576FB-987E-469D-8867-2105D233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52BCDD-BD94-4961-A520-B24B14E949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0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7C80D-076E-42E3-AC89-C3D153CE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43744C-AF71-4EEE-868A-0B18A2290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975821-A479-491D-A128-9E5EE9D6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8C58A-E1CB-48FE-8C2D-4E937A6279E3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2DFD67-DB76-4FB7-8D94-2DFF8FFB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98AEFA-5781-4C09-AF41-14650D2E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52BCDD-BD94-4961-A520-B24B14E949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2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CF336-9D59-4697-90F5-1111B5D6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18A10B-B1EB-4519-BF90-8BA6831DA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C1897B-17C0-4FD0-9995-7BEA6DF3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8C58A-E1CB-48FE-8C2D-4E937A6279E3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49786A-8509-4B40-A295-E86749B3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5F0B57-1FF4-4C24-B7A6-F956A5B2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52BCDD-BD94-4961-A520-B24B14E949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27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2A960-AB54-4BF6-AE61-2C55521D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EFD6FA-BF9F-4756-929D-1B3C2AC3A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735969-219D-4356-BCB0-141A4D6B3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3BD48C-CAD6-4875-AF53-E1FADA5D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8C58A-E1CB-48FE-8C2D-4E937A6279E3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09AEBA-6B90-4A55-BF2C-737F22EE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F4B21F-149A-44C7-95F1-E7BA45CA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52BCDD-BD94-4961-A520-B24B14E949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52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D020F-5B3F-4A56-98B1-8430B8C4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EBFD82-CCEE-4669-8851-2F07EFEB9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D667EA-D632-4189-BA57-8B28B6C3B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9915FD-D103-406F-A728-5DD83FC60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A4B34E-A4B7-4FA7-9FB0-47B4EEC9A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29B379-CBE9-4584-89CD-3D63F3CE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8C58A-E1CB-48FE-8C2D-4E937A6279E3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790056-D171-45AF-A3CB-9D6D5B94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A916DC-FAC2-40CE-B855-9D4BBAC2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52BCDD-BD94-4961-A520-B24B14E949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84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C74ED-30E6-4434-A742-4C233AD2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F2661C-5A79-4F74-BA76-F0838CBE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8C58A-E1CB-48FE-8C2D-4E937A6279E3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19A869-105B-4181-A197-A2DC20F6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BC3102-F364-4D53-8549-BD5F632B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52BCDD-BD94-4961-A520-B24B14E949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86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A279921-9F91-420C-A562-8A294962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8C58A-E1CB-48FE-8C2D-4E937A6279E3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CEA6A0-5510-46D2-B01C-85444A0F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0B083C-D538-438F-9B5E-1C67ECAB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52BCDD-BD94-4961-A520-B24B14E949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4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023AB-6874-4A9C-AE0D-4D9B33A3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4651B7-8D7F-4003-9B0E-02C5E4151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59DCC2-F7D3-4292-B2DE-05BAA11A9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AB73E9-8503-4157-A926-C56FDFDF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8C58A-E1CB-48FE-8C2D-4E937A6279E3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A4EFE8-6F1E-4A2D-904B-AC3159B1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3DBF77-9E2E-432F-A867-8047B0C1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52BCDD-BD94-4961-A520-B24B14E949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36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3AD336-49ED-48F5-9E9E-A9ACE0F2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46259C5-F828-4641-8757-CC847FC51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3393DE-D52D-4CC3-9562-A992D287B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BCB08F-F9C7-453B-BD4F-10BFF9EC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8C58A-E1CB-48FE-8C2D-4E937A6279E3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473F09-68A7-4E13-A35B-31CF51ED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D86E1A-F751-4CCC-B821-375F22F2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52BCDD-BD94-4961-A520-B24B14E949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11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100000">
              <a:srgbClr val="002B8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10702A82-CF61-4BC0-BDE3-4BB383138DA6}"/>
              </a:ext>
            </a:extLst>
          </p:cNvPr>
          <p:cNvSpPr/>
          <p:nvPr userDrawn="1"/>
        </p:nvSpPr>
        <p:spPr>
          <a:xfrm>
            <a:off x="177800" y="155973"/>
            <a:ext cx="11836400" cy="6546053"/>
          </a:xfrm>
          <a:prstGeom prst="roundRect">
            <a:avLst>
              <a:gd name="adj" fmla="val 2419"/>
            </a:avLst>
          </a:prstGeom>
          <a:solidFill>
            <a:schemeClr val="bg1"/>
          </a:solidFill>
          <a:ln>
            <a:noFill/>
          </a:ln>
          <a:effectLst>
            <a:outerShdw blurRad="1016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A2057DB-F609-4AF0-AFBA-96126C55CF3D}"/>
              </a:ext>
            </a:extLst>
          </p:cNvPr>
          <p:cNvSpPr/>
          <p:nvPr userDrawn="1"/>
        </p:nvSpPr>
        <p:spPr>
          <a:xfrm>
            <a:off x="906490" y="383959"/>
            <a:ext cx="10876798" cy="670230"/>
          </a:xfrm>
          <a:prstGeom prst="roundRect">
            <a:avLst>
              <a:gd name="adj" fmla="val 12081"/>
            </a:avLst>
          </a:prstGeom>
          <a:solidFill>
            <a:schemeClr val="bg1"/>
          </a:solidFill>
          <a:ln>
            <a:noFill/>
          </a:ln>
          <a:effectLst>
            <a:outerShdw blurRad="1016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66FEFE23-CE0F-40DC-9C71-539A109929E1}"/>
              </a:ext>
            </a:extLst>
          </p:cNvPr>
          <p:cNvGrpSpPr/>
          <p:nvPr userDrawn="1"/>
        </p:nvGrpSpPr>
        <p:grpSpPr>
          <a:xfrm>
            <a:off x="318472" y="279213"/>
            <a:ext cx="879722" cy="879722"/>
            <a:chOff x="331719" y="322024"/>
            <a:chExt cx="2354138" cy="2354138"/>
          </a:xfrm>
        </p:grpSpPr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6872C911-E65D-405A-9DC4-88B8BC53204B}"/>
                </a:ext>
              </a:extLst>
            </p:cNvPr>
            <p:cNvSpPr/>
            <p:nvPr/>
          </p:nvSpPr>
          <p:spPr>
            <a:xfrm>
              <a:off x="331719" y="322024"/>
              <a:ext cx="2354138" cy="2354138"/>
            </a:xfrm>
            <a:prstGeom prst="roundRect">
              <a:avLst>
                <a:gd name="adj" fmla="val 1208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16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78C54B4E-9CAF-4BB9-990F-D8420FF98B69}"/>
                </a:ext>
              </a:extLst>
            </p:cNvPr>
            <p:cNvGrpSpPr/>
            <p:nvPr/>
          </p:nvGrpSpPr>
          <p:grpSpPr>
            <a:xfrm>
              <a:off x="522219" y="484312"/>
              <a:ext cx="1941265" cy="1960841"/>
              <a:chOff x="522219" y="484312"/>
              <a:chExt cx="1941265" cy="1960841"/>
            </a:xfrm>
          </p:grpSpPr>
          <p:pic>
            <p:nvPicPr>
              <p:cNvPr id="26" name="Picture 2">
                <a:extLst>
                  <a:ext uri="{FF2B5EF4-FFF2-40B4-BE49-F238E27FC236}">
                    <a16:creationId xmlns:a16="http://schemas.microsoft.com/office/drawing/2014/main" id="{3CDC27ED-7229-467F-91F3-36E204752C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219" y="484312"/>
                <a:ext cx="1941265" cy="10147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7E46DE82-2C85-4CEA-B7A9-4A77EBE7890B}"/>
                  </a:ext>
                </a:extLst>
              </p:cNvPr>
              <p:cNvGrpSpPr/>
              <p:nvPr/>
            </p:nvGrpSpPr>
            <p:grpSpPr>
              <a:xfrm>
                <a:off x="1508788" y="1550262"/>
                <a:ext cx="894891" cy="894891"/>
                <a:chOff x="1508788" y="1550262"/>
                <a:chExt cx="894891" cy="894891"/>
              </a:xfrm>
            </p:grpSpPr>
            <p:sp>
              <p:nvSpPr>
                <p:cNvPr id="29" name="Rectangle : coins arrondis 28">
                  <a:extLst>
                    <a:ext uri="{FF2B5EF4-FFF2-40B4-BE49-F238E27FC236}">
                      <a16:creationId xmlns:a16="http://schemas.microsoft.com/office/drawing/2014/main" id="{55132242-3DCD-4EFD-BF72-F47857591D50}"/>
                    </a:ext>
                  </a:extLst>
                </p:cNvPr>
                <p:cNvSpPr/>
                <p:nvPr/>
              </p:nvSpPr>
              <p:spPr>
                <a:xfrm>
                  <a:off x="1508788" y="1550262"/>
                  <a:ext cx="894891" cy="894891"/>
                </a:xfrm>
                <a:prstGeom prst="roundRect">
                  <a:avLst>
                    <a:gd name="adj" fmla="val 1507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0" name="Picture 4">
                  <a:extLst>
                    <a:ext uri="{FF2B5EF4-FFF2-40B4-BE49-F238E27FC236}">
                      <a16:creationId xmlns:a16="http://schemas.microsoft.com/office/drawing/2014/main" id="{2FA891B5-6D1C-489A-A958-240074698E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90036" y="1631512"/>
                  <a:ext cx="732395" cy="7323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8" name="Picture 6" descr="Institut Pprime (@InstitutPprime) / Twitter">
                <a:extLst>
                  <a:ext uri="{FF2B5EF4-FFF2-40B4-BE49-F238E27FC236}">
                    <a16:creationId xmlns:a16="http://schemas.microsoft.com/office/drawing/2014/main" id="{075097D8-BFB4-4D9E-B911-69117B59E0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20" t="9167" r="9167" b="10020"/>
              <a:stretch/>
            </p:blipFill>
            <p:spPr bwMode="auto">
              <a:xfrm>
                <a:off x="522224" y="1550263"/>
                <a:ext cx="894891" cy="894890"/>
              </a:xfrm>
              <a:prstGeom prst="roundRect">
                <a:avLst>
                  <a:gd name="adj" fmla="val 12130"/>
                </a:avLst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59441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DB974BE-61DA-44D2-B69D-BB9855139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03144"/>
              </p:ext>
            </p:extLst>
          </p:nvPr>
        </p:nvGraphicFramePr>
        <p:xfrm>
          <a:off x="1983208" y="1917048"/>
          <a:ext cx="7926911" cy="3838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589">
                  <a:extLst>
                    <a:ext uri="{9D8B030D-6E8A-4147-A177-3AD203B41FA5}">
                      <a16:colId xmlns:a16="http://schemas.microsoft.com/office/drawing/2014/main" val="2221462455"/>
                    </a:ext>
                  </a:extLst>
                </a:gridCol>
                <a:gridCol w="150776">
                  <a:extLst>
                    <a:ext uri="{9D8B030D-6E8A-4147-A177-3AD203B41FA5}">
                      <a16:colId xmlns:a16="http://schemas.microsoft.com/office/drawing/2014/main" val="2736148376"/>
                    </a:ext>
                  </a:extLst>
                </a:gridCol>
                <a:gridCol w="1548901">
                  <a:extLst>
                    <a:ext uri="{9D8B030D-6E8A-4147-A177-3AD203B41FA5}">
                      <a16:colId xmlns:a16="http://schemas.microsoft.com/office/drawing/2014/main" val="763500283"/>
                    </a:ext>
                  </a:extLst>
                </a:gridCol>
                <a:gridCol w="466042">
                  <a:extLst>
                    <a:ext uri="{9D8B030D-6E8A-4147-A177-3AD203B41FA5}">
                      <a16:colId xmlns:a16="http://schemas.microsoft.com/office/drawing/2014/main" val="92233668"/>
                    </a:ext>
                  </a:extLst>
                </a:gridCol>
                <a:gridCol w="280996">
                  <a:extLst>
                    <a:ext uri="{9D8B030D-6E8A-4147-A177-3AD203B41FA5}">
                      <a16:colId xmlns:a16="http://schemas.microsoft.com/office/drawing/2014/main" val="3932308844"/>
                    </a:ext>
                  </a:extLst>
                </a:gridCol>
                <a:gridCol w="264447">
                  <a:extLst>
                    <a:ext uri="{9D8B030D-6E8A-4147-A177-3AD203B41FA5}">
                      <a16:colId xmlns:a16="http://schemas.microsoft.com/office/drawing/2014/main" val="2950313252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1381502513"/>
                    </a:ext>
                  </a:extLst>
                </a:gridCol>
                <a:gridCol w="262128">
                  <a:extLst>
                    <a:ext uri="{9D8B030D-6E8A-4147-A177-3AD203B41FA5}">
                      <a16:colId xmlns:a16="http://schemas.microsoft.com/office/drawing/2014/main" val="3484616297"/>
                    </a:ext>
                  </a:extLst>
                </a:gridCol>
                <a:gridCol w="272208">
                  <a:extLst>
                    <a:ext uri="{9D8B030D-6E8A-4147-A177-3AD203B41FA5}">
                      <a16:colId xmlns:a16="http://schemas.microsoft.com/office/drawing/2014/main" val="7546000"/>
                    </a:ext>
                  </a:extLst>
                </a:gridCol>
                <a:gridCol w="564582">
                  <a:extLst>
                    <a:ext uri="{9D8B030D-6E8A-4147-A177-3AD203B41FA5}">
                      <a16:colId xmlns:a16="http://schemas.microsoft.com/office/drawing/2014/main" val="1942477308"/>
                    </a:ext>
                  </a:extLst>
                </a:gridCol>
                <a:gridCol w="252044">
                  <a:extLst>
                    <a:ext uri="{9D8B030D-6E8A-4147-A177-3AD203B41FA5}">
                      <a16:colId xmlns:a16="http://schemas.microsoft.com/office/drawing/2014/main" val="3402911167"/>
                    </a:ext>
                  </a:extLst>
                </a:gridCol>
                <a:gridCol w="214457">
                  <a:extLst>
                    <a:ext uri="{9D8B030D-6E8A-4147-A177-3AD203B41FA5}">
                      <a16:colId xmlns:a16="http://schemas.microsoft.com/office/drawing/2014/main" val="3841979472"/>
                    </a:ext>
                  </a:extLst>
                </a:gridCol>
                <a:gridCol w="600028">
                  <a:extLst>
                    <a:ext uri="{9D8B030D-6E8A-4147-A177-3AD203B41FA5}">
                      <a16:colId xmlns:a16="http://schemas.microsoft.com/office/drawing/2014/main" val="2486992938"/>
                    </a:ext>
                  </a:extLst>
                </a:gridCol>
                <a:gridCol w="240012">
                  <a:extLst>
                    <a:ext uri="{9D8B030D-6E8A-4147-A177-3AD203B41FA5}">
                      <a16:colId xmlns:a16="http://schemas.microsoft.com/office/drawing/2014/main" val="1554416879"/>
                    </a:ext>
                  </a:extLst>
                </a:gridCol>
                <a:gridCol w="259309">
                  <a:extLst>
                    <a:ext uri="{9D8B030D-6E8A-4147-A177-3AD203B41FA5}">
                      <a16:colId xmlns:a16="http://schemas.microsoft.com/office/drawing/2014/main" val="1149861851"/>
                    </a:ext>
                  </a:extLst>
                </a:gridCol>
                <a:gridCol w="594095">
                  <a:extLst>
                    <a:ext uri="{9D8B030D-6E8A-4147-A177-3AD203B41FA5}">
                      <a16:colId xmlns:a16="http://schemas.microsoft.com/office/drawing/2014/main" val="2531263349"/>
                    </a:ext>
                  </a:extLst>
                </a:gridCol>
                <a:gridCol w="239555">
                  <a:extLst>
                    <a:ext uri="{9D8B030D-6E8A-4147-A177-3AD203B41FA5}">
                      <a16:colId xmlns:a16="http://schemas.microsoft.com/office/drawing/2014/main" val="376012290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DEPART 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DEPART 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DEPART 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DEPART 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DEPART 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567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Pilote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Fmax CP1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3039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3069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3322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3116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3055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077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Sylvain ANDRE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Fmax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CP2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2303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2272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2294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2248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2264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742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491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Braquet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Pmax CP1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3019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3065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3191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3013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3038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6150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44/16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Pmax CP2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3371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3334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3341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3078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3241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168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3084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Manivelle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RMPD</a:t>
                      </a:r>
                      <a:r>
                        <a:rPr lang="fr-FR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70% </a:t>
                      </a:r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CP1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1925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177.5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RMPD</a:t>
                      </a:r>
                      <a:r>
                        <a:rPr lang="fr-FR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70% </a:t>
                      </a:r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CP2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9536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RMPD</a:t>
                      </a:r>
                      <a:r>
                        <a:rPr lang="fr-FR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70% </a:t>
                      </a:r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CP3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9791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Piste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RMPD</a:t>
                      </a:r>
                      <a:r>
                        <a:rPr lang="fr-FR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70% </a:t>
                      </a:r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CP4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3598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Glasgow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031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E</a:t>
                      </a:r>
                      <a:r>
                        <a:rPr lang="fr-FR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cumulée </a:t>
                      </a:r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cassure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2864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2894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J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2890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J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2706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J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2861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J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9596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Jour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Ecumulée fin pédalage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4720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4772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J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4785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J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4761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J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4698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J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725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17.05.2023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% Avant cassure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60.7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60.6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60.4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56.8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60.9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683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% Après cassure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39.3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39.4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39.6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43.2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39.1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7554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283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Angle départ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87.1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°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89.8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°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87.9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°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87.7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°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88.4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°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91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Recul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-10.0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°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-10.1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°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-9.3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°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-9.0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°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-9.9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°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187731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25F0ABA2-0249-47CB-B862-3BC484F8A3E5}"/>
              </a:ext>
            </a:extLst>
          </p:cNvPr>
          <p:cNvSpPr txBox="1"/>
          <p:nvPr/>
        </p:nvSpPr>
        <p:spPr>
          <a:xfrm>
            <a:off x="1333500" y="466725"/>
            <a:ext cx="429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Bahnschrift SemiBold" panose="020B0502040204020203" pitchFamily="34" charset="0"/>
              </a:rPr>
              <a:t>CRITERES DE PERFORMANCE</a:t>
            </a:r>
          </a:p>
        </p:txBody>
      </p:sp>
    </p:spTree>
    <p:extLst>
      <p:ext uri="{BB962C8B-B14F-4D97-AF65-F5344CB8AC3E}">
        <p14:creationId xmlns:p14="http://schemas.microsoft.com/office/powerpoint/2010/main" val="18478228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204</Words>
  <Application>Microsoft Office PowerPoint</Application>
  <PresentationFormat>Grand écran</PresentationFormat>
  <Paragraphs>170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Bahnschrift Light</vt:lpstr>
      <vt:lpstr>Bahnschrift SemiBold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Camille ARNAULT</dc:creator>
  <cp:lastModifiedBy>Camille ARNAULT</cp:lastModifiedBy>
  <cp:revision>13</cp:revision>
  <dcterms:created xsi:type="dcterms:W3CDTF">2023-07-25T14:07:06Z</dcterms:created>
  <dcterms:modified xsi:type="dcterms:W3CDTF">2023-07-26T06:35:36Z</dcterms:modified>
</cp:coreProperties>
</file>