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6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0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82"/>
    <a:srgbClr val="002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372"/>
      </p:cViewPr>
      <p:guideLst>
        <p:guide orient="horz" pos="25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nau22\Documents\Github\PhylingUserReport\Data\phyling_120_59_20230517_091300_Graphic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nau22\Documents\Github\PhylingUserReport\Data\phyling_120_59_20230517_091300_Graphic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nau22\Documents\Github\PhylingUserReport\Data\phyling_120_59_20230517_091300_Graphic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nau22\Documents\Github\PhylingUserReport\Data\phyling_120_59_20230517_091300_GraphicAnalysis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nau22\Documents\Github\PhylingUserReport\Data\phyling_120_59_20230517_091300_Graphic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>
                <a:latin typeface="Bahnschrift SemiBold" panose="020B0502040204020203" pitchFamily="34" charset="0"/>
              </a:rPr>
              <a:t>FORCE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DONNEES!$F$1</c:f>
              <c:strCache>
                <c:ptCount val="1"/>
                <c:pt idx="0">
                  <c:v>ForceInstant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DONNEES!$E$2:$E$700</c:f>
              <c:numCache>
                <c:formatCode>0.000</c:formatCode>
                <c:ptCount val="699"/>
                <c:pt idx="0">
                  <c:v>0</c:v>
                </c:pt>
                <c:pt idx="1">
                  <c:v>5.0000000000000001E-3</c:v>
                </c:pt>
                <c:pt idx="2">
                  <c:v>0.01</c:v>
                </c:pt>
                <c:pt idx="3">
                  <c:v>1.4999999999999999E-2</c:v>
                </c:pt>
                <c:pt idx="4">
                  <c:v>0.02</c:v>
                </c:pt>
                <c:pt idx="5">
                  <c:v>2.5000000000000001E-2</c:v>
                </c:pt>
                <c:pt idx="6">
                  <c:v>0.03</c:v>
                </c:pt>
                <c:pt idx="7">
                  <c:v>3.5000000000000003E-2</c:v>
                </c:pt>
                <c:pt idx="8">
                  <c:v>0.04</c:v>
                </c:pt>
                <c:pt idx="9">
                  <c:v>4.4999999999999998E-2</c:v>
                </c:pt>
                <c:pt idx="10">
                  <c:v>0.05</c:v>
                </c:pt>
                <c:pt idx="11">
                  <c:v>5.5E-2</c:v>
                </c:pt>
                <c:pt idx="12">
                  <c:v>0.06</c:v>
                </c:pt>
                <c:pt idx="13">
                  <c:v>6.5000000000000002E-2</c:v>
                </c:pt>
                <c:pt idx="14">
                  <c:v>7.0000000000000007E-2</c:v>
                </c:pt>
                <c:pt idx="15">
                  <c:v>7.4999999999999997E-2</c:v>
                </c:pt>
                <c:pt idx="16">
                  <c:v>0.08</c:v>
                </c:pt>
                <c:pt idx="17">
                  <c:v>8.5000000000000006E-2</c:v>
                </c:pt>
                <c:pt idx="18">
                  <c:v>0.09</c:v>
                </c:pt>
                <c:pt idx="19">
                  <c:v>9.5000000000000001E-2</c:v>
                </c:pt>
                <c:pt idx="20">
                  <c:v>0.1</c:v>
                </c:pt>
                <c:pt idx="21">
                  <c:v>0.105</c:v>
                </c:pt>
                <c:pt idx="22">
                  <c:v>0.11</c:v>
                </c:pt>
                <c:pt idx="23">
                  <c:v>0.115</c:v>
                </c:pt>
                <c:pt idx="24">
                  <c:v>0.12</c:v>
                </c:pt>
                <c:pt idx="25">
                  <c:v>0.125</c:v>
                </c:pt>
                <c:pt idx="26">
                  <c:v>0.13</c:v>
                </c:pt>
                <c:pt idx="27">
                  <c:v>0.13500000000000001</c:v>
                </c:pt>
                <c:pt idx="28">
                  <c:v>0.14000000000000001</c:v>
                </c:pt>
                <c:pt idx="29">
                  <c:v>0.14499999999999999</c:v>
                </c:pt>
                <c:pt idx="30">
                  <c:v>0.15</c:v>
                </c:pt>
                <c:pt idx="31">
                  <c:v>0.155</c:v>
                </c:pt>
                <c:pt idx="32">
                  <c:v>0.16</c:v>
                </c:pt>
                <c:pt idx="33">
                  <c:v>0.16500000000000001</c:v>
                </c:pt>
                <c:pt idx="34">
                  <c:v>0.17</c:v>
                </c:pt>
                <c:pt idx="35">
                  <c:v>0.17499999999999999</c:v>
                </c:pt>
                <c:pt idx="36">
                  <c:v>0.18</c:v>
                </c:pt>
                <c:pt idx="37">
                  <c:v>0.185</c:v>
                </c:pt>
                <c:pt idx="38">
                  <c:v>0.19</c:v>
                </c:pt>
                <c:pt idx="39">
                  <c:v>0.19500000000000001</c:v>
                </c:pt>
                <c:pt idx="40">
                  <c:v>0.2</c:v>
                </c:pt>
                <c:pt idx="41">
                  <c:v>0.20499999999999999</c:v>
                </c:pt>
                <c:pt idx="42">
                  <c:v>0.21</c:v>
                </c:pt>
                <c:pt idx="43">
                  <c:v>0.215</c:v>
                </c:pt>
                <c:pt idx="44">
                  <c:v>0.22</c:v>
                </c:pt>
                <c:pt idx="45">
                  <c:v>0.22500000000000001</c:v>
                </c:pt>
                <c:pt idx="46">
                  <c:v>0.23</c:v>
                </c:pt>
                <c:pt idx="47">
                  <c:v>0.23499999999999999</c:v>
                </c:pt>
                <c:pt idx="48">
                  <c:v>0.24</c:v>
                </c:pt>
                <c:pt idx="49">
                  <c:v>0.245</c:v>
                </c:pt>
                <c:pt idx="50">
                  <c:v>0.25</c:v>
                </c:pt>
                <c:pt idx="51">
                  <c:v>0.255</c:v>
                </c:pt>
                <c:pt idx="52">
                  <c:v>0.26</c:v>
                </c:pt>
                <c:pt idx="53">
                  <c:v>0.26500000000000001</c:v>
                </c:pt>
                <c:pt idx="54">
                  <c:v>0.27</c:v>
                </c:pt>
                <c:pt idx="55">
                  <c:v>0.27500000000000002</c:v>
                </c:pt>
                <c:pt idx="56">
                  <c:v>0.28000000000000003</c:v>
                </c:pt>
                <c:pt idx="57">
                  <c:v>0.28499999999999998</c:v>
                </c:pt>
                <c:pt idx="58">
                  <c:v>0.28999999999999998</c:v>
                </c:pt>
                <c:pt idx="59">
                  <c:v>0.29499999999999998</c:v>
                </c:pt>
                <c:pt idx="60">
                  <c:v>0.3</c:v>
                </c:pt>
                <c:pt idx="61">
                  <c:v>0.30499999999999999</c:v>
                </c:pt>
                <c:pt idx="62">
                  <c:v>0.31</c:v>
                </c:pt>
                <c:pt idx="63">
                  <c:v>0.315</c:v>
                </c:pt>
                <c:pt idx="64">
                  <c:v>0.32</c:v>
                </c:pt>
                <c:pt idx="65">
                  <c:v>0.32500000000000001</c:v>
                </c:pt>
                <c:pt idx="66">
                  <c:v>0.33</c:v>
                </c:pt>
                <c:pt idx="67">
                  <c:v>0.33500000000000002</c:v>
                </c:pt>
                <c:pt idx="68">
                  <c:v>0.34</c:v>
                </c:pt>
                <c:pt idx="69">
                  <c:v>0.34499999999999997</c:v>
                </c:pt>
                <c:pt idx="70">
                  <c:v>0.35</c:v>
                </c:pt>
                <c:pt idx="71">
                  <c:v>0.35499999999999998</c:v>
                </c:pt>
                <c:pt idx="72">
                  <c:v>0.36</c:v>
                </c:pt>
                <c:pt idx="73">
                  <c:v>0.36499999999999999</c:v>
                </c:pt>
                <c:pt idx="74">
                  <c:v>0.37</c:v>
                </c:pt>
                <c:pt idx="75">
                  <c:v>0.375</c:v>
                </c:pt>
                <c:pt idx="76">
                  <c:v>0.38</c:v>
                </c:pt>
                <c:pt idx="77">
                  <c:v>0.38500000000000001</c:v>
                </c:pt>
                <c:pt idx="78">
                  <c:v>0.39</c:v>
                </c:pt>
                <c:pt idx="79">
                  <c:v>0.39500000000000002</c:v>
                </c:pt>
                <c:pt idx="80">
                  <c:v>0.4</c:v>
                </c:pt>
                <c:pt idx="81">
                  <c:v>0.40500000000000003</c:v>
                </c:pt>
                <c:pt idx="82">
                  <c:v>0.41</c:v>
                </c:pt>
                <c:pt idx="83">
                  <c:v>0.41499999999999998</c:v>
                </c:pt>
                <c:pt idx="84">
                  <c:v>0.42</c:v>
                </c:pt>
                <c:pt idx="85">
                  <c:v>0.42499999999999999</c:v>
                </c:pt>
                <c:pt idx="86">
                  <c:v>0.43</c:v>
                </c:pt>
                <c:pt idx="87">
                  <c:v>0.435</c:v>
                </c:pt>
                <c:pt idx="88">
                  <c:v>0.44</c:v>
                </c:pt>
                <c:pt idx="89">
                  <c:v>0.44500000000000001</c:v>
                </c:pt>
                <c:pt idx="90">
                  <c:v>0.45</c:v>
                </c:pt>
                <c:pt idx="91">
                  <c:v>0.45500000000000002</c:v>
                </c:pt>
                <c:pt idx="92">
                  <c:v>0.46</c:v>
                </c:pt>
                <c:pt idx="93">
                  <c:v>0.46500000000000002</c:v>
                </c:pt>
                <c:pt idx="94">
                  <c:v>0.47</c:v>
                </c:pt>
                <c:pt idx="95">
                  <c:v>0.47499999999999998</c:v>
                </c:pt>
                <c:pt idx="96">
                  <c:v>0.48</c:v>
                </c:pt>
                <c:pt idx="97">
                  <c:v>0.48499999999999999</c:v>
                </c:pt>
                <c:pt idx="98">
                  <c:v>0.49</c:v>
                </c:pt>
                <c:pt idx="99">
                  <c:v>0.495</c:v>
                </c:pt>
                <c:pt idx="100">
                  <c:v>0.5</c:v>
                </c:pt>
                <c:pt idx="101">
                  <c:v>0.505</c:v>
                </c:pt>
                <c:pt idx="102">
                  <c:v>0.51</c:v>
                </c:pt>
                <c:pt idx="103">
                  <c:v>0.51500000000000001</c:v>
                </c:pt>
                <c:pt idx="104">
                  <c:v>0.52</c:v>
                </c:pt>
                <c:pt idx="105">
                  <c:v>0.52500000000000002</c:v>
                </c:pt>
                <c:pt idx="106">
                  <c:v>0.53</c:v>
                </c:pt>
                <c:pt idx="107">
                  <c:v>0.53500000000000003</c:v>
                </c:pt>
                <c:pt idx="108">
                  <c:v>0.54</c:v>
                </c:pt>
                <c:pt idx="109">
                  <c:v>0.54500000000000004</c:v>
                </c:pt>
                <c:pt idx="110">
                  <c:v>0.55000000000000004</c:v>
                </c:pt>
                <c:pt idx="111">
                  <c:v>0.55500000000000005</c:v>
                </c:pt>
                <c:pt idx="112">
                  <c:v>0.56000000000000005</c:v>
                </c:pt>
                <c:pt idx="113">
                  <c:v>0.56499999999999995</c:v>
                </c:pt>
                <c:pt idx="114">
                  <c:v>0.56999999999999995</c:v>
                </c:pt>
                <c:pt idx="115">
                  <c:v>0.57499999999999996</c:v>
                </c:pt>
                <c:pt idx="116">
                  <c:v>0.57999999999999996</c:v>
                </c:pt>
                <c:pt idx="117">
                  <c:v>0.58499999999999996</c:v>
                </c:pt>
                <c:pt idx="118">
                  <c:v>0.59</c:v>
                </c:pt>
                <c:pt idx="119">
                  <c:v>0.59499999999999997</c:v>
                </c:pt>
                <c:pt idx="120">
                  <c:v>0.6</c:v>
                </c:pt>
                <c:pt idx="121">
                  <c:v>0.60499999999999998</c:v>
                </c:pt>
                <c:pt idx="122">
                  <c:v>0.61</c:v>
                </c:pt>
                <c:pt idx="123">
                  <c:v>0.61499999999999999</c:v>
                </c:pt>
                <c:pt idx="124">
                  <c:v>0.62</c:v>
                </c:pt>
                <c:pt idx="125">
                  <c:v>0.625</c:v>
                </c:pt>
                <c:pt idx="126">
                  <c:v>0.63</c:v>
                </c:pt>
                <c:pt idx="127">
                  <c:v>0.63500000000000001</c:v>
                </c:pt>
                <c:pt idx="128">
                  <c:v>0.64</c:v>
                </c:pt>
                <c:pt idx="129">
                  <c:v>0.64500000000000002</c:v>
                </c:pt>
                <c:pt idx="130">
                  <c:v>0.65</c:v>
                </c:pt>
                <c:pt idx="131">
                  <c:v>0.65500000000000003</c:v>
                </c:pt>
                <c:pt idx="132">
                  <c:v>0.66</c:v>
                </c:pt>
                <c:pt idx="133">
                  <c:v>0.66500000000000004</c:v>
                </c:pt>
                <c:pt idx="134">
                  <c:v>0.67</c:v>
                </c:pt>
                <c:pt idx="135">
                  <c:v>0.67500000000000004</c:v>
                </c:pt>
                <c:pt idx="136">
                  <c:v>0.68</c:v>
                </c:pt>
                <c:pt idx="137">
                  <c:v>0.68500000000000005</c:v>
                </c:pt>
                <c:pt idx="138">
                  <c:v>0.69</c:v>
                </c:pt>
                <c:pt idx="139">
                  <c:v>0.69499999999999995</c:v>
                </c:pt>
                <c:pt idx="140">
                  <c:v>0.7</c:v>
                </c:pt>
                <c:pt idx="141">
                  <c:v>0.70499999999999996</c:v>
                </c:pt>
                <c:pt idx="142">
                  <c:v>0.71</c:v>
                </c:pt>
                <c:pt idx="143">
                  <c:v>0.71499999999999997</c:v>
                </c:pt>
                <c:pt idx="144">
                  <c:v>0.72</c:v>
                </c:pt>
                <c:pt idx="145">
                  <c:v>0.72499999999999998</c:v>
                </c:pt>
                <c:pt idx="146">
                  <c:v>0.73</c:v>
                </c:pt>
                <c:pt idx="147">
                  <c:v>0.73499999999999999</c:v>
                </c:pt>
                <c:pt idx="148">
                  <c:v>0.74</c:v>
                </c:pt>
                <c:pt idx="149">
                  <c:v>0.745</c:v>
                </c:pt>
                <c:pt idx="150">
                  <c:v>0.75</c:v>
                </c:pt>
                <c:pt idx="151">
                  <c:v>0.755</c:v>
                </c:pt>
                <c:pt idx="152">
                  <c:v>0.76</c:v>
                </c:pt>
                <c:pt idx="153">
                  <c:v>0.76500000000000001</c:v>
                </c:pt>
                <c:pt idx="154">
                  <c:v>0.77</c:v>
                </c:pt>
                <c:pt idx="155">
                  <c:v>0.77500000000000002</c:v>
                </c:pt>
                <c:pt idx="156">
                  <c:v>0.78</c:v>
                </c:pt>
                <c:pt idx="157">
                  <c:v>0.78500000000000003</c:v>
                </c:pt>
                <c:pt idx="158">
                  <c:v>0.79</c:v>
                </c:pt>
                <c:pt idx="159">
                  <c:v>0.79500000000000004</c:v>
                </c:pt>
                <c:pt idx="160">
                  <c:v>0.8</c:v>
                </c:pt>
                <c:pt idx="161">
                  <c:v>0.80500000000000005</c:v>
                </c:pt>
                <c:pt idx="162">
                  <c:v>0.81</c:v>
                </c:pt>
                <c:pt idx="163">
                  <c:v>0.81499999999999995</c:v>
                </c:pt>
                <c:pt idx="164">
                  <c:v>0.82</c:v>
                </c:pt>
                <c:pt idx="165">
                  <c:v>0.82499999999999996</c:v>
                </c:pt>
                <c:pt idx="166">
                  <c:v>0.83</c:v>
                </c:pt>
                <c:pt idx="167">
                  <c:v>0.83499999999999996</c:v>
                </c:pt>
                <c:pt idx="168">
                  <c:v>0.84</c:v>
                </c:pt>
                <c:pt idx="169">
                  <c:v>0.84499999999999997</c:v>
                </c:pt>
                <c:pt idx="170">
                  <c:v>0.85</c:v>
                </c:pt>
                <c:pt idx="171">
                  <c:v>0.85499999999999998</c:v>
                </c:pt>
                <c:pt idx="172">
                  <c:v>0.86</c:v>
                </c:pt>
                <c:pt idx="173">
                  <c:v>0.86499999999999999</c:v>
                </c:pt>
                <c:pt idx="174">
                  <c:v>0.87</c:v>
                </c:pt>
                <c:pt idx="175">
                  <c:v>0.875</c:v>
                </c:pt>
                <c:pt idx="176">
                  <c:v>0.88</c:v>
                </c:pt>
                <c:pt idx="177">
                  <c:v>0.88500000000000001</c:v>
                </c:pt>
                <c:pt idx="178">
                  <c:v>0.89</c:v>
                </c:pt>
                <c:pt idx="179">
                  <c:v>0.89500000000000002</c:v>
                </c:pt>
                <c:pt idx="180">
                  <c:v>0.9</c:v>
                </c:pt>
                <c:pt idx="181">
                  <c:v>0.90500000000000003</c:v>
                </c:pt>
                <c:pt idx="182">
                  <c:v>0.91</c:v>
                </c:pt>
                <c:pt idx="183">
                  <c:v>0.91500000000000004</c:v>
                </c:pt>
                <c:pt idx="184">
                  <c:v>0.92</c:v>
                </c:pt>
                <c:pt idx="185">
                  <c:v>0.92500000000000004</c:v>
                </c:pt>
                <c:pt idx="186">
                  <c:v>0.93</c:v>
                </c:pt>
                <c:pt idx="187">
                  <c:v>0.93500000000000005</c:v>
                </c:pt>
                <c:pt idx="188">
                  <c:v>0.94</c:v>
                </c:pt>
                <c:pt idx="189">
                  <c:v>0.94499999999999995</c:v>
                </c:pt>
                <c:pt idx="190">
                  <c:v>0.95</c:v>
                </c:pt>
                <c:pt idx="191">
                  <c:v>0.95499999999999996</c:v>
                </c:pt>
                <c:pt idx="192">
                  <c:v>0.96</c:v>
                </c:pt>
                <c:pt idx="193">
                  <c:v>0.96499999999999997</c:v>
                </c:pt>
                <c:pt idx="194">
                  <c:v>0.97</c:v>
                </c:pt>
                <c:pt idx="195">
                  <c:v>0.97499999999999998</c:v>
                </c:pt>
                <c:pt idx="196">
                  <c:v>0.98</c:v>
                </c:pt>
                <c:pt idx="197">
                  <c:v>0.98499999999999999</c:v>
                </c:pt>
                <c:pt idx="198">
                  <c:v>0.99</c:v>
                </c:pt>
                <c:pt idx="199">
                  <c:v>0.995</c:v>
                </c:pt>
                <c:pt idx="200">
                  <c:v>1</c:v>
                </c:pt>
                <c:pt idx="201">
                  <c:v>1.0049999999999999</c:v>
                </c:pt>
                <c:pt idx="202">
                  <c:v>1.01</c:v>
                </c:pt>
                <c:pt idx="203">
                  <c:v>1.0149999999999999</c:v>
                </c:pt>
                <c:pt idx="204">
                  <c:v>1.02</c:v>
                </c:pt>
                <c:pt idx="205">
                  <c:v>1.0249999999999999</c:v>
                </c:pt>
                <c:pt idx="206">
                  <c:v>1.03</c:v>
                </c:pt>
                <c:pt idx="207">
                  <c:v>1.0349999999999999</c:v>
                </c:pt>
                <c:pt idx="208">
                  <c:v>1.04</c:v>
                </c:pt>
                <c:pt idx="209">
                  <c:v>1.0449999999999999</c:v>
                </c:pt>
                <c:pt idx="210">
                  <c:v>1.05</c:v>
                </c:pt>
                <c:pt idx="211">
                  <c:v>1.0549999999999999</c:v>
                </c:pt>
                <c:pt idx="212">
                  <c:v>1.06</c:v>
                </c:pt>
                <c:pt idx="213">
                  <c:v>1.0649999999999999</c:v>
                </c:pt>
                <c:pt idx="214">
                  <c:v>1.07</c:v>
                </c:pt>
                <c:pt idx="215">
                  <c:v>1.075</c:v>
                </c:pt>
                <c:pt idx="216">
                  <c:v>1.08</c:v>
                </c:pt>
                <c:pt idx="217">
                  <c:v>1.085</c:v>
                </c:pt>
                <c:pt idx="218">
                  <c:v>1.0900000000000001</c:v>
                </c:pt>
                <c:pt idx="219">
                  <c:v>1.095</c:v>
                </c:pt>
                <c:pt idx="220">
                  <c:v>1.1000000000000001</c:v>
                </c:pt>
                <c:pt idx="221">
                  <c:v>1.105</c:v>
                </c:pt>
                <c:pt idx="222">
                  <c:v>1.1100000000000001</c:v>
                </c:pt>
                <c:pt idx="223">
                  <c:v>1.115</c:v>
                </c:pt>
                <c:pt idx="224">
                  <c:v>1.1200000000000001</c:v>
                </c:pt>
                <c:pt idx="225">
                  <c:v>1.125</c:v>
                </c:pt>
                <c:pt idx="226">
                  <c:v>1.1299999999999999</c:v>
                </c:pt>
                <c:pt idx="227">
                  <c:v>1.135</c:v>
                </c:pt>
                <c:pt idx="228">
                  <c:v>1.1399999999999999</c:v>
                </c:pt>
                <c:pt idx="229">
                  <c:v>1.145</c:v>
                </c:pt>
                <c:pt idx="230">
                  <c:v>1.1499999999999999</c:v>
                </c:pt>
                <c:pt idx="231">
                  <c:v>1.155</c:v>
                </c:pt>
                <c:pt idx="232">
                  <c:v>1.1599999999999999</c:v>
                </c:pt>
                <c:pt idx="233">
                  <c:v>1.165</c:v>
                </c:pt>
                <c:pt idx="234">
                  <c:v>1.17</c:v>
                </c:pt>
                <c:pt idx="235">
                  <c:v>1.175</c:v>
                </c:pt>
                <c:pt idx="236">
                  <c:v>1.18</c:v>
                </c:pt>
                <c:pt idx="237">
                  <c:v>1.1850000000000001</c:v>
                </c:pt>
                <c:pt idx="238">
                  <c:v>1.19</c:v>
                </c:pt>
                <c:pt idx="239">
                  <c:v>1.1950000000000001</c:v>
                </c:pt>
                <c:pt idx="240">
                  <c:v>1.2</c:v>
                </c:pt>
                <c:pt idx="241">
                  <c:v>1.2050000000000001</c:v>
                </c:pt>
                <c:pt idx="242">
                  <c:v>1.21</c:v>
                </c:pt>
                <c:pt idx="243">
                  <c:v>1.2150000000000001</c:v>
                </c:pt>
                <c:pt idx="244">
                  <c:v>1.22</c:v>
                </c:pt>
                <c:pt idx="245">
                  <c:v>1.2250000000000001</c:v>
                </c:pt>
                <c:pt idx="246">
                  <c:v>1.23</c:v>
                </c:pt>
                <c:pt idx="247">
                  <c:v>1.2350000000000001</c:v>
                </c:pt>
                <c:pt idx="248">
                  <c:v>1.24</c:v>
                </c:pt>
                <c:pt idx="249">
                  <c:v>1.2450000000000001</c:v>
                </c:pt>
                <c:pt idx="250">
                  <c:v>1.25</c:v>
                </c:pt>
                <c:pt idx="251">
                  <c:v>1.2549999999999999</c:v>
                </c:pt>
                <c:pt idx="252">
                  <c:v>1.26</c:v>
                </c:pt>
                <c:pt idx="253">
                  <c:v>1.2649999999999999</c:v>
                </c:pt>
                <c:pt idx="254">
                  <c:v>1.27</c:v>
                </c:pt>
                <c:pt idx="255">
                  <c:v>1.2749999999999999</c:v>
                </c:pt>
                <c:pt idx="256">
                  <c:v>1.28</c:v>
                </c:pt>
                <c:pt idx="257">
                  <c:v>1.2849999999999999</c:v>
                </c:pt>
                <c:pt idx="258">
                  <c:v>1.29</c:v>
                </c:pt>
                <c:pt idx="259">
                  <c:v>1.2949999999999999</c:v>
                </c:pt>
                <c:pt idx="260">
                  <c:v>1.3</c:v>
                </c:pt>
                <c:pt idx="261">
                  <c:v>1.3049999999999999</c:v>
                </c:pt>
                <c:pt idx="262">
                  <c:v>1.31</c:v>
                </c:pt>
                <c:pt idx="263">
                  <c:v>1.3149999999999999</c:v>
                </c:pt>
                <c:pt idx="264">
                  <c:v>1.32</c:v>
                </c:pt>
                <c:pt idx="265">
                  <c:v>1.325</c:v>
                </c:pt>
                <c:pt idx="266">
                  <c:v>1.33</c:v>
                </c:pt>
                <c:pt idx="267">
                  <c:v>1.335</c:v>
                </c:pt>
                <c:pt idx="268">
                  <c:v>1.34</c:v>
                </c:pt>
                <c:pt idx="269">
                  <c:v>1.345</c:v>
                </c:pt>
                <c:pt idx="270">
                  <c:v>1.35</c:v>
                </c:pt>
                <c:pt idx="271">
                  <c:v>1.355</c:v>
                </c:pt>
                <c:pt idx="272">
                  <c:v>1.36</c:v>
                </c:pt>
                <c:pt idx="273">
                  <c:v>1.365</c:v>
                </c:pt>
                <c:pt idx="274">
                  <c:v>1.37</c:v>
                </c:pt>
                <c:pt idx="275">
                  <c:v>1.375</c:v>
                </c:pt>
                <c:pt idx="276">
                  <c:v>1.38</c:v>
                </c:pt>
                <c:pt idx="277">
                  <c:v>1.385</c:v>
                </c:pt>
                <c:pt idx="278">
                  <c:v>1.39</c:v>
                </c:pt>
                <c:pt idx="279">
                  <c:v>1.395</c:v>
                </c:pt>
                <c:pt idx="280">
                  <c:v>1.4</c:v>
                </c:pt>
                <c:pt idx="281">
                  <c:v>1.405</c:v>
                </c:pt>
                <c:pt idx="282">
                  <c:v>1.41</c:v>
                </c:pt>
                <c:pt idx="283">
                  <c:v>1.415</c:v>
                </c:pt>
                <c:pt idx="284">
                  <c:v>1.42</c:v>
                </c:pt>
                <c:pt idx="285">
                  <c:v>1.425</c:v>
                </c:pt>
                <c:pt idx="286">
                  <c:v>1.43</c:v>
                </c:pt>
                <c:pt idx="287">
                  <c:v>1.4350000000000001</c:v>
                </c:pt>
                <c:pt idx="288">
                  <c:v>1.44</c:v>
                </c:pt>
                <c:pt idx="289">
                  <c:v>1.4450000000000001</c:v>
                </c:pt>
                <c:pt idx="290">
                  <c:v>1.45</c:v>
                </c:pt>
                <c:pt idx="291">
                  <c:v>1.4550000000000001</c:v>
                </c:pt>
                <c:pt idx="292">
                  <c:v>1.46</c:v>
                </c:pt>
                <c:pt idx="293">
                  <c:v>1.4650000000000001</c:v>
                </c:pt>
                <c:pt idx="294">
                  <c:v>1.47</c:v>
                </c:pt>
                <c:pt idx="295">
                  <c:v>1.4750000000000001</c:v>
                </c:pt>
                <c:pt idx="296">
                  <c:v>1.48</c:v>
                </c:pt>
                <c:pt idx="297">
                  <c:v>1.4850000000000001</c:v>
                </c:pt>
                <c:pt idx="298">
                  <c:v>1.49</c:v>
                </c:pt>
                <c:pt idx="299">
                  <c:v>1.4950000000000001</c:v>
                </c:pt>
                <c:pt idx="300">
                  <c:v>1.5</c:v>
                </c:pt>
                <c:pt idx="301">
                  <c:v>1.5049999999999999</c:v>
                </c:pt>
                <c:pt idx="302">
                  <c:v>1.51</c:v>
                </c:pt>
                <c:pt idx="303">
                  <c:v>1.5149999999999999</c:v>
                </c:pt>
                <c:pt idx="304">
                  <c:v>1.52</c:v>
                </c:pt>
                <c:pt idx="305">
                  <c:v>1.5249999999999999</c:v>
                </c:pt>
                <c:pt idx="306">
                  <c:v>1.53</c:v>
                </c:pt>
                <c:pt idx="307">
                  <c:v>1.5349999999999999</c:v>
                </c:pt>
                <c:pt idx="308">
                  <c:v>1.54</c:v>
                </c:pt>
                <c:pt idx="309">
                  <c:v>1.5449999999999999</c:v>
                </c:pt>
                <c:pt idx="310">
                  <c:v>1.55</c:v>
                </c:pt>
                <c:pt idx="311">
                  <c:v>1.5549999999999999</c:v>
                </c:pt>
                <c:pt idx="312">
                  <c:v>1.56</c:v>
                </c:pt>
                <c:pt idx="313">
                  <c:v>1.5649999999999999</c:v>
                </c:pt>
                <c:pt idx="314">
                  <c:v>1.57</c:v>
                </c:pt>
                <c:pt idx="315">
                  <c:v>1.575</c:v>
                </c:pt>
                <c:pt idx="316">
                  <c:v>1.58</c:v>
                </c:pt>
                <c:pt idx="317">
                  <c:v>1.585</c:v>
                </c:pt>
                <c:pt idx="318">
                  <c:v>1.59</c:v>
                </c:pt>
                <c:pt idx="319">
                  <c:v>1.595</c:v>
                </c:pt>
                <c:pt idx="320">
                  <c:v>1.6</c:v>
                </c:pt>
                <c:pt idx="321">
                  <c:v>1.605</c:v>
                </c:pt>
                <c:pt idx="322">
                  <c:v>1.61</c:v>
                </c:pt>
                <c:pt idx="323">
                  <c:v>1.615</c:v>
                </c:pt>
                <c:pt idx="324">
                  <c:v>1.62</c:v>
                </c:pt>
                <c:pt idx="325">
                  <c:v>1.625</c:v>
                </c:pt>
                <c:pt idx="326">
                  <c:v>1.63</c:v>
                </c:pt>
                <c:pt idx="327">
                  <c:v>1.635</c:v>
                </c:pt>
                <c:pt idx="328">
                  <c:v>1.64</c:v>
                </c:pt>
                <c:pt idx="329">
                  <c:v>1.645</c:v>
                </c:pt>
                <c:pt idx="330">
                  <c:v>1.65</c:v>
                </c:pt>
                <c:pt idx="331">
                  <c:v>1.655</c:v>
                </c:pt>
                <c:pt idx="332">
                  <c:v>1.66</c:v>
                </c:pt>
                <c:pt idx="333">
                  <c:v>1.665</c:v>
                </c:pt>
                <c:pt idx="334">
                  <c:v>1.67</c:v>
                </c:pt>
                <c:pt idx="335">
                  <c:v>1.675</c:v>
                </c:pt>
                <c:pt idx="336">
                  <c:v>1.68</c:v>
                </c:pt>
                <c:pt idx="337">
                  <c:v>1.6850000000000001</c:v>
                </c:pt>
                <c:pt idx="338">
                  <c:v>1.69</c:v>
                </c:pt>
                <c:pt idx="339">
                  <c:v>1.6950000000000001</c:v>
                </c:pt>
                <c:pt idx="340">
                  <c:v>1.7</c:v>
                </c:pt>
                <c:pt idx="341">
                  <c:v>1.7050000000000001</c:v>
                </c:pt>
                <c:pt idx="342">
                  <c:v>1.71</c:v>
                </c:pt>
                <c:pt idx="343">
                  <c:v>1.7150000000000001</c:v>
                </c:pt>
                <c:pt idx="344">
                  <c:v>1.72</c:v>
                </c:pt>
                <c:pt idx="345">
                  <c:v>1.7250000000000001</c:v>
                </c:pt>
                <c:pt idx="346">
                  <c:v>1.73</c:v>
                </c:pt>
                <c:pt idx="347">
                  <c:v>1.7350000000000001</c:v>
                </c:pt>
                <c:pt idx="348">
                  <c:v>1.74</c:v>
                </c:pt>
                <c:pt idx="349">
                  <c:v>1.7450000000000001</c:v>
                </c:pt>
                <c:pt idx="350">
                  <c:v>1.75</c:v>
                </c:pt>
                <c:pt idx="351">
                  <c:v>1.7549999999999999</c:v>
                </c:pt>
                <c:pt idx="352">
                  <c:v>1.76</c:v>
                </c:pt>
                <c:pt idx="353">
                  <c:v>1.7649999999999999</c:v>
                </c:pt>
                <c:pt idx="354">
                  <c:v>1.77</c:v>
                </c:pt>
                <c:pt idx="355">
                  <c:v>1.7749999999999999</c:v>
                </c:pt>
                <c:pt idx="356">
                  <c:v>1.78</c:v>
                </c:pt>
                <c:pt idx="357">
                  <c:v>1.7849999999999999</c:v>
                </c:pt>
                <c:pt idx="358">
                  <c:v>1.79</c:v>
                </c:pt>
                <c:pt idx="359">
                  <c:v>1.7949999999999999</c:v>
                </c:pt>
                <c:pt idx="360">
                  <c:v>1.8</c:v>
                </c:pt>
                <c:pt idx="361">
                  <c:v>1.8049999999999999</c:v>
                </c:pt>
                <c:pt idx="362">
                  <c:v>1.81</c:v>
                </c:pt>
                <c:pt idx="363">
                  <c:v>1.8149999999999999</c:v>
                </c:pt>
                <c:pt idx="364">
                  <c:v>1.82</c:v>
                </c:pt>
                <c:pt idx="365">
                  <c:v>1.825</c:v>
                </c:pt>
                <c:pt idx="366">
                  <c:v>1.83</c:v>
                </c:pt>
                <c:pt idx="367">
                  <c:v>1.835</c:v>
                </c:pt>
                <c:pt idx="368">
                  <c:v>1.84</c:v>
                </c:pt>
                <c:pt idx="369">
                  <c:v>1.845</c:v>
                </c:pt>
                <c:pt idx="370">
                  <c:v>1.85</c:v>
                </c:pt>
                <c:pt idx="371">
                  <c:v>1.855</c:v>
                </c:pt>
                <c:pt idx="372">
                  <c:v>1.86</c:v>
                </c:pt>
                <c:pt idx="373">
                  <c:v>1.865</c:v>
                </c:pt>
                <c:pt idx="374">
                  <c:v>1.87</c:v>
                </c:pt>
                <c:pt idx="375">
                  <c:v>1.875</c:v>
                </c:pt>
                <c:pt idx="376">
                  <c:v>1.88</c:v>
                </c:pt>
                <c:pt idx="377">
                  <c:v>1.885</c:v>
                </c:pt>
                <c:pt idx="378">
                  <c:v>1.89</c:v>
                </c:pt>
                <c:pt idx="379">
                  <c:v>1.895</c:v>
                </c:pt>
                <c:pt idx="380">
                  <c:v>1.9</c:v>
                </c:pt>
                <c:pt idx="381">
                  <c:v>1.905</c:v>
                </c:pt>
                <c:pt idx="382">
                  <c:v>1.91</c:v>
                </c:pt>
                <c:pt idx="383">
                  <c:v>1.915</c:v>
                </c:pt>
                <c:pt idx="384">
                  <c:v>1.92</c:v>
                </c:pt>
                <c:pt idx="385">
                  <c:v>1.925</c:v>
                </c:pt>
                <c:pt idx="386">
                  <c:v>1.93</c:v>
                </c:pt>
                <c:pt idx="387">
                  <c:v>1.9350000000000001</c:v>
                </c:pt>
                <c:pt idx="388">
                  <c:v>1.94</c:v>
                </c:pt>
                <c:pt idx="389">
                  <c:v>1.9450000000000001</c:v>
                </c:pt>
                <c:pt idx="390">
                  <c:v>1.95</c:v>
                </c:pt>
                <c:pt idx="391">
                  <c:v>1.9550000000000001</c:v>
                </c:pt>
                <c:pt idx="392">
                  <c:v>1.96</c:v>
                </c:pt>
                <c:pt idx="393">
                  <c:v>1.9650000000000001</c:v>
                </c:pt>
                <c:pt idx="394">
                  <c:v>1.97</c:v>
                </c:pt>
                <c:pt idx="395">
                  <c:v>1.9750000000000001</c:v>
                </c:pt>
                <c:pt idx="396">
                  <c:v>1.98</c:v>
                </c:pt>
                <c:pt idx="397">
                  <c:v>1.9850000000000001</c:v>
                </c:pt>
                <c:pt idx="398">
                  <c:v>1.99</c:v>
                </c:pt>
                <c:pt idx="399">
                  <c:v>1.9950000000000001</c:v>
                </c:pt>
                <c:pt idx="400">
                  <c:v>2</c:v>
                </c:pt>
                <c:pt idx="401">
                  <c:v>2.0049999999999999</c:v>
                </c:pt>
                <c:pt idx="402">
                  <c:v>2.0099999999999998</c:v>
                </c:pt>
                <c:pt idx="403">
                  <c:v>2.0150000000000001</c:v>
                </c:pt>
                <c:pt idx="404">
                  <c:v>2.02</c:v>
                </c:pt>
                <c:pt idx="405">
                  <c:v>2.0249999999999999</c:v>
                </c:pt>
                <c:pt idx="406">
                  <c:v>2.0299999999999998</c:v>
                </c:pt>
                <c:pt idx="407">
                  <c:v>2.0350000000000001</c:v>
                </c:pt>
                <c:pt idx="408">
                  <c:v>2.04</c:v>
                </c:pt>
                <c:pt idx="409">
                  <c:v>2.0449999999999999</c:v>
                </c:pt>
                <c:pt idx="410">
                  <c:v>2.0499999999999998</c:v>
                </c:pt>
                <c:pt idx="411">
                  <c:v>2.0550000000000002</c:v>
                </c:pt>
                <c:pt idx="412">
                  <c:v>2.06</c:v>
                </c:pt>
                <c:pt idx="413">
                  <c:v>2.0649999999999999</c:v>
                </c:pt>
                <c:pt idx="414">
                  <c:v>2.0699999999999998</c:v>
                </c:pt>
                <c:pt idx="415">
                  <c:v>2.0750000000000002</c:v>
                </c:pt>
                <c:pt idx="416">
                  <c:v>2.08</c:v>
                </c:pt>
                <c:pt idx="417">
                  <c:v>2.085</c:v>
                </c:pt>
                <c:pt idx="418">
                  <c:v>2.09</c:v>
                </c:pt>
                <c:pt idx="419">
                  <c:v>2.0950000000000002</c:v>
                </c:pt>
                <c:pt idx="420">
                  <c:v>2.1</c:v>
                </c:pt>
                <c:pt idx="421">
                  <c:v>2.105</c:v>
                </c:pt>
                <c:pt idx="422">
                  <c:v>2.11</c:v>
                </c:pt>
                <c:pt idx="423">
                  <c:v>2.1150000000000002</c:v>
                </c:pt>
                <c:pt idx="424">
                  <c:v>2.12</c:v>
                </c:pt>
                <c:pt idx="425">
                  <c:v>2.125</c:v>
                </c:pt>
                <c:pt idx="426">
                  <c:v>2.13</c:v>
                </c:pt>
                <c:pt idx="427">
                  <c:v>2.1349999999999998</c:v>
                </c:pt>
                <c:pt idx="428">
                  <c:v>2.14</c:v>
                </c:pt>
                <c:pt idx="429">
                  <c:v>2.145</c:v>
                </c:pt>
                <c:pt idx="430">
                  <c:v>2.15</c:v>
                </c:pt>
                <c:pt idx="431">
                  <c:v>2.1549999999999998</c:v>
                </c:pt>
                <c:pt idx="432">
                  <c:v>2.16</c:v>
                </c:pt>
                <c:pt idx="433">
                  <c:v>2.165</c:v>
                </c:pt>
                <c:pt idx="434">
                  <c:v>2.17</c:v>
                </c:pt>
                <c:pt idx="435">
                  <c:v>2.1749999999999998</c:v>
                </c:pt>
                <c:pt idx="436">
                  <c:v>2.1800000000000002</c:v>
                </c:pt>
                <c:pt idx="437">
                  <c:v>2.1850000000000001</c:v>
                </c:pt>
                <c:pt idx="438">
                  <c:v>2.19</c:v>
                </c:pt>
                <c:pt idx="439">
                  <c:v>2.1949999999999998</c:v>
                </c:pt>
                <c:pt idx="440">
                  <c:v>2.2000000000000002</c:v>
                </c:pt>
                <c:pt idx="441">
                  <c:v>2.2050000000000001</c:v>
                </c:pt>
                <c:pt idx="442">
                  <c:v>2.21</c:v>
                </c:pt>
                <c:pt idx="443">
                  <c:v>2.2149999999999999</c:v>
                </c:pt>
                <c:pt idx="444">
                  <c:v>2.2200000000000002</c:v>
                </c:pt>
                <c:pt idx="445">
                  <c:v>2.2250000000000001</c:v>
                </c:pt>
                <c:pt idx="446">
                  <c:v>2.23</c:v>
                </c:pt>
                <c:pt idx="447">
                  <c:v>2.2349999999999999</c:v>
                </c:pt>
                <c:pt idx="448">
                  <c:v>2.2400000000000002</c:v>
                </c:pt>
                <c:pt idx="449">
                  <c:v>2.2450000000000001</c:v>
                </c:pt>
                <c:pt idx="450">
                  <c:v>2.25</c:v>
                </c:pt>
                <c:pt idx="451">
                  <c:v>2.2549999999999999</c:v>
                </c:pt>
                <c:pt idx="452">
                  <c:v>2.2599999999999998</c:v>
                </c:pt>
                <c:pt idx="453">
                  <c:v>2.2650000000000001</c:v>
                </c:pt>
                <c:pt idx="454">
                  <c:v>2.27</c:v>
                </c:pt>
                <c:pt idx="455">
                  <c:v>2.2749999999999999</c:v>
                </c:pt>
                <c:pt idx="456">
                  <c:v>2.2799999999999998</c:v>
                </c:pt>
                <c:pt idx="457">
                  <c:v>2.2850000000000001</c:v>
                </c:pt>
                <c:pt idx="458">
                  <c:v>2.29</c:v>
                </c:pt>
                <c:pt idx="459">
                  <c:v>2.2949999999999999</c:v>
                </c:pt>
                <c:pt idx="460">
                  <c:v>2.2999999999999998</c:v>
                </c:pt>
                <c:pt idx="461">
                  <c:v>2.3050000000000002</c:v>
                </c:pt>
                <c:pt idx="462">
                  <c:v>2.31</c:v>
                </c:pt>
                <c:pt idx="463">
                  <c:v>2.3149999999999999</c:v>
                </c:pt>
                <c:pt idx="464">
                  <c:v>2.3199999999999998</c:v>
                </c:pt>
                <c:pt idx="465">
                  <c:v>2.3250000000000002</c:v>
                </c:pt>
                <c:pt idx="466">
                  <c:v>2.33</c:v>
                </c:pt>
                <c:pt idx="467">
                  <c:v>2.335</c:v>
                </c:pt>
                <c:pt idx="468">
                  <c:v>2.34</c:v>
                </c:pt>
                <c:pt idx="469">
                  <c:v>2.3450000000000002</c:v>
                </c:pt>
                <c:pt idx="470">
                  <c:v>2.35</c:v>
                </c:pt>
                <c:pt idx="471">
                  <c:v>2.355</c:v>
                </c:pt>
                <c:pt idx="472">
                  <c:v>2.36</c:v>
                </c:pt>
                <c:pt idx="473">
                  <c:v>2.3650000000000002</c:v>
                </c:pt>
                <c:pt idx="474">
                  <c:v>2.37</c:v>
                </c:pt>
                <c:pt idx="475">
                  <c:v>2.375</c:v>
                </c:pt>
                <c:pt idx="476">
                  <c:v>2.38</c:v>
                </c:pt>
                <c:pt idx="477">
                  <c:v>2.3849999999999998</c:v>
                </c:pt>
                <c:pt idx="478">
                  <c:v>2.39</c:v>
                </c:pt>
                <c:pt idx="479">
                  <c:v>2.395</c:v>
                </c:pt>
                <c:pt idx="480">
                  <c:v>2.4</c:v>
                </c:pt>
                <c:pt idx="481">
                  <c:v>2.4049999999999998</c:v>
                </c:pt>
                <c:pt idx="482">
                  <c:v>2.41</c:v>
                </c:pt>
                <c:pt idx="483">
                  <c:v>2.415</c:v>
                </c:pt>
                <c:pt idx="484">
                  <c:v>2.42</c:v>
                </c:pt>
                <c:pt idx="485">
                  <c:v>2.4249999999999998</c:v>
                </c:pt>
                <c:pt idx="486">
                  <c:v>2.4300000000000002</c:v>
                </c:pt>
                <c:pt idx="487">
                  <c:v>2.4350000000000001</c:v>
                </c:pt>
                <c:pt idx="488">
                  <c:v>2.44</c:v>
                </c:pt>
                <c:pt idx="489">
                  <c:v>2.4449999999999998</c:v>
                </c:pt>
                <c:pt idx="490">
                  <c:v>2.4500000000000002</c:v>
                </c:pt>
                <c:pt idx="491" formatCode="General">
                  <c:v>2.4550000000000001</c:v>
                </c:pt>
                <c:pt idx="492" formatCode="General">
                  <c:v>2.46</c:v>
                </c:pt>
                <c:pt idx="493" formatCode="General">
                  <c:v>2.4649999999999999</c:v>
                </c:pt>
                <c:pt idx="494" formatCode="General">
                  <c:v>2.4700000000000002</c:v>
                </c:pt>
                <c:pt idx="495" formatCode="General">
                  <c:v>2.4750000000000001</c:v>
                </c:pt>
                <c:pt idx="496" formatCode="General">
                  <c:v>2.48</c:v>
                </c:pt>
                <c:pt idx="497" formatCode="General">
                  <c:v>2.4849999999999999</c:v>
                </c:pt>
                <c:pt idx="498" formatCode="General">
                  <c:v>2.4900000000000002</c:v>
                </c:pt>
                <c:pt idx="499" formatCode="General">
                  <c:v>2.4950000000000001</c:v>
                </c:pt>
                <c:pt idx="500" formatCode="General">
                  <c:v>2.5</c:v>
                </c:pt>
                <c:pt idx="501" formatCode="General">
                  <c:v>2.5049999999999999</c:v>
                </c:pt>
                <c:pt idx="502" formatCode="General">
                  <c:v>2.5099999999999998</c:v>
                </c:pt>
                <c:pt idx="503" formatCode="General">
                  <c:v>2.5150000000000001</c:v>
                </c:pt>
                <c:pt idx="504" formatCode="General">
                  <c:v>2.52</c:v>
                </c:pt>
                <c:pt idx="505" formatCode="General">
                  <c:v>2.5249999999999999</c:v>
                </c:pt>
                <c:pt idx="506" formatCode="General">
                  <c:v>2.5299999999999998</c:v>
                </c:pt>
                <c:pt idx="507" formatCode="General">
                  <c:v>2.5350000000000001</c:v>
                </c:pt>
                <c:pt idx="508" formatCode="General">
                  <c:v>2.54</c:v>
                </c:pt>
                <c:pt idx="509" formatCode="General">
                  <c:v>2.5449999999999999</c:v>
                </c:pt>
                <c:pt idx="510" formatCode="General">
                  <c:v>2.5499999999999998</c:v>
                </c:pt>
                <c:pt idx="511" formatCode="General">
                  <c:v>2.5550000000000002</c:v>
                </c:pt>
                <c:pt idx="512" formatCode="General">
                  <c:v>2.56</c:v>
                </c:pt>
                <c:pt idx="513" formatCode="General">
                  <c:v>2.5649999999999999</c:v>
                </c:pt>
                <c:pt idx="514" formatCode="General">
                  <c:v>2.57</c:v>
                </c:pt>
                <c:pt idx="515" formatCode="General">
                  <c:v>2.5750000000000002</c:v>
                </c:pt>
                <c:pt idx="516" formatCode="General">
                  <c:v>2.58</c:v>
                </c:pt>
                <c:pt idx="517" formatCode="General">
                  <c:v>2.585</c:v>
                </c:pt>
                <c:pt idx="518" formatCode="General">
                  <c:v>2.59</c:v>
                </c:pt>
                <c:pt idx="519" formatCode="General">
                  <c:v>2.5950000000000002</c:v>
                </c:pt>
                <c:pt idx="520" formatCode="General">
                  <c:v>2.6</c:v>
                </c:pt>
                <c:pt idx="521" formatCode="General">
                  <c:v>2.605</c:v>
                </c:pt>
                <c:pt idx="522" formatCode="General">
                  <c:v>2.61</c:v>
                </c:pt>
                <c:pt idx="523" formatCode="General">
                  <c:v>2.6150000000000002</c:v>
                </c:pt>
                <c:pt idx="524" formatCode="General">
                  <c:v>2.62</c:v>
                </c:pt>
                <c:pt idx="525" formatCode="General">
                  <c:v>2.625</c:v>
                </c:pt>
                <c:pt idx="526" formatCode="General">
                  <c:v>2.63</c:v>
                </c:pt>
                <c:pt idx="527" formatCode="General">
                  <c:v>2.6349999999999998</c:v>
                </c:pt>
                <c:pt idx="528" formatCode="General">
                  <c:v>2.64</c:v>
                </c:pt>
                <c:pt idx="529" formatCode="General">
                  <c:v>2.645</c:v>
                </c:pt>
                <c:pt idx="530" formatCode="General">
                  <c:v>2.65</c:v>
                </c:pt>
                <c:pt idx="531" formatCode="General">
                  <c:v>2.6549999999999998</c:v>
                </c:pt>
                <c:pt idx="532" formatCode="General">
                  <c:v>2.66</c:v>
                </c:pt>
                <c:pt idx="533" formatCode="General">
                  <c:v>2.665</c:v>
                </c:pt>
                <c:pt idx="534" formatCode="General">
                  <c:v>2.67</c:v>
                </c:pt>
                <c:pt idx="535" formatCode="General">
                  <c:v>2.6749999999999998</c:v>
                </c:pt>
                <c:pt idx="536" formatCode="General">
                  <c:v>2.68</c:v>
                </c:pt>
                <c:pt idx="537" formatCode="General">
                  <c:v>2.6850000000000001</c:v>
                </c:pt>
                <c:pt idx="538" formatCode="General">
                  <c:v>2.69</c:v>
                </c:pt>
                <c:pt idx="539" formatCode="General">
                  <c:v>2.6949999999999998</c:v>
                </c:pt>
                <c:pt idx="540" formatCode="General">
                  <c:v>2.7</c:v>
                </c:pt>
                <c:pt idx="541" formatCode="General">
                  <c:v>2.7050000000000001</c:v>
                </c:pt>
                <c:pt idx="542" formatCode="General">
                  <c:v>2.71</c:v>
                </c:pt>
                <c:pt idx="543" formatCode="General">
                  <c:v>2.7149999999999999</c:v>
                </c:pt>
                <c:pt idx="544" formatCode="General">
                  <c:v>2.72</c:v>
                </c:pt>
                <c:pt idx="545" formatCode="General">
                  <c:v>2.7250000000000001</c:v>
                </c:pt>
                <c:pt idx="546" formatCode="General">
                  <c:v>2.73</c:v>
                </c:pt>
                <c:pt idx="547" formatCode="General">
                  <c:v>2.7349999999999999</c:v>
                </c:pt>
                <c:pt idx="548" formatCode="General">
                  <c:v>2.74</c:v>
                </c:pt>
                <c:pt idx="549" formatCode="General">
                  <c:v>2.7450000000000001</c:v>
                </c:pt>
                <c:pt idx="550" formatCode="General">
                  <c:v>2.75</c:v>
                </c:pt>
                <c:pt idx="551" formatCode="General">
                  <c:v>2.7549999999999999</c:v>
                </c:pt>
                <c:pt idx="552" formatCode="General">
                  <c:v>2.76</c:v>
                </c:pt>
                <c:pt idx="553" formatCode="General">
                  <c:v>2.7650000000000001</c:v>
                </c:pt>
                <c:pt idx="554" formatCode="General">
                  <c:v>2.77</c:v>
                </c:pt>
                <c:pt idx="555" formatCode="General">
                  <c:v>2.7749999999999999</c:v>
                </c:pt>
                <c:pt idx="556" formatCode="General">
                  <c:v>2.78</c:v>
                </c:pt>
                <c:pt idx="557" formatCode="General">
                  <c:v>2.7850000000000001</c:v>
                </c:pt>
                <c:pt idx="558" formatCode="General">
                  <c:v>2.79</c:v>
                </c:pt>
                <c:pt idx="559" formatCode="General">
                  <c:v>2.7949999999999999</c:v>
                </c:pt>
                <c:pt idx="560" formatCode="General">
                  <c:v>2.8</c:v>
                </c:pt>
                <c:pt idx="561" formatCode="General">
                  <c:v>2.8050000000000002</c:v>
                </c:pt>
                <c:pt idx="562" formatCode="General">
                  <c:v>2.81</c:v>
                </c:pt>
                <c:pt idx="563" formatCode="General">
                  <c:v>2.8149999999999999</c:v>
                </c:pt>
                <c:pt idx="564" formatCode="General">
                  <c:v>2.82</c:v>
                </c:pt>
                <c:pt idx="565" formatCode="General">
                  <c:v>2.8250000000000002</c:v>
                </c:pt>
                <c:pt idx="566" formatCode="General">
                  <c:v>2.83</c:v>
                </c:pt>
                <c:pt idx="567" formatCode="General">
                  <c:v>2.835</c:v>
                </c:pt>
                <c:pt idx="568" formatCode="General">
                  <c:v>2.84</c:v>
                </c:pt>
                <c:pt idx="569" formatCode="General">
                  <c:v>2.8450000000000002</c:v>
                </c:pt>
                <c:pt idx="570" formatCode="General">
                  <c:v>2.85</c:v>
                </c:pt>
                <c:pt idx="571" formatCode="General">
                  <c:v>2.855</c:v>
                </c:pt>
                <c:pt idx="572" formatCode="General">
                  <c:v>2.86</c:v>
                </c:pt>
                <c:pt idx="573" formatCode="General">
                  <c:v>2.8650000000000002</c:v>
                </c:pt>
                <c:pt idx="574" formatCode="General">
                  <c:v>2.87</c:v>
                </c:pt>
                <c:pt idx="575" formatCode="General">
                  <c:v>2.875</c:v>
                </c:pt>
                <c:pt idx="576" formatCode="General">
                  <c:v>2.88</c:v>
                </c:pt>
                <c:pt idx="577" formatCode="General">
                  <c:v>2.8849999999999998</c:v>
                </c:pt>
                <c:pt idx="578" formatCode="General">
                  <c:v>2.89</c:v>
                </c:pt>
                <c:pt idx="579" formatCode="General">
                  <c:v>2.895</c:v>
                </c:pt>
                <c:pt idx="580" formatCode="General">
                  <c:v>2.9</c:v>
                </c:pt>
                <c:pt idx="581" formatCode="General">
                  <c:v>2.9049999999999998</c:v>
                </c:pt>
                <c:pt idx="582" formatCode="General">
                  <c:v>2.91</c:v>
                </c:pt>
                <c:pt idx="583" formatCode="General">
                  <c:v>2.915</c:v>
                </c:pt>
                <c:pt idx="584" formatCode="General">
                  <c:v>2.92</c:v>
                </c:pt>
                <c:pt idx="585" formatCode="General">
                  <c:v>2.9249999999999998</c:v>
                </c:pt>
                <c:pt idx="586" formatCode="General">
                  <c:v>2.93</c:v>
                </c:pt>
                <c:pt idx="587" formatCode="General">
                  <c:v>2.9350000000000001</c:v>
                </c:pt>
                <c:pt idx="588" formatCode="General">
                  <c:v>2.94</c:v>
                </c:pt>
                <c:pt idx="589" formatCode="General">
                  <c:v>2.9449999999999998</c:v>
                </c:pt>
                <c:pt idx="590" formatCode="General">
                  <c:v>2.95</c:v>
                </c:pt>
                <c:pt idx="591" formatCode="General">
                  <c:v>2.9550000000000001</c:v>
                </c:pt>
                <c:pt idx="592" formatCode="General">
                  <c:v>2.96</c:v>
                </c:pt>
                <c:pt idx="593" formatCode="General">
                  <c:v>2.9649999999999999</c:v>
                </c:pt>
                <c:pt idx="594" formatCode="General">
                  <c:v>2.97</c:v>
                </c:pt>
                <c:pt idx="595" formatCode="General">
                  <c:v>2.9750000000000001</c:v>
                </c:pt>
                <c:pt idx="596" formatCode="General">
                  <c:v>2.98</c:v>
                </c:pt>
                <c:pt idx="597" formatCode="General">
                  <c:v>2.9849999999999999</c:v>
                </c:pt>
                <c:pt idx="598" formatCode="General">
                  <c:v>2.99</c:v>
                </c:pt>
                <c:pt idx="599" formatCode="General">
                  <c:v>2.9950000000000001</c:v>
                </c:pt>
                <c:pt idx="600" formatCode="General">
                  <c:v>3</c:v>
                </c:pt>
                <c:pt idx="601" formatCode="General">
                  <c:v>3.0049999999999999</c:v>
                </c:pt>
                <c:pt idx="602" formatCode="General">
                  <c:v>3.01</c:v>
                </c:pt>
                <c:pt idx="603" formatCode="General">
                  <c:v>3.0150000000000001</c:v>
                </c:pt>
                <c:pt idx="604" formatCode="General">
                  <c:v>3.02</c:v>
                </c:pt>
                <c:pt idx="605" formatCode="General">
                  <c:v>3.0249999999999999</c:v>
                </c:pt>
                <c:pt idx="606" formatCode="General">
                  <c:v>3.03</c:v>
                </c:pt>
                <c:pt idx="607" formatCode="General">
                  <c:v>3.0350000000000001</c:v>
                </c:pt>
                <c:pt idx="608" formatCode="General">
                  <c:v>3.04</c:v>
                </c:pt>
                <c:pt idx="609" formatCode="General">
                  <c:v>3.0449999999999999</c:v>
                </c:pt>
                <c:pt idx="610" formatCode="General">
                  <c:v>3.05</c:v>
                </c:pt>
                <c:pt idx="611" formatCode="General">
                  <c:v>3.0550000000000002</c:v>
                </c:pt>
                <c:pt idx="612" formatCode="General">
                  <c:v>3.06</c:v>
                </c:pt>
                <c:pt idx="613" formatCode="General">
                  <c:v>3.0649999999999999</c:v>
                </c:pt>
                <c:pt idx="614" formatCode="General">
                  <c:v>3.07</c:v>
                </c:pt>
                <c:pt idx="615" formatCode="General">
                  <c:v>3.0750000000000002</c:v>
                </c:pt>
                <c:pt idx="616" formatCode="General">
                  <c:v>3.08</c:v>
                </c:pt>
                <c:pt idx="617" formatCode="General">
                  <c:v>3.085</c:v>
                </c:pt>
                <c:pt idx="618" formatCode="General">
                  <c:v>3.09</c:v>
                </c:pt>
                <c:pt idx="619" formatCode="General">
                  <c:v>3.0950000000000002</c:v>
                </c:pt>
                <c:pt idx="620" formatCode="General">
                  <c:v>3.1</c:v>
                </c:pt>
                <c:pt idx="621" formatCode="General">
                  <c:v>3.105</c:v>
                </c:pt>
                <c:pt idx="622" formatCode="General">
                  <c:v>3.11</c:v>
                </c:pt>
                <c:pt idx="623" formatCode="General">
                  <c:v>3.1150000000000002</c:v>
                </c:pt>
                <c:pt idx="624" formatCode="General">
                  <c:v>3.12</c:v>
                </c:pt>
                <c:pt idx="625" formatCode="General">
                  <c:v>3.125</c:v>
                </c:pt>
                <c:pt idx="626" formatCode="General">
                  <c:v>3.13</c:v>
                </c:pt>
                <c:pt idx="627" formatCode="General">
                  <c:v>3.1349999999999998</c:v>
                </c:pt>
                <c:pt idx="628" formatCode="General">
                  <c:v>3.14</c:v>
                </c:pt>
                <c:pt idx="629" formatCode="General">
                  <c:v>3.145</c:v>
                </c:pt>
                <c:pt idx="630" formatCode="General">
                  <c:v>3.15</c:v>
                </c:pt>
                <c:pt idx="631" formatCode="General">
                  <c:v>3.1549999999999998</c:v>
                </c:pt>
                <c:pt idx="632" formatCode="General">
                  <c:v>3.16</c:v>
                </c:pt>
                <c:pt idx="633" formatCode="General">
                  <c:v>3.165</c:v>
                </c:pt>
                <c:pt idx="634" formatCode="General">
                  <c:v>3.17</c:v>
                </c:pt>
                <c:pt idx="635" formatCode="General">
                  <c:v>3.1749999999999998</c:v>
                </c:pt>
                <c:pt idx="636" formatCode="General">
                  <c:v>3.18</c:v>
                </c:pt>
                <c:pt idx="637" formatCode="General">
                  <c:v>3.1850000000000001</c:v>
                </c:pt>
                <c:pt idx="638" formatCode="General">
                  <c:v>3.19</c:v>
                </c:pt>
                <c:pt idx="639" formatCode="General">
                  <c:v>3.1949999999999998</c:v>
                </c:pt>
                <c:pt idx="640" formatCode="General">
                  <c:v>3.2</c:v>
                </c:pt>
                <c:pt idx="641" formatCode="General">
                  <c:v>3.2050000000000001</c:v>
                </c:pt>
                <c:pt idx="642" formatCode="General">
                  <c:v>3.21</c:v>
                </c:pt>
                <c:pt idx="643" formatCode="General">
                  <c:v>3.2149999999999999</c:v>
                </c:pt>
                <c:pt idx="644" formatCode="General">
                  <c:v>3.22</c:v>
                </c:pt>
                <c:pt idx="645" formatCode="General">
                  <c:v>3.2250000000000001</c:v>
                </c:pt>
                <c:pt idx="646" formatCode="General">
                  <c:v>3.23</c:v>
                </c:pt>
                <c:pt idx="647" formatCode="General">
                  <c:v>3.2349999999999999</c:v>
                </c:pt>
                <c:pt idx="648" formatCode="General">
                  <c:v>3.24</c:v>
                </c:pt>
                <c:pt idx="649" formatCode="General">
                  <c:v>3.2450000000000001</c:v>
                </c:pt>
                <c:pt idx="650" formatCode="General">
                  <c:v>3.25</c:v>
                </c:pt>
                <c:pt idx="651" formatCode="General">
                  <c:v>3.2549999999999999</c:v>
                </c:pt>
                <c:pt idx="652" formatCode="General">
                  <c:v>3.26</c:v>
                </c:pt>
                <c:pt idx="653" formatCode="General">
                  <c:v>3.2650000000000001</c:v>
                </c:pt>
                <c:pt idx="654" formatCode="General">
                  <c:v>3.27</c:v>
                </c:pt>
                <c:pt idx="655" formatCode="General">
                  <c:v>3.2749999999999999</c:v>
                </c:pt>
                <c:pt idx="656" formatCode="General">
                  <c:v>3.28</c:v>
                </c:pt>
                <c:pt idx="657" formatCode="General">
                  <c:v>3.2850000000000001</c:v>
                </c:pt>
                <c:pt idx="658" formatCode="General">
                  <c:v>3.29</c:v>
                </c:pt>
                <c:pt idx="659" formatCode="General">
                  <c:v>3.2949999999999999</c:v>
                </c:pt>
                <c:pt idx="660" formatCode="General">
                  <c:v>3.3</c:v>
                </c:pt>
                <c:pt idx="661" formatCode="General">
                  <c:v>3.3050000000000002</c:v>
                </c:pt>
                <c:pt idx="662" formatCode="General">
                  <c:v>3.31</c:v>
                </c:pt>
                <c:pt idx="663" formatCode="General">
                  <c:v>3.3149999999999999</c:v>
                </c:pt>
                <c:pt idx="664" formatCode="General">
                  <c:v>3.32</c:v>
                </c:pt>
                <c:pt idx="665" formatCode="General">
                  <c:v>3.3250000000000002</c:v>
                </c:pt>
                <c:pt idx="666" formatCode="General">
                  <c:v>3.33</c:v>
                </c:pt>
                <c:pt idx="667" formatCode="General">
                  <c:v>3.335</c:v>
                </c:pt>
                <c:pt idx="668" formatCode="General">
                  <c:v>3.34</c:v>
                </c:pt>
                <c:pt idx="669" formatCode="General">
                  <c:v>3.3450000000000002</c:v>
                </c:pt>
                <c:pt idx="670" formatCode="General">
                  <c:v>3.35</c:v>
                </c:pt>
                <c:pt idx="671" formatCode="General">
                  <c:v>3.355</c:v>
                </c:pt>
                <c:pt idx="672" formatCode="General">
                  <c:v>3.36</c:v>
                </c:pt>
                <c:pt idx="673" formatCode="General">
                  <c:v>3.3650000000000002</c:v>
                </c:pt>
                <c:pt idx="674" formatCode="General">
                  <c:v>3.37</c:v>
                </c:pt>
                <c:pt idx="675" formatCode="General">
                  <c:v>3.375</c:v>
                </c:pt>
                <c:pt idx="676" formatCode="General">
                  <c:v>3.38</c:v>
                </c:pt>
                <c:pt idx="677" formatCode="General">
                  <c:v>3.3849999999999998</c:v>
                </c:pt>
                <c:pt idx="678" formatCode="General">
                  <c:v>3.39</c:v>
                </c:pt>
                <c:pt idx="679" formatCode="General">
                  <c:v>3.395</c:v>
                </c:pt>
                <c:pt idx="680" formatCode="General">
                  <c:v>3.4</c:v>
                </c:pt>
                <c:pt idx="681" formatCode="General">
                  <c:v>3.4049999999999998</c:v>
                </c:pt>
                <c:pt idx="682" formatCode="General">
                  <c:v>3.41</c:v>
                </c:pt>
                <c:pt idx="683" formatCode="General">
                  <c:v>3.415</c:v>
                </c:pt>
                <c:pt idx="684" formatCode="General">
                  <c:v>3.42</c:v>
                </c:pt>
                <c:pt idx="685" formatCode="General">
                  <c:v>3.4249999999999998</c:v>
                </c:pt>
                <c:pt idx="686" formatCode="General">
                  <c:v>3.43</c:v>
                </c:pt>
                <c:pt idx="687" formatCode="General">
                  <c:v>3.4350000000000001</c:v>
                </c:pt>
                <c:pt idx="688" formatCode="General">
                  <c:v>3.44</c:v>
                </c:pt>
                <c:pt idx="689" formatCode="General">
                  <c:v>3.4449999999999998</c:v>
                </c:pt>
                <c:pt idx="690" formatCode="General">
                  <c:v>3.45</c:v>
                </c:pt>
                <c:pt idx="691" formatCode="General">
                  <c:v>3.4550000000000001</c:v>
                </c:pt>
                <c:pt idx="692" formatCode="General">
                  <c:v>3.46</c:v>
                </c:pt>
                <c:pt idx="693" formatCode="General">
                  <c:v>3.4649999999999999</c:v>
                </c:pt>
                <c:pt idx="694" formatCode="General">
                  <c:v>3.47</c:v>
                </c:pt>
                <c:pt idx="695" formatCode="General">
                  <c:v>3.4750000000000001</c:v>
                </c:pt>
                <c:pt idx="696" formatCode="General">
                  <c:v>3.48</c:v>
                </c:pt>
                <c:pt idx="697" formatCode="General">
                  <c:v>3.4849999999999999</c:v>
                </c:pt>
                <c:pt idx="698" formatCode="General">
                  <c:v>3.49</c:v>
                </c:pt>
              </c:numCache>
            </c:numRef>
          </c:xVal>
          <c:yVal>
            <c:numRef>
              <c:f>DONNEES!$F$2:$F$700</c:f>
              <c:numCache>
                <c:formatCode>0.0</c:formatCode>
                <c:ptCount val="699"/>
                <c:pt idx="0">
                  <c:v>376.67090136553099</c:v>
                </c:pt>
                <c:pt idx="1">
                  <c:v>376.03941841785797</c:v>
                </c:pt>
                <c:pt idx="2">
                  <c:v>375.47553664035001</c:v>
                </c:pt>
                <c:pt idx="3">
                  <c:v>374.98643473197001</c:v>
                </c:pt>
                <c:pt idx="4">
                  <c:v>374.556632989425</c:v>
                </c:pt>
                <c:pt idx="5">
                  <c:v>374.214328154876</c:v>
                </c:pt>
                <c:pt idx="6">
                  <c:v>374.08173600492</c:v>
                </c:pt>
                <c:pt idx="7">
                  <c:v>374.37489240410298</c:v>
                </c:pt>
                <c:pt idx="8">
                  <c:v>375.36139993069702</c:v>
                </c:pt>
                <c:pt idx="9">
                  <c:v>377.30406000711798</c:v>
                </c:pt>
                <c:pt idx="10">
                  <c:v>380.40305548427801</c:v>
                </c:pt>
                <c:pt idx="11">
                  <c:v>384.731641057758</c:v>
                </c:pt>
                <c:pt idx="12">
                  <c:v>390.17358925576201</c:v>
                </c:pt>
                <c:pt idx="13">
                  <c:v>396.40571360396001</c:v>
                </c:pt>
                <c:pt idx="14">
                  <c:v>402.98028672325103</c:v>
                </c:pt>
                <c:pt idx="15">
                  <c:v>409.51934968743501</c:v>
                </c:pt>
                <c:pt idx="16">
                  <c:v>415.95806071987698</c:v>
                </c:pt>
                <c:pt idx="17">
                  <c:v>422.72578500709801</c:v>
                </c:pt>
                <c:pt idx="18">
                  <c:v>430.77249351666597</c:v>
                </c:pt>
                <c:pt idx="19">
                  <c:v>441.42309582486098</c:v>
                </c:pt>
                <c:pt idx="20">
                  <c:v>456.124522193198</c:v>
                </c:pt>
                <c:pt idx="21">
                  <c:v>476.193495347664</c:v>
                </c:pt>
                <c:pt idx="22">
                  <c:v>502.66127848789102</c:v>
                </c:pt>
                <c:pt idx="23">
                  <c:v>536.25888506042804</c:v>
                </c:pt>
                <c:pt idx="24">
                  <c:v>577.51994421203597</c:v>
                </c:pt>
                <c:pt idx="25">
                  <c:v>626.92704906638801</c:v>
                </c:pt>
                <c:pt idx="26">
                  <c:v>685.00935859871902</c:v>
                </c:pt>
                <c:pt idx="27">
                  <c:v>752.31642837136098</c:v>
                </c:pt>
                <c:pt idx="28">
                  <c:v>829.23790035748402</c:v>
                </c:pt>
                <c:pt idx="29">
                  <c:v>915.70332013266795</c:v>
                </c:pt>
                <c:pt idx="30">
                  <c:v>1010.86695547437</c:v>
                </c:pt>
                <c:pt idx="31">
                  <c:v>1112.92522865813</c:v>
                </c:pt>
                <c:pt idx="32">
                  <c:v>1219.18915538035</c:v>
                </c:pt>
                <c:pt idx="33">
                  <c:v>1326.4341046862901</c:v>
                </c:pt>
                <c:pt idx="34">
                  <c:v>1431.4212318498901</c:v>
                </c:pt>
                <c:pt idx="35">
                  <c:v>1531.40213421822</c:v>
                </c:pt>
                <c:pt idx="36">
                  <c:v>1624.4286906626501</c:v>
                </c:pt>
                <c:pt idx="37">
                  <c:v>1709.3877390783</c:v>
                </c:pt>
                <c:pt idx="38">
                  <c:v>1785.81238423636</c:v>
                </c:pt>
                <c:pt idx="39">
                  <c:v>1853.6182696598</c:v>
                </c:pt>
                <c:pt idx="40">
                  <c:v>1912.9250496765401</c:v>
                </c:pt>
                <c:pt idx="41">
                  <c:v>1964.0517053490901</c:v>
                </c:pt>
                <c:pt idx="42">
                  <c:v>2007.66822572674</c:v>
                </c:pt>
                <c:pt idx="43">
                  <c:v>2045.0054749682799</c:v>
                </c:pt>
                <c:pt idx="44">
                  <c:v>2077.99906936467</c:v>
                </c:pt>
                <c:pt idx="45">
                  <c:v>2109.2616482059898</c:v>
                </c:pt>
                <c:pt idx="46">
                  <c:v>2141.8203647716</c:v>
                </c:pt>
                <c:pt idx="47">
                  <c:v>2178.6193021170402</c:v>
                </c:pt>
                <c:pt idx="48">
                  <c:v>2221.8738820980502</c:v>
                </c:pt>
                <c:pt idx="49">
                  <c:v>2272.4556257091199</c:v>
                </c:pt>
                <c:pt idx="50">
                  <c:v>2329.5287239533</c:v>
                </c:pt>
                <c:pt idx="51">
                  <c:v>2390.6081344413401</c:v>
                </c:pt>
                <c:pt idx="52">
                  <c:v>2452.06773364729</c:v>
                </c:pt>
                <c:pt idx="53">
                  <c:v>2509.9606436203699</c:v>
                </c:pt>
                <c:pt idx="54">
                  <c:v>2560.9034792653201</c:v>
                </c:pt>
                <c:pt idx="55">
                  <c:v>2602.7688027245399</c:v>
                </c:pt>
                <c:pt idx="56">
                  <c:v>2635.0161494839599</c:v>
                </c:pt>
                <c:pt idx="57">
                  <c:v>2658.6207172395202</c:v>
                </c:pt>
                <c:pt idx="58">
                  <c:v>2675.6731184236701</c:v>
                </c:pt>
                <c:pt idx="59">
                  <c:v>2688.7914104250499</c:v>
                </c:pt>
                <c:pt idx="60">
                  <c:v>2700.5067948031001</c:v>
                </c:pt>
                <c:pt idx="61">
                  <c:v>2712.76934123707</c:v>
                </c:pt>
                <c:pt idx="62">
                  <c:v>2726.6780168017899</c:v>
                </c:pt>
                <c:pt idx="63">
                  <c:v>2742.4735196228698</c:v>
                </c:pt>
                <c:pt idx="64">
                  <c:v>2759.7544098680701</c:v>
                </c:pt>
                <c:pt idx="65">
                  <c:v>2777.8135913697101</c:v>
                </c:pt>
                <c:pt idx="66">
                  <c:v>2795.9714597696202</c:v>
                </c:pt>
                <c:pt idx="67">
                  <c:v>2813.80915708253</c:v>
                </c:pt>
                <c:pt idx="68">
                  <c:v>2831.2572076909501</c:v>
                </c:pt>
                <c:pt idx="69">
                  <c:v>2848.54238956464</c:v>
                </c:pt>
                <c:pt idx="70">
                  <c:v>2866.02781001726</c:v>
                </c:pt>
                <c:pt idx="71">
                  <c:v>2884.0025212617402</c:v>
                </c:pt>
                <c:pt idx="72">
                  <c:v>2902.4895975148202</c:v>
                </c:pt>
                <c:pt idx="73">
                  <c:v>2921.1375373402898</c:v>
                </c:pt>
                <c:pt idx="74">
                  <c:v>2939.2334249845399</c:v>
                </c:pt>
                <c:pt idx="75">
                  <c:v>2955.8347790038101</c:v>
                </c:pt>
                <c:pt idx="76">
                  <c:v>2969.9768350674299</c:v>
                </c:pt>
                <c:pt idx="77">
                  <c:v>2980.8896109544899</c:v>
                </c:pt>
                <c:pt idx="78">
                  <c:v>2988.1652302390198</c:v>
                </c:pt>
                <c:pt idx="79">
                  <c:v>2991.84734987395</c:v>
                </c:pt>
                <c:pt idx="80">
                  <c:v>2992.44749690667</c:v>
                </c:pt>
                <c:pt idx="81">
                  <c:v>2990.8994281130999</c:v>
                </c:pt>
                <c:pt idx="82">
                  <c:v>2988.4427090717199</c:v>
                </c:pt>
                <c:pt idx="83">
                  <c:v>2986.4176539093501</c:v>
                </c:pt>
                <c:pt idx="84">
                  <c:v>2985.9892217378501</c:v>
                </c:pt>
                <c:pt idx="85">
                  <c:v>2987.8811479246001</c:v>
                </c:pt>
                <c:pt idx="86">
                  <c:v>2992.23308809422</c:v>
                </c:pt>
                <c:pt idx="87">
                  <c:v>2998.6474807059899</c:v>
                </c:pt>
                <c:pt idx="88">
                  <c:v>3006.3906801264602</c:v>
                </c:pt>
                <c:pt idx="89">
                  <c:v>3014.6304139599802</c:v>
                </c:pt>
                <c:pt idx="90">
                  <c:v>3022.5913050985</c:v>
                </c:pt>
                <c:pt idx="91">
                  <c:v>3029.58725791713</c:v>
                </c:pt>
                <c:pt idx="92">
                  <c:v>3034.9817956265101</c:v>
                </c:pt>
                <c:pt idx="93">
                  <c:v>3038.1714637263799</c:v>
                </c:pt>
                <c:pt idx="94">
                  <c:v>3038.6625866045501</c:v>
                </c:pt>
                <c:pt idx="95">
                  <c:v>3036.2409210710398</c:v>
                </c:pt>
                <c:pt idx="96">
                  <c:v>3031.1592785201101</c:v>
                </c:pt>
                <c:pt idx="97">
                  <c:v>3024.2307254879502</c:v>
                </c:pt>
                <c:pt idx="98">
                  <c:v>3016.7372832572</c:v>
                </c:pt>
                <c:pt idx="99">
                  <c:v>3010.1368801315698</c:v>
                </c:pt>
                <c:pt idx="100">
                  <c:v>3005.63890547344</c:v>
                </c:pt>
                <c:pt idx="101">
                  <c:v>3003.7830701840498</c:v>
                </c:pt>
                <c:pt idx="102">
                  <c:v>3004.1729730297502</c:v>
                </c:pt>
                <c:pt idx="103">
                  <c:v>3005.4742608156598</c:v>
                </c:pt>
                <c:pt idx="104">
                  <c:v>3005.6950360579399</c:v>
                </c:pt>
                <c:pt idx="105">
                  <c:v>3002.6583128238399</c:v>
                </c:pt>
                <c:pt idx="106">
                  <c:v>2994.5061459388698</c:v>
                </c:pt>
                <c:pt idx="107">
                  <c:v>2980.0783197984401</c:v>
                </c:pt>
                <c:pt idx="108">
                  <c:v>2959.0743800414298</c:v>
                </c:pt>
                <c:pt idx="109">
                  <c:v>2931.9903899922301</c:v>
                </c:pt>
                <c:pt idx="110">
                  <c:v>2899.8793019182899</c:v>
                </c:pt>
                <c:pt idx="111">
                  <c:v>2864.0049112740398</c:v>
                </c:pt>
                <c:pt idx="112">
                  <c:v>2825.4590205414002</c:v>
                </c:pt>
                <c:pt idx="113">
                  <c:v>2784.81040172843</c:v>
                </c:pt>
                <c:pt idx="114">
                  <c:v>2741.8599331099099</c:v>
                </c:pt>
                <c:pt idx="115">
                  <c:v>2695.57653670332</c:v>
                </c:pt>
                <c:pt idx="116">
                  <c:v>2644.26103296666</c:v>
                </c:pt>
                <c:pt idx="117">
                  <c:v>2585.9202406783702</c:v>
                </c:pt>
                <c:pt idx="118">
                  <c:v>2518.7536398070201</c:v>
                </c:pt>
                <c:pt idx="119">
                  <c:v>2441.6058249970902</c:v>
                </c:pt>
                <c:pt idx="120">
                  <c:v>2354.2527936702299</c:v>
                </c:pt>
                <c:pt idx="121">
                  <c:v>2257.4573796473001</c:v>
                </c:pt>
                <c:pt idx="122">
                  <c:v>2152.8053683532698</c:v>
                </c:pt>
                <c:pt idx="123">
                  <c:v>2042.38427788538</c:v>
                </c:pt>
                <c:pt idx="124">
                  <c:v>1928.3874476813</c:v>
                </c:pt>
                <c:pt idx="125">
                  <c:v>1812.73179261018</c:v>
                </c:pt>
                <c:pt idx="126">
                  <c:v>1696.7784281654599</c:v>
                </c:pt>
                <c:pt idx="127">
                  <c:v>1581.23388857858</c:v>
                </c:pt>
                <c:pt idx="128">
                  <c:v>1466.26919407538</c:v>
                </c:pt>
                <c:pt idx="129">
                  <c:v>1351.8224934853099</c:v>
                </c:pt>
                <c:pt idx="130">
                  <c:v>1237.97508183543</c:v>
                </c:pt>
                <c:pt idx="131">
                  <c:v>1125.2513096298101</c:v>
                </c:pt>
                <c:pt idx="132">
                  <c:v>1014.71685751256</c:v>
                </c:pt>
                <c:pt idx="133">
                  <c:v>907.83250945522104</c:v>
                </c:pt>
                <c:pt idx="134">
                  <c:v>806.12733154797195</c:v>
                </c:pt>
                <c:pt idx="135">
                  <c:v>710.83533368947803</c:v>
                </c:pt>
                <c:pt idx="136">
                  <c:v>622.653520933614</c:v>
                </c:pt>
                <c:pt idx="137">
                  <c:v>541.72486393650195</c:v>
                </c:pt>
                <c:pt idx="138">
                  <c:v>467.86279253696301</c:v>
                </c:pt>
                <c:pt idx="139">
                  <c:v>400.95706770338302</c:v>
                </c:pt>
                <c:pt idx="140">
                  <c:v>341.45265600160297</c:v>
                </c:pt>
                <c:pt idx="141">
                  <c:v>290.76400167028203</c:v>
                </c:pt>
                <c:pt idx="142">
                  <c:v>251.46722817034399</c:v>
                </c:pt>
                <c:pt idx="143">
                  <c:v>227.12204230858401</c:v>
                </c:pt>
                <c:pt idx="144">
                  <c:v>221.65335693955501</c:v>
                </c:pt>
                <c:pt idx="145">
                  <c:v>238.37965226185599</c:v>
                </c:pt>
                <c:pt idx="146">
                  <c:v>278.95093205849201</c:v>
                </c:pt>
                <c:pt idx="147">
                  <c:v>342.54960273244302</c:v>
                </c:pt>
                <c:pt idx="148">
                  <c:v>425.64567335473299</c:v>
                </c:pt>
                <c:pt idx="149">
                  <c:v>522.41445290777006</c:v>
                </c:pt>
                <c:pt idx="150">
                  <c:v>625.72289937349296</c:v>
                </c:pt>
                <c:pt idx="151">
                  <c:v>728.45394773683597</c:v>
                </c:pt>
                <c:pt idx="152">
                  <c:v>824.87524204796102</c:v>
                </c:pt>
                <c:pt idx="153">
                  <c:v>911.73570512454603</c:v>
                </c:pt>
                <c:pt idx="154">
                  <c:v>988.78670731953105</c:v>
                </c:pt>
                <c:pt idx="155">
                  <c:v>1058.52174392952</c:v>
                </c:pt>
                <c:pt idx="156">
                  <c:v>1125.1461635872199</c:v>
                </c:pt>
                <c:pt idx="157">
                  <c:v>1193.07425257468</c:v>
                </c:pt>
                <c:pt idx="158">
                  <c:v>1265.46169478401</c:v>
                </c:pt>
                <c:pt idx="159">
                  <c:v>1343.2781257982399</c:v>
                </c:pt>
                <c:pt idx="160">
                  <c:v>1425.18554826902</c:v>
                </c:pt>
                <c:pt idx="161">
                  <c:v>1508.1387805080201</c:v>
                </c:pt>
                <c:pt idx="162">
                  <c:v>1588.35541453526</c:v>
                </c:pt>
                <c:pt idx="163">
                  <c:v>1662.24915141969</c:v>
                </c:pt>
                <c:pt idx="164">
                  <c:v>1727.0781604138001</c:v>
                </c:pt>
                <c:pt idx="165">
                  <c:v>1781.2964394936801</c:v>
                </c:pt>
                <c:pt idx="166">
                  <c:v>1824.7394823437801</c:v>
                </c:pt>
                <c:pt idx="167">
                  <c:v>1858.7351046968899</c:v>
                </c:pt>
                <c:pt idx="168">
                  <c:v>1886.06527566165</c:v>
                </c:pt>
                <c:pt idx="169">
                  <c:v>1910.5840479569299</c:v>
                </c:pt>
                <c:pt idx="170">
                  <c:v>1936.3661753885001</c:v>
                </c:pt>
                <c:pt idx="171">
                  <c:v>1966.5197022816899</c:v>
                </c:pt>
                <c:pt idx="172">
                  <c:v>2002.0840010367001</c:v>
                </c:pt>
                <c:pt idx="173">
                  <c:v>2041.5444649892299</c:v>
                </c:pt>
                <c:pt idx="174">
                  <c:v>2081.31169873401</c:v>
                </c:pt>
                <c:pt idx="175">
                  <c:v>2117.09191561636</c:v>
                </c:pt>
                <c:pt idx="176">
                  <c:v>2145.6215130298201</c:v>
                </c:pt>
                <c:pt idx="177">
                  <c:v>2166.0055270459402</c:v>
                </c:pt>
                <c:pt idx="178">
                  <c:v>2180.04275864786</c:v>
                </c:pt>
                <c:pt idx="179">
                  <c:v>2191.3877631622699</c:v>
                </c:pt>
                <c:pt idx="180">
                  <c:v>2203.94619480146</c:v>
                </c:pt>
                <c:pt idx="181">
                  <c:v>2220.2356212414502</c:v>
                </c:pt>
                <c:pt idx="182">
                  <c:v>2240.4104324975401</c:v>
                </c:pt>
                <c:pt idx="183">
                  <c:v>2262.2962390493099</c:v>
                </c:pt>
                <c:pt idx="184">
                  <c:v>2282.30950431772</c:v>
                </c:pt>
                <c:pt idx="185">
                  <c:v>2296.7821707032999</c:v>
                </c:pt>
                <c:pt idx="186">
                  <c:v>2303.1089639892002</c:v>
                </c:pt>
                <c:pt idx="187">
                  <c:v>2300.29030417999</c:v>
                </c:pt>
                <c:pt idx="188">
                  <c:v>2288.75003089131</c:v>
                </c:pt>
                <c:pt idx="189">
                  <c:v>2269.6150625139499</c:v>
                </c:pt>
                <c:pt idx="190">
                  <c:v>2243.8311508551001</c:v>
                </c:pt>
                <c:pt idx="191">
                  <c:v>2211.5032944548602</c:v>
                </c:pt>
                <c:pt idx="192">
                  <c:v>2171.71056120496</c:v>
                </c:pt>
                <c:pt idx="193">
                  <c:v>2122.8192858228399</c:v>
                </c:pt>
                <c:pt idx="194">
                  <c:v>2063.0993322530398</c:v>
                </c:pt>
                <c:pt idx="195">
                  <c:v>1991.3334961599201</c:v>
                </c:pt>
                <c:pt idx="196">
                  <c:v>1907.15668803177</c:v>
                </c:pt>
                <c:pt idx="197">
                  <c:v>1811.03895315976</c:v>
                </c:pt>
                <c:pt idx="198">
                  <c:v>1704.0255305626799</c:v>
                </c:pt>
                <c:pt idx="199">
                  <c:v>1587.45015451987</c:v>
                </c:pt>
                <c:pt idx="200">
                  <c:v>1462.79741605706</c:v>
                </c:pt>
                <c:pt idx="201">
                  <c:v>1331.7569799652799</c:v>
                </c:pt>
                <c:pt idx="202">
                  <c:v>1196.3920533995699</c:v>
                </c:pt>
                <c:pt idx="203">
                  <c:v>1059.31407414912</c:v>
                </c:pt>
                <c:pt idx="204">
                  <c:v>923.80576361148701</c:v>
                </c:pt>
                <c:pt idx="205">
                  <c:v>793.88432102777097</c:v>
                </c:pt>
                <c:pt idx="206">
                  <c:v>674.27116902141302</c:v>
                </c:pt>
                <c:pt idx="207">
                  <c:v>570.14313781022497</c:v>
                </c:pt>
                <c:pt idx="208">
                  <c:v>486.48602258309103</c:v>
                </c:pt>
                <c:pt idx="209">
                  <c:v>426.981409704084</c:v>
                </c:pt>
                <c:pt idx="210">
                  <c:v>392.66120600692301</c:v>
                </c:pt>
                <c:pt idx="211">
                  <c:v>380.91696031346299</c:v>
                </c:pt>
                <c:pt idx="212">
                  <c:v>385.58742784982798</c:v>
                </c:pt>
                <c:pt idx="213">
                  <c:v>398.56038195080799</c:v>
                </c:pt>
                <c:pt idx="214">
                  <c:v>412.64360267134299</c:v>
                </c:pt>
                <c:pt idx="215">
                  <c:v>424.68967208260898</c:v>
                </c:pt>
                <c:pt idx="216">
                  <c:v>437.53253159893097</c:v>
                </c:pt>
                <c:pt idx="217">
                  <c:v>459.53271251111499</c:v>
                </c:pt>
                <c:pt idx="218">
                  <c:v>501.45004303253597</c:v>
                </c:pt>
                <c:pt idx="219">
                  <c:v>571.62922397548903</c:v>
                </c:pt>
                <c:pt idx="220">
                  <c:v>671.51226657730001</c:v>
                </c:pt>
                <c:pt idx="221">
                  <c:v>793.69486973265498</c:v>
                </c:pt>
                <c:pt idx="222">
                  <c:v>923.837442318743</c:v>
                </c:pt>
                <c:pt idx="223">
                  <c:v>1045.99874196163</c:v>
                </c:pt>
                <c:pt idx="224">
                  <c:v>1149.2023465580901</c:v>
                </c:pt>
                <c:pt idx="225">
                  <c:v>1232.24295947837</c:v>
                </c:pt>
                <c:pt idx="226">
                  <c:v>1304.4068507413201</c:v>
                </c:pt>
                <c:pt idx="227">
                  <c:v>1381.6239444416599</c:v>
                </c:pt>
                <c:pt idx="228">
                  <c:v>1479.65358769613</c:v>
                </c:pt>
                <c:pt idx="229">
                  <c:v>1607.20346238818</c:v>
                </c:pt>
                <c:pt idx="230">
                  <c:v>1761.81013655576</c:v>
                </c:pt>
                <c:pt idx="231">
                  <c:v>1929.9943684830901</c:v>
                </c:pt>
                <c:pt idx="232">
                  <c:v>2091.3590985486198</c:v>
                </c:pt>
                <c:pt idx="233">
                  <c:v>2224.81180404835</c:v>
                </c:pt>
                <c:pt idx="234">
                  <c:v>2314.55194729404</c:v>
                </c:pt>
                <c:pt idx="235">
                  <c:v>2353.91337099049</c:v>
                </c:pt>
                <c:pt idx="236">
                  <c:v>2346.1981682776</c:v>
                </c:pt>
                <c:pt idx="237">
                  <c:v>2302.7493586362398</c:v>
                </c:pt>
                <c:pt idx="238">
                  <c:v>2239.2773965390102</c:v>
                </c:pt>
                <c:pt idx="239">
                  <c:v>2171.72239566794</c:v>
                </c:pt>
                <c:pt idx="240">
                  <c:v>2112.7704875944501</c:v>
                </c:pt>
                <c:pt idx="241">
                  <c:v>2069.7359016980899</c:v>
                </c:pt>
                <c:pt idx="242">
                  <c:v>2044.05045199403</c:v>
                </c:pt>
                <c:pt idx="243">
                  <c:v>2032.1823387567699</c:v>
                </c:pt>
                <c:pt idx="244">
                  <c:v>2027.49883173696</c:v>
                </c:pt>
                <c:pt idx="245">
                  <c:v>2022.43799521766</c:v>
                </c:pt>
                <c:pt idx="246">
                  <c:v>2010.38616027842</c:v>
                </c:pt>
                <c:pt idx="247">
                  <c:v>1986.8421429506</c:v>
                </c:pt>
                <c:pt idx="248">
                  <c:v>1949.7098778900699</c:v>
                </c:pt>
                <c:pt idx="249">
                  <c:v>1898.81549553887</c:v>
                </c:pt>
                <c:pt idx="250">
                  <c:v>1834.9396850939099</c:v>
                </c:pt>
                <c:pt idx="251">
                  <c:v>1758.7676319633399</c:v>
                </c:pt>
                <c:pt idx="252">
                  <c:v>1670.17185343491</c:v>
                </c:pt>
                <c:pt idx="253">
                  <c:v>1568.1412877610801</c:v>
                </c:pt>
                <c:pt idx="254">
                  <c:v>1451.45035061357</c:v>
                </c:pt>
                <c:pt idx="255">
                  <c:v>1319.86767598039</c:v>
                </c:pt>
                <c:pt idx="256">
                  <c:v>1175.4400317969601</c:v>
                </c:pt>
                <c:pt idx="257">
                  <c:v>1023.28017087124</c:v>
                </c:pt>
                <c:pt idx="258">
                  <c:v>871.41230393180001</c:v>
                </c:pt>
                <c:pt idx="259">
                  <c:v>729.55207117561895</c:v>
                </c:pt>
                <c:pt idx="260">
                  <c:v>607.09372679171202</c:v>
                </c:pt>
                <c:pt idx="261">
                  <c:v>510.89293469051501</c:v>
                </c:pt>
                <c:pt idx="262">
                  <c:v>443.55327518256001</c:v>
                </c:pt>
                <c:pt idx="263">
                  <c:v>402.80489848119697</c:v>
                </c:pt>
                <c:pt idx="264">
                  <c:v>382.24162772958101</c:v>
                </c:pt>
                <c:pt idx="265">
                  <c:v>373.26192348544203</c:v>
                </c:pt>
                <c:pt idx="266">
                  <c:v>367.67527539539998</c:v>
                </c:pt>
                <c:pt idx="267">
                  <c:v>360.20842889338201</c:v>
                </c:pt>
                <c:pt idx="268">
                  <c:v>350.14317029156803</c:v>
                </c:pt>
                <c:pt idx="269">
                  <c:v>341.54848778100302</c:v>
                </c:pt>
                <c:pt idx="270">
                  <c:v>341.98840131870998</c:v>
                </c:pt>
                <c:pt idx="271">
                  <c:v>360.08200305550201</c:v>
                </c:pt>
                <c:pt idx="272">
                  <c:v>402.69445609127899</c:v>
                </c:pt>
                <c:pt idx="273">
                  <c:v>472.676684181773</c:v>
                </c:pt>
                <c:pt idx="274">
                  <c:v>567.87320236979303</c:v>
                </c:pt>
                <c:pt idx="275">
                  <c:v>681.66022111812094</c:v>
                </c:pt>
                <c:pt idx="276">
                  <c:v>804.74997277637101</c:v>
                </c:pt>
                <c:pt idx="277">
                  <c:v>927.60068133758398</c:v>
                </c:pt>
                <c:pt idx="278">
                  <c:v>1042.6272138864499</c:v>
                </c:pt>
                <c:pt idx="279">
                  <c:v>1145.5387667212699</c:v>
                </c:pt>
                <c:pt idx="280">
                  <c:v>1235.47793334212</c:v>
                </c:pt>
                <c:pt idx="281">
                  <c:v>1314.07781885544</c:v>
                </c:pt>
                <c:pt idx="282">
                  <c:v>1383.9282964932199</c:v>
                </c:pt>
                <c:pt idx="283">
                  <c:v>1447.10221414016</c:v>
                </c:pt>
                <c:pt idx="284">
                  <c:v>1504.2822840501999</c:v>
                </c:pt>
                <c:pt idx="285">
                  <c:v>1554.7208907591601</c:v>
                </c:pt>
                <c:pt idx="286">
                  <c:v>1596.91000268518</c:v>
                </c:pt>
                <c:pt idx="287">
                  <c:v>1629.5818213996499</c:v>
                </c:pt>
                <c:pt idx="288">
                  <c:v>1652.5808150683699</c:v>
                </c:pt>
                <c:pt idx="289">
                  <c:v>1667.24635277366</c:v>
                </c:pt>
                <c:pt idx="290">
                  <c:v>1676.1655549320801</c:v>
                </c:pt>
                <c:pt idx="291">
                  <c:v>1682.40533469975</c:v>
                </c:pt>
                <c:pt idx="292">
                  <c:v>1688.5155682550101</c:v>
                </c:pt>
                <c:pt idx="293">
                  <c:v>1695.6562028383401</c:v>
                </c:pt>
                <c:pt idx="294">
                  <c:v>1703.1424497525099</c:v>
                </c:pt>
                <c:pt idx="295">
                  <c:v>1708.5620686013001</c:v>
                </c:pt>
                <c:pt idx="296">
                  <c:v>1708.4385552405799</c:v>
                </c:pt>
                <c:pt idx="297">
                  <c:v>1699.2359957275701</c:v>
                </c:pt>
                <c:pt idx="298">
                  <c:v>1678.3819948230901</c:v>
                </c:pt>
                <c:pt idx="299">
                  <c:v>1644.9810976921101</c:v>
                </c:pt>
                <c:pt idx="300">
                  <c:v>1600.0155894019399</c:v>
                </c:pt>
                <c:pt idx="301">
                  <c:v>1546.02897476766</c:v>
                </c:pt>
                <c:pt idx="302">
                  <c:v>1486.4648443395699</c:v>
                </c:pt>
                <c:pt idx="303">
                  <c:v>1424.9112594573701</c:v>
                </c:pt>
                <c:pt idx="304">
                  <c:v>1364.45963239564</c:v>
                </c:pt>
                <c:pt idx="305">
                  <c:v>1307.27442631401</c:v>
                </c:pt>
                <c:pt idx="306">
                  <c:v>1254.3627164521199</c:v>
                </c:pt>
                <c:pt idx="307">
                  <c:v>1205.48637520036</c:v>
                </c:pt>
                <c:pt idx="308">
                  <c:v>1159.1801300572299</c:v>
                </c:pt>
                <c:pt idx="309">
                  <c:v>1112.8912385067499</c:v>
                </c:pt>
                <c:pt idx="310">
                  <c:v>1063.29709537701</c:v>
                </c:pt>
                <c:pt idx="311">
                  <c:v>1006.85726521582</c:v>
                </c:pt>
                <c:pt idx="312">
                  <c:v>940.60688435595</c:v>
                </c:pt>
                <c:pt idx="313">
                  <c:v>863.10246062090403</c:v>
                </c:pt>
                <c:pt idx="314">
                  <c:v>775.30577007145905</c:v>
                </c:pt>
                <c:pt idx="315">
                  <c:v>681.07942569671195</c:v>
                </c:pt>
                <c:pt idx="316">
                  <c:v>586.94538880632501</c:v>
                </c:pt>
                <c:pt idx="317">
                  <c:v>500.90890236928402</c:v>
                </c:pt>
                <c:pt idx="318">
                  <c:v>430.48987947120298</c:v>
                </c:pt>
                <c:pt idx="319">
                  <c:v>380.51050933751401</c:v>
                </c:pt>
                <c:pt idx="320">
                  <c:v>351.44098683836</c:v>
                </c:pt>
                <c:pt idx="321">
                  <c:v>339.02870741210302</c:v>
                </c:pt>
                <c:pt idx="322">
                  <c:v>335.52659565728101</c:v>
                </c:pt>
                <c:pt idx="323">
                  <c:v>332.26071989502498</c:v>
                </c:pt>
                <c:pt idx="324">
                  <c:v>322.766253361304</c:v>
                </c:pt>
                <c:pt idx="325">
                  <c:v>305.46006973000198</c:v>
                </c:pt>
                <c:pt idx="326">
                  <c:v>284.89688910227301</c:v>
                </c:pt>
                <c:pt idx="327">
                  <c:v>271.05487870959399</c:v>
                </c:pt>
                <c:pt idx="328">
                  <c:v>276.70278049294399</c:v>
                </c:pt>
                <c:pt idx="329">
                  <c:v>313.54197517698202</c:v>
                </c:pt>
                <c:pt idx="330">
                  <c:v>388.30145251512999</c:v>
                </c:pt>
                <c:pt idx="331">
                  <c:v>500.10953387338998</c:v>
                </c:pt>
                <c:pt idx="332">
                  <c:v>640.14686353790398</c:v>
                </c:pt>
                <c:pt idx="333">
                  <c:v>793.81638031774105</c:v>
                </c:pt>
                <c:pt idx="334">
                  <c:v>944.69025485929399</c:v>
                </c:pt>
                <c:pt idx="335">
                  <c:v>1078.74799748903</c:v>
                </c:pt>
                <c:pt idx="336">
                  <c:v>1187.31787789893</c:v>
                </c:pt>
                <c:pt idx="337">
                  <c:v>1267.7758284951899</c:v>
                </c:pt>
                <c:pt idx="338">
                  <c:v>1322.1116322847399</c:v>
                </c:pt>
                <c:pt idx="339">
                  <c:v>1354.3711294673701</c:v>
                </c:pt>
                <c:pt idx="340">
                  <c:v>1368.27770476725</c:v>
                </c:pt>
                <c:pt idx="341">
                  <c:v>1365.9588558866701</c:v>
                </c:pt>
                <c:pt idx="342">
                  <c:v>1347.96037750038</c:v>
                </c:pt>
                <c:pt idx="343">
                  <c:v>1314.0778468651299</c:v>
                </c:pt>
                <c:pt idx="344">
                  <c:v>1264.30019285958</c:v>
                </c:pt>
                <c:pt idx="345">
                  <c:v>1199.3732247774001</c:v>
                </c:pt>
                <c:pt idx="346">
                  <c:v>1120.9137915170199</c:v>
                </c:pt>
                <c:pt idx="347">
                  <c:v>1031.3219188661801</c:v>
                </c:pt>
                <c:pt idx="348">
                  <c:v>933.76852145600299</c:v>
                </c:pt>
                <c:pt idx="349">
                  <c:v>832.32553568889</c:v>
                </c:pt>
                <c:pt idx="350">
                  <c:v>732.04991163221598</c:v>
                </c:pt>
                <c:pt idx="351">
                  <c:v>638.72432527511296</c:v>
                </c:pt>
                <c:pt idx="352">
                  <c:v>558.06873005945204</c:v>
                </c:pt>
                <c:pt idx="353">
                  <c:v>494.50753163021102</c:v>
                </c:pt>
                <c:pt idx="354">
                  <c:v>449.869821305127</c:v>
                </c:pt>
                <c:pt idx="355">
                  <c:v>422.571562520057</c:v>
                </c:pt>
                <c:pt idx="356">
                  <c:v>407.779577462953</c:v>
                </c:pt>
                <c:pt idx="357">
                  <c:v>398.76134619409299</c:v>
                </c:pt>
                <c:pt idx="358">
                  <c:v>389.15542914824499</c:v>
                </c:pt>
                <c:pt idx="359">
                  <c:v>375.43745271740602</c:v>
                </c:pt>
                <c:pt idx="360">
                  <c:v>358.640878061379</c:v>
                </c:pt>
                <c:pt idx="361">
                  <c:v>344.57647910877898</c:v>
                </c:pt>
                <c:pt idx="362">
                  <c:v>342.33863883956599</c:v>
                </c:pt>
                <c:pt idx="363">
                  <c:v>361.552529521964</c:v>
                </c:pt>
                <c:pt idx="364">
                  <c:v>409.30254312204602</c:v>
                </c:pt>
                <c:pt idx="365">
                  <c:v>487.78868048864803</c:v>
                </c:pt>
                <c:pt idx="366">
                  <c:v>593.46675039714705</c:v>
                </c:pt>
                <c:pt idx="367">
                  <c:v>717.87936967387702</c:v>
                </c:pt>
                <c:pt idx="368">
                  <c:v>849.79441691003797</c:v>
                </c:pt>
                <c:pt idx="369">
                  <c:v>977.85174085304004</c:v>
                </c:pt>
                <c:pt idx="370">
                  <c:v>1092.82585637649</c:v>
                </c:pt>
                <c:pt idx="371">
                  <c:v>1188.86600941405</c:v>
                </c:pt>
                <c:pt idx="372">
                  <c:v>1263.55294031428</c:v>
                </c:pt>
                <c:pt idx="373">
                  <c:v>1317.0883235602901</c:v>
                </c:pt>
                <c:pt idx="374">
                  <c:v>1351.1867941253199</c:v>
                </c:pt>
                <c:pt idx="375">
                  <c:v>1368.1773279749</c:v>
                </c:pt>
                <c:pt idx="376">
                  <c:v>1370.52984833541</c:v>
                </c:pt>
                <c:pt idx="377">
                  <c:v>1360.71220636672</c:v>
                </c:pt>
                <c:pt idx="378">
                  <c:v>1341.1327558338201</c:v>
                </c:pt>
                <c:pt idx="379">
                  <c:v>1313.97841564176</c:v>
                </c:pt>
                <c:pt idx="380">
                  <c:v>1280.9287331667999</c:v>
                </c:pt>
                <c:pt idx="381">
                  <c:v>1242.87934399255</c:v>
                </c:pt>
                <c:pt idx="382">
                  <c:v>1199.8533477523599</c:v>
                </c:pt>
                <c:pt idx="383">
                  <c:v>1151.2085034121401</c:v>
                </c:pt>
                <c:pt idx="384">
                  <c:v>1096.1179616576901</c:v>
                </c:pt>
                <c:pt idx="385">
                  <c:v>1034.1831310494999</c:v>
                </c:pt>
                <c:pt idx="386">
                  <c:v>965.97454305145004</c:v>
                </c:pt>
                <c:pt idx="387">
                  <c:v>893.30611680758602</c:v>
                </c:pt>
                <c:pt idx="388">
                  <c:v>819.12944689235496</c:v>
                </c:pt>
                <c:pt idx="389">
                  <c:v>747.06827168152904</c:v>
                </c:pt>
                <c:pt idx="390">
                  <c:v>680.74984079276499</c:v>
                </c:pt>
                <c:pt idx="391">
                  <c:v>623.16429398433399</c:v>
                </c:pt>
                <c:pt idx="392">
                  <c:v>576.25450069293902</c:v>
                </c:pt>
                <c:pt idx="393">
                  <c:v>540.81915307105101</c:v>
                </c:pt>
                <c:pt idx="394">
                  <c:v>516.66095676430803</c:v>
                </c:pt>
                <c:pt idx="395">
                  <c:v>502.80930626289199</c:v>
                </c:pt>
                <c:pt idx="396">
                  <c:v>497.65589671256299</c:v>
                </c:pt>
                <c:pt idx="397">
                  <c:v>498.96704065194803</c:v>
                </c:pt>
                <c:pt idx="398">
                  <c:v>503.902283179942</c:v>
                </c:pt>
                <c:pt idx="399">
                  <c:v>509.25505792106202</c:v>
                </c:pt>
                <c:pt idx="400">
                  <c:v>512.06040383360801</c:v>
                </c:pt>
                <c:pt idx="401">
                  <c:v>510.51614067204503</c:v>
                </c:pt>
                <c:pt idx="402">
                  <c:v>504.94813384321498</c:v>
                </c:pt>
                <c:pt idx="403">
                  <c:v>498.42892096281901</c:v>
                </c:pt>
                <c:pt idx="404">
                  <c:v>496.68805371014298</c:v>
                </c:pt>
                <c:pt idx="405">
                  <c:v>507.13053581047802</c:v>
                </c:pt>
                <c:pt idx="406">
                  <c:v>537.06476843936605</c:v>
                </c:pt>
                <c:pt idx="407">
                  <c:v>591.55526075870398</c:v>
                </c:pt>
                <c:pt idx="408">
                  <c:v>671.54519879064003</c:v>
                </c:pt>
                <c:pt idx="409">
                  <c:v>772.91942875456596</c:v>
                </c:pt>
                <c:pt idx="410">
                  <c:v>886.93195942634497</c:v>
                </c:pt>
                <c:pt idx="411">
                  <c:v>1001.95426945248</c:v>
                </c:pt>
                <c:pt idx="412">
                  <c:v>1105.9958688346801</c:v>
                </c:pt>
                <c:pt idx="413">
                  <c:v>1189.1498448657401</c:v>
                </c:pt>
                <c:pt idx="414">
                  <c:v>1245.1845979673401</c:v>
                </c:pt>
                <c:pt idx="415">
                  <c:v>1271.90680937448</c:v>
                </c:pt>
                <c:pt idx="416">
                  <c:v>1270.4459100138499</c:v>
                </c:pt>
                <c:pt idx="417">
                  <c:v>1243.9926757119799</c:v>
                </c:pt>
                <c:pt idx="418">
                  <c:v>1196.60508482254</c:v>
                </c:pt>
                <c:pt idx="419">
                  <c:v>1132.4914443083401</c:v>
                </c:pt>
                <c:pt idx="420">
                  <c:v>1055.84696124263</c:v>
                </c:pt>
                <c:pt idx="421">
                  <c:v>971.036422729175</c:v>
                </c:pt>
                <c:pt idx="422">
                  <c:v>882.79434907665495</c:v>
                </c:pt>
                <c:pt idx="423">
                  <c:v>796.16192194343296</c:v>
                </c:pt>
                <c:pt idx="424">
                  <c:v>716.03389702044797</c:v>
                </c:pt>
                <c:pt idx="425">
                  <c:v>646.37744663496005</c:v>
                </c:pt>
                <c:pt idx="426">
                  <c:v>589.36002177693297</c:v>
                </c:pt>
                <c:pt idx="427">
                  <c:v>544.74324796143799</c:v>
                </c:pt>
                <c:pt idx="428">
                  <c:v>509.90616494537102</c:v>
                </c:pt>
                <c:pt idx="429">
                  <c:v>480.69338591225699</c:v>
                </c:pt>
                <c:pt idx="430">
                  <c:v>452.94533399883198</c:v>
                </c:pt>
                <c:pt idx="431">
                  <c:v>424.19209575853301</c:v>
                </c:pt>
                <c:pt idx="432">
                  <c:v>394.81049914459402</c:v>
                </c:pt>
                <c:pt idx="433">
                  <c:v>368.12092338453903</c:v>
                </c:pt>
                <c:pt idx="434">
                  <c:v>349.37519848657399</c:v>
                </c:pt>
                <c:pt idx="435">
                  <c:v>344.09056000656398</c:v>
                </c:pt>
                <c:pt idx="436">
                  <c:v>356.43360723745201</c:v>
                </c:pt>
                <c:pt idx="437">
                  <c:v>388.24468418656801</c:v>
                </c:pt>
                <c:pt idx="438">
                  <c:v>438.922276977281</c:v>
                </c:pt>
                <c:pt idx="439">
                  <c:v>505.97782788809599</c:v>
                </c:pt>
                <c:pt idx="440">
                  <c:v>585.82329635177405</c:v>
                </c:pt>
                <c:pt idx="441">
                  <c:v>674.35809001219195</c:v>
                </c:pt>
                <c:pt idx="442">
                  <c:v>767.14205855985097</c:v>
                </c:pt>
                <c:pt idx="443">
                  <c:v>859.24845504884297</c:v>
                </c:pt>
                <c:pt idx="444">
                  <c:v>945.12424057190299</c:v>
                </c:pt>
                <c:pt idx="445">
                  <c:v>1018.8172209816501</c:v>
                </c:pt>
                <c:pt idx="446">
                  <c:v>1074.7308120638199</c:v>
                </c:pt>
                <c:pt idx="447">
                  <c:v>1108.7399185204399</c:v>
                </c:pt>
                <c:pt idx="448">
                  <c:v>1119.2342957512601</c:v>
                </c:pt>
                <c:pt idx="449">
                  <c:v>1107.60819777249</c:v>
                </c:pt>
                <c:pt idx="450">
                  <c:v>1077.9160695678599</c:v>
                </c:pt>
                <c:pt idx="451">
                  <c:v>1035.7566096497101</c:v>
                </c:pt>
                <c:pt idx="452">
                  <c:v>986.766442102989</c:v>
                </c:pt>
                <c:pt idx="453">
                  <c:v>935.262860161003</c:v>
                </c:pt>
                <c:pt idx="454">
                  <c:v>883.51280277606998</c:v>
                </c:pt>
                <c:pt idx="455">
                  <c:v>831.85216975997298</c:v>
                </c:pt>
                <c:pt idx="456">
                  <c:v>779.54081926306105</c:v>
                </c:pt>
                <c:pt idx="457">
                  <c:v>725.95392956609601</c:v>
                </c:pt>
                <c:pt idx="458">
                  <c:v>671.59515428748603</c:v>
                </c:pt>
                <c:pt idx="459">
                  <c:v>618.51126172429997</c:v>
                </c:pt>
                <c:pt idx="460">
                  <c:v>569.94324266881301</c:v>
                </c:pt>
                <c:pt idx="461">
                  <c:v>529.35442131130503</c:v>
                </c:pt>
                <c:pt idx="462">
                  <c:v>499.20738171955799</c:v>
                </c:pt>
                <c:pt idx="463">
                  <c:v>479.93525865755402</c:v>
                </c:pt>
                <c:pt idx="464">
                  <c:v>469.465576699552</c:v>
                </c:pt>
                <c:pt idx="465">
                  <c:v>463.47201803252801</c:v>
                </c:pt>
                <c:pt idx="466">
                  <c:v>456.329055145398</c:v>
                </c:pt>
                <c:pt idx="467">
                  <c:v>442.56840020446498</c:v>
                </c:pt>
                <c:pt idx="468">
                  <c:v>418.497429654916</c:v>
                </c:pt>
                <c:pt idx="469">
                  <c:v>383.55634976299302</c:v>
                </c:pt>
                <c:pt idx="470">
                  <c:v>340.99613640553503</c:v>
                </c:pt>
                <c:pt idx="471">
                  <c:v>297.57951801609101</c:v>
                </c:pt>
                <c:pt idx="472">
                  <c:v>262.23935992589998</c:v>
                </c:pt>
                <c:pt idx="473">
                  <c:v>243.9299251823</c:v>
                </c:pt>
                <c:pt idx="474">
                  <c:v>249.193219546324</c:v>
                </c:pt>
                <c:pt idx="475">
                  <c:v>280.129039833484</c:v>
                </c:pt>
                <c:pt idx="476">
                  <c:v>333.41539908862302</c:v>
                </c:pt>
                <c:pt idx="477">
                  <c:v>400.749459883133</c:v>
                </c:pt>
                <c:pt idx="478">
                  <c:v>470.632591594502</c:v>
                </c:pt>
                <c:pt idx="479">
                  <c:v>530.96424933700405</c:v>
                </c:pt>
                <c:pt idx="480">
                  <c:v>571.64001150780405</c:v>
                </c:pt>
                <c:pt idx="481">
                  <c:v>586.40648097991505</c:v>
                </c:pt>
                <c:pt idx="482">
                  <c:v>573.57381381144603</c:v>
                </c:pt>
                <c:pt idx="483">
                  <c:v>535.62169800407196</c:v>
                </c:pt>
                <c:pt idx="484">
                  <c:v>478.03590070326999</c:v>
                </c:pt>
                <c:pt idx="485">
                  <c:v>407.80315523806098</c:v>
                </c:pt>
                <c:pt idx="486">
                  <c:v>331.94630924757502</c:v>
                </c:pt>
                <c:pt idx="487">
                  <c:v>256.39376321248699</c:v>
                </c:pt>
                <c:pt idx="488">
                  <c:v>185.36676522211201</c:v>
                </c:pt>
                <c:pt idx="489">
                  <c:v>121.316376954094</c:v>
                </c:pt>
                <c:pt idx="490">
                  <c:v>65.274420825242203</c:v>
                </c:pt>
                <c:pt idx="491" formatCode="General">
                  <c:v>17.375624944938799</c:v>
                </c:pt>
                <c:pt idx="492" formatCode="General">
                  <c:v>-22.680850924119799</c:v>
                </c:pt>
                <c:pt idx="493" formatCode="General">
                  <c:v>-55.350648144548501</c:v>
                </c:pt>
                <c:pt idx="494" formatCode="General">
                  <c:v>-81.132972061054005</c:v>
                </c:pt>
                <c:pt idx="495" formatCode="General">
                  <c:v>-100.548954700366</c:v>
                </c:pt>
                <c:pt idx="496" formatCode="General">
                  <c:v>-114.14637352317401</c:v>
                </c:pt>
                <c:pt idx="497" formatCode="General">
                  <c:v>-122.521464961782</c:v>
                </c:pt>
                <c:pt idx="498" formatCode="General">
                  <c:v>-126.370780834605</c:v>
                </c:pt>
                <c:pt idx="499" formatCode="General">
                  <c:v>-126.553148485455</c:v>
                </c:pt>
                <c:pt idx="500" formatCode="General">
                  <c:v>-124.09544018242801</c:v>
                </c:pt>
                <c:pt idx="501" formatCode="General">
                  <c:v>-120.077217504448</c:v>
                </c:pt>
                <c:pt idx="502" formatCode="General">
                  <c:v>-115.397705218456</c:v>
                </c:pt>
                <c:pt idx="503" formatCode="General">
                  <c:v>-110.52262031801899</c:v>
                </c:pt>
                <c:pt idx="504" formatCode="General">
                  <c:v>-105.35999109380199</c:v>
                </c:pt>
                <c:pt idx="505" formatCode="General">
                  <c:v>-99.378698708568706</c:v>
                </c:pt>
                <c:pt idx="506" formatCode="General">
                  <c:v>-91.969387225104995</c:v>
                </c:pt>
                <c:pt idx="507" formatCode="General">
                  <c:v>-82.912394345946197</c:v>
                </c:pt>
                <c:pt idx="508" formatCode="General">
                  <c:v>-72.738884130437995</c:v>
                </c:pt>
                <c:pt idx="509" formatCode="General">
                  <c:v>-62.801624301609699</c:v>
                </c:pt>
                <c:pt idx="510" formatCode="General">
                  <c:v>-54.999523054310202</c:v>
                </c:pt>
                <c:pt idx="511" formatCode="General">
                  <c:v>-51.2519635761711</c:v>
                </c:pt>
                <c:pt idx="512" formatCode="General">
                  <c:v>-52.913196193881902</c:v>
                </c:pt>
                <c:pt idx="513" formatCode="General">
                  <c:v>-60.322620618476002</c:v>
                </c:pt>
                <c:pt idx="514" formatCode="General">
                  <c:v>-72.629635397565593</c:v>
                </c:pt>
                <c:pt idx="515" formatCode="General">
                  <c:v>-87.9497549172861</c:v>
                </c:pt>
                <c:pt idx="516" formatCode="General">
                  <c:v>-103.818786251905</c:v>
                </c:pt>
                <c:pt idx="517" formatCode="General">
                  <c:v>-117.822097995367</c:v>
                </c:pt>
                <c:pt idx="518" formatCode="General">
                  <c:v>-128.210283798413</c:v>
                </c:pt>
                <c:pt idx="519" formatCode="General">
                  <c:v>-134.30582682097</c:v>
                </c:pt>
                <c:pt idx="520" formatCode="General">
                  <c:v>-136.573471941458</c:v>
                </c:pt>
                <c:pt idx="521" formatCode="General">
                  <c:v>-136.346391000137</c:v>
                </c:pt>
                <c:pt idx="522" formatCode="General">
                  <c:v>-135.32003190927199</c:v>
                </c:pt>
                <c:pt idx="523" formatCode="General">
                  <c:v>-134.99747351140701</c:v>
                </c:pt>
                <c:pt idx="524" formatCode="General">
                  <c:v>-136.269639256815</c:v>
                </c:pt>
                <c:pt idx="525" formatCode="General">
                  <c:v>-139.24562061099201</c:v>
                </c:pt>
                <c:pt idx="526" formatCode="General">
                  <c:v>-143.34507707603299</c:v>
                </c:pt>
                <c:pt idx="527" formatCode="General">
                  <c:v>-147.57532567291599</c:v>
                </c:pt>
                <c:pt idx="528" formatCode="General">
                  <c:v>-150.877463247929</c:v>
                </c:pt>
                <c:pt idx="529" formatCode="General">
                  <c:v>-152.437333062509</c:v>
                </c:pt>
                <c:pt idx="530" formatCode="General">
                  <c:v>-151.88905942817999</c:v>
                </c:pt>
                <c:pt idx="531" formatCode="General">
                  <c:v>-149.371539757367</c:v>
                </c:pt>
                <c:pt idx="532" formatCode="General">
                  <c:v>-145.43429131670601</c:v>
                </c:pt>
                <c:pt idx="533" formatCode="General">
                  <c:v>-140.82888107563201</c:v>
                </c:pt>
                <c:pt idx="534" formatCode="General">
                  <c:v>-136.24947788578899</c:v>
                </c:pt>
                <c:pt idx="535" formatCode="General">
                  <c:v>-132.08858616518901</c:v>
                </c:pt>
                <c:pt idx="536" formatCode="General">
                  <c:v>-128.263880751675</c:v>
                </c:pt>
                <c:pt idx="537" formatCode="General">
                  <c:v>-124.16835828817599</c:v>
                </c:pt>
                <c:pt idx="538" formatCode="General">
                  <c:v>-118.79171650536399</c:v>
                </c:pt>
                <c:pt idx="539" formatCode="General">
                  <c:v>-111.024593795678</c:v>
                </c:pt>
                <c:pt idx="540" formatCode="General">
                  <c:v>-100.076027111185</c:v>
                </c:pt>
                <c:pt idx="541" formatCode="General">
                  <c:v>-85.8473322849797</c:v>
                </c:pt>
                <c:pt idx="542" formatCode="General">
                  <c:v>-69.0836448750062</c:v>
                </c:pt>
                <c:pt idx="543" formatCode="General">
                  <c:v>-51.208039137352401</c:v>
                </c:pt>
                <c:pt idx="544" formatCode="General">
                  <c:v>-33.896140550922603</c:v>
                </c:pt>
                <c:pt idx="545" formatCode="General">
                  <c:v>-18.577454994773401</c:v>
                </c:pt>
                <c:pt idx="546" formatCode="General">
                  <c:v>-6.0726618206680296</c:v>
                </c:pt>
                <c:pt idx="547" formatCode="General">
                  <c:v>3.5133857667343502</c:v>
                </c:pt>
                <c:pt idx="548" formatCode="General">
                  <c:v>10.6582687077009</c:v>
                </c:pt>
                <c:pt idx="549" formatCode="General">
                  <c:v>16.156611984456301</c:v>
                </c:pt>
                <c:pt idx="550" formatCode="General">
                  <c:v>20.8396733744374</c:v>
                </c:pt>
                <c:pt idx="551" formatCode="General">
                  <c:v>25.3493692104683</c:v>
                </c:pt>
                <c:pt idx="552" formatCode="General">
                  <c:v>29.9942574403502</c:v>
                </c:pt>
                <c:pt idx="553" formatCode="General">
                  <c:v>34.708371815988798</c:v>
                </c:pt>
                <c:pt idx="554" formatCode="General">
                  <c:v>39.136150023452998</c:v>
                </c:pt>
                <c:pt idx="555" formatCode="General">
                  <c:v>42.837132814226401</c:v>
                </c:pt>
                <c:pt idx="556" formatCode="General">
                  <c:v>45.5429838334355</c:v>
                </c:pt>
                <c:pt idx="557" formatCode="General">
                  <c:v>47.352835372522698</c:v>
                </c:pt>
                <c:pt idx="558" formatCode="General">
                  <c:v>48.765063495186702</c:v>
                </c:pt>
                <c:pt idx="559" formatCode="General">
                  <c:v>50.514252904806</c:v>
                </c:pt>
                <c:pt idx="560" formatCode="General">
                  <c:v>53.271621585725498</c:v>
                </c:pt>
                <c:pt idx="561" formatCode="General">
                  <c:v>57.329618027859901</c:v>
                </c:pt>
                <c:pt idx="562" formatCode="General">
                  <c:v>62.400220068802099</c:v>
                </c:pt>
                <c:pt idx="563" formatCode="General">
                  <c:v>67.611798178177295</c:v>
                </c:pt>
                <c:pt idx="564" formatCode="General">
                  <c:v>71.714936585058595</c:v>
                </c:pt>
                <c:pt idx="565" formatCode="General">
                  <c:v>73.437606983577098</c:v>
                </c:pt>
                <c:pt idx="566" formatCode="General">
                  <c:v>71.887647378459405</c:v>
                </c:pt>
                <c:pt idx="567" formatCode="General">
                  <c:v>66.885748914684399</c:v>
                </c:pt>
                <c:pt idx="568" formatCode="General">
                  <c:v>59.117371701716202</c:v>
                </c:pt>
                <c:pt idx="569" formatCode="General">
                  <c:v>50.024166631840302</c:v>
                </c:pt>
                <c:pt idx="570" formatCode="General">
                  <c:v>41.429729613314898</c:v>
                </c:pt>
                <c:pt idx="571" formatCode="General">
                  <c:v>35.000250079660603</c:v>
                </c:pt>
                <c:pt idx="572" formatCode="General">
                  <c:v>31.725640484187998</c:v>
                </c:pt>
                <c:pt idx="573" formatCode="General">
                  <c:v>31.611134698163902</c:v>
                </c:pt>
                <c:pt idx="574" formatCode="General">
                  <c:v>33.680902894119399</c:v>
                </c:pt>
                <c:pt idx="575" formatCode="General">
                  <c:v>36.266230448067702</c:v>
                </c:pt>
                <c:pt idx="576" formatCode="General">
                  <c:v>37.455828716917701</c:v>
                </c:pt>
                <c:pt idx="577" formatCode="General">
                  <c:v>35.563963900874001</c:v>
                </c:pt>
                <c:pt idx="578" formatCode="General">
                  <c:v>29.507267139062701</c:v>
                </c:pt>
                <c:pt idx="579" formatCode="General">
                  <c:v>19.029467463195999</c:v>
                </c:pt>
                <c:pt idx="580" formatCode="General">
                  <c:v>4.7446403643923496</c:v>
                </c:pt>
                <c:pt idx="581" formatCode="General">
                  <c:v>-12.0123424652166</c:v>
                </c:pt>
                <c:pt idx="582" formatCode="General">
                  <c:v>-29.5090489566957</c:v>
                </c:pt>
                <c:pt idx="583" formatCode="General">
                  <c:v>-46.037067181155599</c:v>
                </c:pt>
                <c:pt idx="584" formatCode="General">
                  <c:v>-60.3014714849391</c:v>
                </c:pt>
                <c:pt idx="585" formatCode="General">
                  <c:v>-71.647103344681398</c:v>
                </c:pt>
                <c:pt idx="586" formatCode="General">
                  <c:v>-80.066540092426905</c:v>
                </c:pt>
                <c:pt idx="587" formatCode="General">
                  <c:v>-86.039409359792899</c:v>
                </c:pt>
                <c:pt idx="588" formatCode="General">
                  <c:v>-90.307797085272796</c:v>
                </c:pt>
                <c:pt idx="589" formatCode="General">
                  <c:v>-93.667622485198507</c:v>
                </c:pt>
                <c:pt idx="590" formatCode="General">
                  <c:v>-96.796485536400695</c:v>
                </c:pt>
                <c:pt idx="591" formatCode="General">
                  <c:v>-100.11189289189799</c:v>
                </c:pt>
                <c:pt idx="592" formatCode="General">
                  <c:v>-103.677047552781</c:v>
                </c:pt>
                <c:pt idx="593" formatCode="General">
                  <c:v>-107.200681402748</c:v>
                </c:pt>
                <c:pt idx="594" formatCode="General">
                  <c:v>-110.164083045025</c:v>
                </c:pt>
                <c:pt idx="595" formatCode="General">
                  <c:v>-112.052090489202</c:v>
                </c:pt>
                <c:pt idx="596" formatCode="General">
                  <c:v>-112.606331933509</c:v>
                </c:pt>
                <c:pt idx="597" formatCode="General">
                  <c:v>-111.997034458225</c:v>
                </c:pt>
                <c:pt idx="598" formatCode="General">
                  <c:v>-110.835238146508</c:v>
                </c:pt>
                <c:pt idx="599" formatCode="General">
                  <c:v>-110.00806090597401</c:v>
                </c:pt>
                <c:pt idx="600" formatCode="General">
                  <c:v>-110.389834238543</c:v>
                </c:pt>
                <c:pt idx="601" formatCode="General">
                  <c:v>-112.529486698573</c:v>
                </c:pt>
                <c:pt idx="602" formatCode="General">
                  <c:v>-116.419485872995</c:v>
                </c:pt>
                <c:pt idx="603" formatCode="General">
                  <c:v>-121.42193913567201</c:v>
                </c:pt>
                <c:pt idx="604" formatCode="General">
                  <c:v>-126.38589098078</c:v>
                </c:pt>
                <c:pt idx="605" formatCode="General">
                  <c:v>-129.94461627672601</c:v>
                </c:pt>
                <c:pt idx="606" formatCode="General">
                  <c:v>-130.924343298613</c:v>
                </c:pt>
                <c:pt idx="607" formatCode="General">
                  <c:v>-128.73281956310899</c:v>
                </c:pt>
                <c:pt idx="608" formatCode="General">
                  <c:v>-123.568342742227</c:v>
                </c:pt>
                <c:pt idx="609" formatCode="General">
                  <c:v>-116.343283783982</c:v>
                </c:pt>
                <c:pt idx="610" formatCode="General">
                  <c:v>-108.346852649282</c:v>
                </c:pt>
                <c:pt idx="611" formatCode="General">
                  <c:v>-100.80817394239899</c:v>
                </c:pt>
                <c:pt idx="612" formatCode="General">
                  <c:v>-94.5711808266432</c:v>
                </c:pt>
                <c:pt idx="613" formatCode="General">
                  <c:v>-90.018631481455003</c:v>
                </c:pt>
                <c:pt idx="614" formatCode="General">
                  <c:v>-87.228945188748796</c:v>
                </c:pt>
                <c:pt idx="615" formatCode="General">
                  <c:v>-86.213985416979696</c:v>
                </c:pt>
                <c:pt idx="616" formatCode="General">
                  <c:v>-87.052298129661693</c:v>
                </c:pt>
                <c:pt idx="617" formatCode="General">
                  <c:v>-89.816267485452201</c:v>
                </c:pt>
                <c:pt idx="618" formatCode="General">
                  <c:v>-94.331276791605802</c:v>
                </c:pt>
                <c:pt idx="619" formatCode="General">
                  <c:v>-99.907733165778595</c:v>
                </c:pt>
                <c:pt idx="620" formatCode="General">
                  <c:v>-105.20100380510701</c:v>
                </c:pt>
                <c:pt idx="621" formatCode="General">
                  <c:v>-108.29954762735601</c:v>
                </c:pt>
                <c:pt idx="622" formatCode="General">
                  <c:v>-107.066932186554</c:v>
                </c:pt>
                <c:pt idx="623" formatCode="General">
                  <c:v>-99.688247760717999</c:v>
                </c:pt>
                <c:pt idx="624" formatCode="General">
                  <c:v>-85.286100496075903</c:v>
                </c:pt>
                <c:pt idx="625" formatCode="General">
                  <c:v>-64.391491963035094</c:v>
                </c:pt>
                <c:pt idx="626" formatCode="General">
                  <c:v>-39.043541720333401</c:v>
                </c:pt>
                <c:pt idx="627" formatCode="General">
                  <c:v>-12.4041162118294</c:v>
                </c:pt>
                <c:pt idx="628" formatCode="General">
                  <c:v>12.0208840680564</c:v>
                </c:pt>
                <c:pt idx="629" formatCode="General">
                  <c:v>31.279257885621899</c:v>
                </c:pt>
                <c:pt idx="630" formatCode="General">
                  <c:v>43.668700714910898</c:v>
                </c:pt>
                <c:pt idx="631" formatCode="General">
                  <c:v>49.018193897267501</c:v>
                </c:pt>
                <c:pt idx="632" formatCode="General">
                  <c:v>48.5215627328609</c:v>
                </c:pt>
                <c:pt idx="633" formatCode="General">
                  <c:v>44.242834641282101</c:v>
                </c:pt>
                <c:pt idx="634" formatCode="General">
                  <c:v>38.486643210323699</c:v>
                </c:pt>
                <c:pt idx="635" formatCode="General">
                  <c:v>33.225372848506801</c:v>
                </c:pt>
                <c:pt idx="636" formatCode="General">
                  <c:v>29.724688004844101</c:v>
                </c:pt>
                <c:pt idx="637" formatCode="General">
                  <c:v>28.4350372962001</c:v>
                </c:pt>
                <c:pt idx="638" formatCode="General">
                  <c:v>29.135378756666299</c:v>
                </c:pt>
                <c:pt idx="639" formatCode="General">
                  <c:v>31.240304300250401</c:v>
                </c:pt>
                <c:pt idx="640" formatCode="General">
                  <c:v>34.132474780488003</c:v>
                </c:pt>
                <c:pt idx="641" formatCode="General">
                  <c:v>37.3844807440504</c:v>
                </c:pt>
                <c:pt idx="642" formatCode="General">
                  <c:v>40.798836095981599</c:v>
                </c:pt>
                <c:pt idx="643" formatCode="General">
                  <c:v>44.295192000448502</c:v>
                </c:pt>
                <c:pt idx="644" formatCode="General">
                  <c:v>47.753268759506199</c:v>
                </c:pt>
                <c:pt idx="645" formatCode="General">
                  <c:v>50.929043717222697</c:v>
                </c:pt>
                <c:pt idx="646" formatCode="General">
                  <c:v>53.495823253316203</c:v>
                </c:pt>
                <c:pt idx="647" formatCode="General">
                  <c:v>55.169091743240202</c:v>
                </c:pt>
                <c:pt idx="648" formatCode="General">
                  <c:v>55.822130360124397</c:v>
                </c:pt>
                <c:pt idx="649" formatCode="General">
                  <c:v>55.5209126177513</c:v>
                </c:pt>
                <c:pt idx="650" formatCode="General">
                  <c:v>54.472706647745198</c:v>
                </c:pt>
                <c:pt idx="651" formatCode="General">
                  <c:v>52.935251161845201</c:v>
                </c:pt>
                <c:pt idx="652" formatCode="General">
                  <c:v>51.141233967396701</c:v>
                </c:pt>
                <c:pt idx="653" formatCode="General">
                  <c:v>49.267470969346299</c:v>
                </c:pt>
                <c:pt idx="654" formatCode="General">
                  <c:v>47.445527722163298</c:v>
                </c:pt>
                <c:pt idx="655" formatCode="General">
                  <c:v>45.787875531004303</c:v>
                </c:pt>
                <c:pt idx="656" formatCode="General">
                  <c:v>44.399997287263403</c:v>
                </c:pt>
                <c:pt idx="657" formatCode="General">
                  <c:v>43.365585129765897</c:v>
                </c:pt>
                <c:pt idx="658" formatCode="General">
                  <c:v>42.7180306268001</c:v>
                </c:pt>
                <c:pt idx="659" formatCode="General">
                  <c:v>42.427845605720698</c:v>
                </c:pt>
                <c:pt idx="660" formatCode="General">
                  <c:v>42.430016021595499</c:v>
                </c:pt>
                <c:pt idx="661" formatCode="General">
                  <c:v>42.689964442039603</c:v>
                </c:pt>
                <c:pt idx="662" formatCode="General">
                  <c:v>43.275777615059603</c:v>
                </c:pt>
                <c:pt idx="663" formatCode="General">
                  <c:v>44.386659238509701</c:v>
                </c:pt>
                <c:pt idx="664" formatCode="General">
                  <c:v>46.300221973933603</c:v>
                </c:pt>
                <c:pt idx="665" formatCode="General">
                  <c:v>49.246562428479599</c:v>
                </c:pt>
                <c:pt idx="666" formatCode="General">
                  <c:v>53.270854856331397</c:v>
                </c:pt>
                <c:pt idx="667" formatCode="General">
                  <c:v>58.167105331042499</c:v>
                </c:pt>
                <c:pt idx="668" formatCode="General">
                  <c:v>63.529000034918802</c:v>
                </c:pt>
                <c:pt idx="669" formatCode="General">
                  <c:v>68.8895862182938</c:v>
                </c:pt>
                <c:pt idx="670" formatCode="General">
                  <c:v>73.864361230924402</c:v>
                </c:pt>
                <c:pt idx="671" formatCode="General">
                  <c:v>78.215990032281795</c:v>
                </c:pt>
                <c:pt idx="672" formatCode="General">
                  <c:v>81.819164304000594</c:v>
                </c:pt>
                <c:pt idx="673" formatCode="General">
                  <c:v>84.574916393910897</c:v>
                </c:pt>
                <c:pt idx="674" formatCode="General">
                  <c:v>86.354952062219198</c:v>
                </c:pt>
                <c:pt idx="675" formatCode="General">
                  <c:v>87.028362461730794</c:v>
                </c:pt>
                <c:pt idx="676" formatCode="General">
                  <c:v>86.556555351133198</c:v>
                </c:pt>
                <c:pt idx="677" formatCode="General">
                  <c:v>85.0860806922975</c:v>
                </c:pt>
                <c:pt idx="678" formatCode="General">
                  <c:v>82.965713369493301</c:v>
                </c:pt>
                <c:pt idx="679" formatCode="General">
                  <c:v>80.665758416138999</c:v>
                </c:pt>
                <c:pt idx="680" formatCode="General">
                  <c:v>78.642489797277904</c:v>
                </c:pt>
                <c:pt idx="681" formatCode="General">
                  <c:v>77.219854958064502</c:v>
                </c:pt>
                <c:pt idx="682" formatCode="General">
                  <c:v>76.539446413554401</c:v>
                </c:pt>
                <c:pt idx="683" formatCode="General">
                  <c:v>76.583836516061695</c:v>
                </c:pt>
                <c:pt idx="684" formatCode="General">
                  <c:v>77.242345821263896</c:v>
                </c:pt>
                <c:pt idx="685" formatCode="General">
                  <c:v>78.377395295687606</c:v>
                </c:pt>
                <c:pt idx="686" formatCode="General">
                  <c:v>79.860022588922703</c:v>
                </c:pt>
                <c:pt idx="687" formatCode="General">
                  <c:v>81.566474860318493</c:v>
                </c:pt>
                <c:pt idx="688" formatCode="General">
                  <c:v>83.355053811427595</c:v>
                </c:pt>
                <c:pt idx="689" formatCode="General">
                  <c:v>85.059956311201702</c:v>
                </c:pt>
                <c:pt idx="690" formatCode="General">
                  <c:v>86.532254057893397</c:v>
                </c:pt>
                <c:pt idx="691" formatCode="General">
                  <c:v>87.724973979430601</c:v>
                </c:pt>
                <c:pt idx="692" formatCode="General">
                  <c:v>88.776209196075499</c:v>
                </c:pt>
                <c:pt idx="693" formatCode="General">
                  <c:v>90.020529797831898</c:v>
                </c:pt>
                <c:pt idx="694" formatCode="General">
                  <c:v>91.880312354683696</c:v>
                </c:pt>
                <c:pt idx="695" formatCode="General">
                  <c:v>94.656561123578996</c:v>
                </c:pt>
                <c:pt idx="696" formatCode="General">
                  <c:v>98.317604927873404</c:v>
                </c:pt>
                <c:pt idx="697" formatCode="General">
                  <c:v>102.415434165631</c:v>
                </c:pt>
                <c:pt idx="698" formatCode="General">
                  <c:v>106.206498193017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97F-4783-8083-4FF9D319C904}"/>
            </c:ext>
          </c:extLst>
        </c:ser>
        <c:ser>
          <c:idx val="1"/>
          <c:order val="1"/>
          <c:tx>
            <c:strRef>
              <c:f>DONNEES!$H$1</c:f>
              <c:strCache>
                <c:ptCount val="1"/>
                <c:pt idx="0">
                  <c:v>ForceMaxDCP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6">
                        <a:lumMod val="75000"/>
                      </a:schemeClr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DONNEES!$I$2:$I$15</c:f>
              <c:numCache>
                <c:formatCode>0.000</c:formatCode>
                <c:ptCount val="14"/>
                <c:pt idx="0">
                  <c:v>0.47</c:v>
                </c:pt>
                <c:pt idx="1">
                  <c:v>0.93</c:v>
                </c:pt>
                <c:pt idx="2">
                  <c:v>1.175</c:v>
                </c:pt>
                <c:pt idx="3">
                  <c:v>1.4750000000000001</c:v>
                </c:pt>
                <c:pt idx="4">
                  <c:v>1.7</c:v>
                </c:pt>
                <c:pt idx="5">
                  <c:v>1.88</c:v>
                </c:pt>
                <c:pt idx="6">
                  <c:v>2.0750000000000002</c:v>
                </c:pt>
                <c:pt idx="7">
                  <c:v>2.2400000000000002</c:v>
                </c:pt>
                <c:pt idx="8">
                  <c:v>2.4049999999999998</c:v>
                </c:pt>
              </c:numCache>
            </c:numRef>
          </c:xVal>
          <c:yVal>
            <c:numRef>
              <c:f>DONNEES!$H$2:$H$15</c:f>
              <c:numCache>
                <c:formatCode>0</c:formatCode>
                <c:ptCount val="14"/>
                <c:pt idx="0">
                  <c:v>3038.6625866045501</c:v>
                </c:pt>
                <c:pt idx="1">
                  <c:v>2303.1089639892002</c:v>
                </c:pt>
                <c:pt idx="2">
                  <c:v>2353.91337099049</c:v>
                </c:pt>
                <c:pt idx="3">
                  <c:v>1708.5620686013001</c:v>
                </c:pt>
                <c:pt idx="4">
                  <c:v>1368.27770476725</c:v>
                </c:pt>
                <c:pt idx="5">
                  <c:v>1370.52984833541</c:v>
                </c:pt>
                <c:pt idx="6">
                  <c:v>1271.90680937448</c:v>
                </c:pt>
                <c:pt idx="7">
                  <c:v>1119.2342957512601</c:v>
                </c:pt>
                <c:pt idx="8">
                  <c:v>586.40648097991505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97F-4783-8083-4FF9D319C904}"/>
            </c:ext>
          </c:extLst>
        </c:ser>
        <c:ser>
          <c:idx val="2"/>
          <c:order val="2"/>
          <c:tx>
            <c:strRef>
              <c:f>DONNEES!$G$1</c:f>
              <c:strCache>
                <c:ptCount val="1"/>
                <c:pt idx="0">
                  <c:v>ForceMoyDCP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fr-F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DONNEES!$D$2:$D$15</c:f>
              <c:numCache>
                <c:formatCode>0.000</c:formatCode>
                <c:ptCount val="14"/>
                <c:pt idx="0">
                  <c:v>0.50749999999999995</c:v>
                </c:pt>
                <c:pt idx="1">
                  <c:v>0.88749999999999996</c:v>
                </c:pt>
                <c:pt idx="2">
                  <c:v>1.2024999999999999</c:v>
                </c:pt>
                <c:pt idx="3">
                  <c:v>1.4924999999999999</c:v>
                </c:pt>
                <c:pt idx="4">
                  <c:v>1.7224999999999999</c:v>
                </c:pt>
                <c:pt idx="5">
                  <c:v>1.895</c:v>
                </c:pt>
                <c:pt idx="6">
                  <c:v>2.0775000000000001</c:v>
                </c:pt>
                <c:pt idx="7">
                  <c:v>2.27</c:v>
                </c:pt>
                <c:pt idx="8">
                  <c:v>2.41</c:v>
                </c:pt>
              </c:numCache>
            </c:numRef>
          </c:xVal>
          <c:yVal>
            <c:numRef>
              <c:f>DONNEES!$G$2:$G$15</c:f>
              <c:numCache>
                <c:formatCode>0</c:formatCode>
                <c:ptCount val="14"/>
                <c:pt idx="0">
                  <c:v>2406.0061071935102</c:v>
                </c:pt>
                <c:pt idx="1">
                  <c:v>1520.8247701836999</c:v>
                </c:pt>
                <c:pt idx="2">
                  <c:v>1271.10480623597</c:v>
                </c:pt>
                <c:pt idx="3">
                  <c:v>1080.3586639508301</c:v>
                </c:pt>
                <c:pt idx="4">
                  <c:v>791.06027429765197</c:v>
                </c:pt>
                <c:pt idx="5">
                  <c:v>928.79801761122599</c:v>
                </c:pt>
                <c:pt idx="6">
                  <c:v>726.65880663680196</c:v>
                </c:pt>
                <c:pt idx="7">
                  <c:v>669.85020549982505</c:v>
                </c:pt>
                <c:pt idx="8">
                  <c:v>367.91069889841401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97F-4783-8083-4FF9D319C9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2227423"/>
        <c:axId val="1592221599"/>
      </c:scatterChart>
      <c:valAx>
        <c:axId val="1592227423"/>
        <c:scaling>
          <c:orientation val="minMax"/>
          <c:max val="2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ahnschrift SemiBold" panose="020B0502040204020203" pitchFamily="34" charset="0"/>
                    <a:ea typeface="+mn-ea"/>
                    <a:cs typeface="+mn-cs"/>
                  </a:defRPr>
                </a:pPr>
                <a:r>
                  <a:rPr lang="fr-FR">
                    <a:latin typeface="Bahnschrift SemiBold" panose="020B0502040204020203" pitchFamily="34" charset="0"/>
                  </a:rPr>
                  <a:t>Temps (secondes)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ahnschrift SemiBold" panose="020B0502040204020203" pitchFamily="34" charset="0"/>
                  <a:ea typeface="+mn-ea"/>
                  <a:cs typeface="+mn-cs"/>
                </a:defRPr>
              </a:pPr>
              <a:endParaRPr lang="fr-FR"/>
            </a:p>
          </c:txPr>
        </c:title>
        <c:numFmt formatCode="0.000" sourceLinked="1"/>
        <c:majorTickMark val="none"/>
        <c:minorTickMark val="cross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  <a:ea typeface="+mn-ea"/>
                <a:cs typeface="+mn-cs"/>
              </a:defRPr>
            </a:pPr>
            <a:endParaRPr lang="fr-FR"/>
          </a:p>
        </c:txPr>
        <c:crossAx val="1592221599"/>
        <c:crossesAt val="0"/>
        <c:crossBetween val="midCat"/>
      </c:valAx>
      <c:valAx>
        <c:axId val="1592221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ahnschrift SemiBold" panose="020B0502040204020203" pitchFamily="34" charset="0"/>
                    <a:ea typeface="+mn-ea"/>
                    <a:cs typeface="+mn-cs"/>
                  </a:defRPr>
                </a:pPr>
                <a:r>
                  <a:rPr lang="fr-FR">
                    <a:latin typeface="Bahnschrift SemiBold" panose="020B0502040204020203" pitchFamily="34" charset="0"/>
                  </a:rPr>
                  <a:t>Force</a:t>
                </a:r>
                <a:r>
                  <a:rPr lang="fr-FR" baseline="0">
                    <a:latin typeface="Bahnschrift SemiBold" panose="020B0502040204020203" pitchFamily="34" charset="0"/>
                  </a:rPr>
                  <a:t> (Newton)</a:t>
                </a:r>
                <a:endParaRPr lang="fr-FR">
                  <a:latin typeface="Bahnschrift SemiBold" panose="020B0502040204020203" pitchFamily="34" charset="0"/>
                </a:endParaRPr>
              </a:p>
            </c:rich>
          </c:tx>
          <c:layout>
            <c:manualLayout>
              <c:xMode val="edge"/>
              <c:yMode val="edge"/>
              <c:x val="9.5454548870957372E-3"/>
              <c:y val="0.413418998237918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ahnschrift SemiBold" panose="020B0502040204020203" pitchFamily="34" charset="0"/>
                  <a:ea typeface="+mn-ea"/>
                  <a:cs typeface="+mn-cs"/>
                </a:defRPr>
              </a:pPr>
              <a:endParaRPr lang="fr-FR"/>
            </a:p>
          </c:txPr>
        </c:title>
        <c:numFmt formatCode="0" sourceLinked="0"/>
        <c:majorTickMark val="none"/>
        <c:minorTickMark val="cross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  <a:ea typeface="+mn-ea"/>
                <a:cs typeface="+mn-cs"/>
              </a:defRPr>
            </a:pPr>
            <a:endParaRPr lang="fr-FR"/>
          </a:p>
        </c:txPr>
        <c:crossAx val="1592227423"/>
        <c:crosses val="autoZero"/>
        <c:crossBetween val="midCat"/>
        <c:min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>
                <a:latin typeface="Bahnschrift SemiBold" panose="020B0502040204020203" pitchFamily="34" charset="0"/>
              </a:rPr>
              <a:t>PUISSANCE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DONNEES!$K$1</c:f>
              <c:strCache>
                <c:ptCount val="1"/>
                <c:pt idx="0">
                  <c:v>PuissanceInstant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DONNEES!$E$2:$E$700</c:f>
              <c:numCache>
                <c:formatCode>0.000</c:formatCode>
                <c:ptCount val="699"/>
                <c:pt idx="0">
                  <c:v>0</c:v>
                </c:pt>
                <c:pt idx="1">
                  <c:v>5.0000000000000001E-3</c:v>
                </c:pt>
                <c:pt idx="2">
                  <c:v>0.01</c:v>
                </c:pt>
                <c:pt idx="3">
                  <c:v>1.4999999999999999E-2</c:v>
                </c:pt>
                <c:pt idx="4">
                  <c:v>0.02</c:v>
                </c:pt>
                <c:pt idx="5">
                  <c:v>2.5000000000000001E-2</c:v>
                </c:pt>
                <c:pt idx="6">
                  <c:v>0.03</c:v>
                </c:pt>
                <c:pt idx="7">
                  <c:v>3.5000000000000003E-2</c:v>
                </c:pt>
                <c:pt idx="8">
                  <c:v>0.04</c:v>
                </c:pt>
                <c:pt idx="9">
                  <c:v>4.4999999999999998E-2</c:v>
                </c:pt>
                <c:pt idx="10">
                  <c:v>0.05</c:v>
                </c:pt>
                <c:pt idx="11">
                  <c:v>5.5E-2</c:v>
                </c:pt>
                <c:pt idx="12">
                  <c:v>0.06</c:v>
                </c:pt>
                <c:pt idx="13">
                  <c:v>6.5000000000000002E-2</c:v>
                </c:pt>
                <c:pt idx="14">
                  <c:v>7.0000000000000007E-2</c:v>
                </c:pt>
                <c:pt idx="15">
                  <c:v>7.4999999999999997E-2</c:v>
                </c:pt>
                <c:pt idx="16">
                  <c:v>0.08</c:v>
                </c:pt>
                <c:pt idx="17">
                  <c:v>8.5000000000000006E-2</c:v>
                </c:pt>
                <c:pt idx="18">
                  <c:v>0.09</c:v>
                </c:pt>
                <c:pt idx="19">
                  <c:v>9.5000000000000001E-2</c:v>
                </c:pt>
                <c:pt idx="20">
                  <c:v>0.1</c:v>
                </c:pt>
                <c:pt idx="21">
                  <c:v>0.105</c:v>
                </c:pt>
                <c:pt idx="22">
                  <c:v>0.11</c:v>
                </c:pt>
                <c:pt idx="23">
                  <c:v>0.115</c:v>
                </c:pt>
                <c:pt idx="24">
                  <c:v>0.12</c:v>
                </c:pt>
                <c:pt idx="25">
                  <c:v>0.125</c:v>
                </c:pt>
                <c:pt idx="26">
                  <c:v>0.13</c:v>
                </c:pt>
                <c:pt idx="27">
                  <c:v>0.13500000000000001</c:v>
                </c:pt>
                <c:pt idx="28">
                  <c:v>0.14000000000000001</c:v>
                </c:pt>
                <c:pt idx="29">
                  <c:v>0.14499999999999999</c:v>
                </c:pt>
                <c:pt idx="30">
                  <c:v>0.15</c:v>
                </c:pt>
                <c:pt idx="31">
                  <c:v>0.155</c:v>
                </c:pt>
                <c:pt idx="32">
                  <c:v>0.16</c:v>
                </c:pt>
                <c:pt idx="33">
                  <c:v>0.16500000000000001</c:v>
                </c:pt>
                <c:pt idx="34">
                  <c:v>0.17</c:v>
                </c:pt>
                <c:pt idx="35">
                  <c:v>0.17499999999999999</c:v>
                </c:pt>
                <c:pt idx="36">
                  <c:v>0.18</c:v>
                </c:pt>
                <c:pt idx="37">
                  <c:v>0.185</c:v>
                </c:pt>
                <c:pt idx="38">
                  <c:v>0.19</c:v>
                </c:pt>
                <c:pt idx="39">
                  <c:v>0.19500000000000001</c:v>
                </c:pt>
                <c:pt idx="40">
                  <c:v>0.2</c:v>
                </c:pt>
                <c:pt idx="41">
                  <c:v>0.20499999999999999</c:v>
                </c:pt>
                <c:pt idx="42">
                  <c:v>0.21</c:v>
                </c:pt>
                <c:pt idx="43">
                  <c:v>0.215</c:v>
                </c:pt>
                <c:pt idx="44">
                  <c:v>0.22</c:v>
                </c:pt>
                <c:pt idx="45">
                  <c:v>0.22500000000000001</c:v>
                </c:pt>
                <c:pt idx="46">
                  <c:v>0.23</c:v>
                </c:pt>
                <c:pt idx="47">
                  <c:v>0.23499999999999999</c:v>
                </c:pt>
                <c:pt idx="48">
                  <c:v>0.24</c:v>
                </c:pt>
                <c:pt idx="49">
                  <c:v>0.245</c:v>
                </c:pt>
                <c:pt idx="50">
                  <c:v>0.25</c:v>
                </c:pt>
                <c:pt idx="51">
                  <c:v>0.255</c:v>
                </c:pt>
                <c:pt idx="52">
                  <c:v>0.26</c:v>
                </c:pt>
                <c:pt idx="53">
                  <c:v>0.26500000000000001</c:v>
                </c:pt>
                <c:pt idx="54">
                  <c:v>0.27</c:v>
                </c:pt>
                <c:pt idx="55">
                  <c:v>0.27500000000000002</c:v>
                </c:pt>
                <c:pt idx="56">
                  <c:v>0.28000000000000003</c:v>
                </c:pt>
                <c:pt idx="57">
                  <c:v>0.28499999999999998</c:v>
                </c:pt>
                <c:pt idx="58">
                  <c:v>0.28999999999999998</c:v>
                </c:pt>
                <c:pt idx="59">
                  <c:v>0.29499999999999998</c:v>
                </c:pt>
                <c:pt idx="60">
                  <c:v>0.3</c:v>
                </c:pt>
                <c:pt idx="61">
                  <c:v>0.30499999999999999</c:v>
                </c:pt>
                <c:pt idx="62">
                  <c:v>0.31</c:v>
                </c:pt>
                <c:pt idx="63">
                  <c:v>0.315</c:v>
                </c:pt>
                <c:pt idx="64">
                  <c:v>0.32</c:v>
                </c:pt>
                <c:pt idx="65">
                  <c:v>0.32500000000000001</c:v>
                </c:pt>
                <c:pt idx="66">
                  <c:v>0.33</c:v>
                </c:pt>
                <c:pt idx="67">
                  <c:v>0.33500000000000002</c:v>
                </c:pt>
                <c:pt idx="68">
                  <c:v>0.34</c:v>
                </c:pt>
                <c:pt idx="69">
                  <c:v>0.34499999999999997</c:v>
                </c:pt>
                <c:pt idx="70">
                  <c:v>0.35</c:v>
                </c:pt>
                <c:pt idx="71">
                  <c:v>0.35499999999999998</c:v>
                </c:pt>
                <c:pt idx="72">
                  <c:v>0.36</c:v>
                </c:pt>
                <c:pt idx="73">
                  <c:v>0.36499999999999999</c:v>
                </c:pt>
                <c:pt idx="74">
                  <c:v>0.37</c:v>
                </c:pt>
                <c:pt idx="75">
                  <c:v>0.375</c:v>
                </c:pt>
                <c:pt idx="76">
                  <c:v>0.38</c:v>
                </c:pt>
                <c:pt idx="77">
                  <c:v>0.38500000000000001</c:v>
                </c:pt>
                <c:pt idx="78">
                  <c:v>0.39</c:v>
                </c:pt>
                <c:pt idx="79">
                  <c:v>0.39500000000000002</c:v>
                </c:pt>
                <c:pt idx="80">
                  <c:v>0.4</c:v>
                </c:pt>
                <c:pt idx="81">
                  <c:v>0.40500000000000003</c:v>
                </c:pt>
                <c:pt idx="82">
                  <c:v>0.41</c:v>
                </c:pt>
                <c:pt idx="83">
                  <c:v>0.41499999999999998</c:v>
                </c:pt>
                <c:pt idx="84">
                  <c:v>0.42</c:v>
                </c:pt>
                <c:pt idx="85">
                  <c:v>0.42499999999999999</c:v>
                </c:pt>
                <c:pt idx="86">
                  <c:v>0.43</c:v>
                </c:pt>
                <c:pt idx="87">
                  <c:v>0.435</c:v>
                </c:pt>
                <c:pt idx="88">
                  <c:v>0.44</c:v>
                </c:pt>
                <c:pt idx="89">
                  <c:v>0.44500000000000001</c:v>
                </c:pt>
                <c:pt idx="90">
                  <c:v>0.45</c:v>
                </c:pt>
                <c:pt idx="91">
                  <c:v>0.45500000000000002</c:v>
                </c:pt>
                <c:pt idx="92">
                  <c:v>0.46</c:v>
                </c:pt>
                <c:pt idx="93">
                  <c:v>0.46500000000000002</c:v>
                </c:pt>
                <c:pt idx="94">
                  <c:v>0.47</c:v>
                </c:pt>
                <c:pt idx="95">
                  <c:v>0.47499999999999998</c:v>
                </c:pt>
                <c:pt idx="96">
                  <c:v>0.48</c:v>
                </c:pt>
                <c:pt idx="97">
                  <c:v>0.48499999999999999</c:v>
                </c:pt>
                <c:pt idx="98">
                  <c:v>0.49</c:v>
                </c:pt>
                <c:pt idx="99">
                  <c:v>0.495</c:v>
                </c:pt>
                <c:pt idx="100">
                  <c:v>0.5</c:v>
                </c:pt>
                <c:pt idx="101">
                  <c:v>0.505</c:v>
                </c:pt>
                <c:pt idx="102">
                  <c:v>0.51</c:v>
                </c:pt>
                <c:pt idx="103">
                  <c:v>0.51500000000000001</c:v>
                </c:pt>
                <c:pt idx="104">
                  <c:v>0.52</c:v>
                </c:pt>
                <c:pt idx="105">
                  <c:v>0.52500000000000002</c:v>
                </c:pt>
                <c:pt idx="106">
                  <c:v>0.53</c:v>
                </c:pt>
                <c:pt idx="107">
                  <c:v>0.53500000000000003</c:v>
                </c:pt>
                <c:pt idx="108">
                  <c:v>0.54</c:v>
                </c:pt>
                <c:pt idx="109">
                  <c:v>0.54500000000000004</c:v>
                </c:pt>
                <c:pt idx="110">
                  <c:v>0.55000000000000004</c:v>
                </c:pt>
                <c:pt idx="111">
                  <c:v>0.55500000000000005</c:v>
                </c:pt>
                <c:pt idx="112">
                  <c:v>0.56000000000000005</c:v>
                </c:pt>
                <c:pt idx="113">
                  <c:v>0.56499999999999995</c:v>
                </c:pt>
                <c:pt idx="114">
                  <c:v>0.56999999999999995</c:v>
                </c:pt>
                <c:pt idx="115">
                  <c:v>0.57499999999999996</c:v>
                </c:pt>
                <c:pt idx="116">
                  <c:v>0.57999999999999996</c:v>
                </c:pt>
                <c:pt idx="117">
                  <c:v>0.58499999999999996</c:v>
                </c:pt>
                <c:pt idx="118">
                  <c:v>0.59</c:v>
                </c:pt>
                <c:pt idx="119">
                  <c:v>0.59499999999999997</c:v>
                </c:pt>
                <c:pt idx="120">
                  <c:v>0.6</c:v>
                </c:pt>
                <c:pt idx="121">
                  <c:v>0.60499999999999998</c:v>
                </c:pt>
                <c:pt idx="122">
                  <c:v>0.61</c:v>
                </c:pt>
                <c:pt idx="123">
                  <c:v>0.61499999999999999</c:v>
                </c:pt>
                <c:pt idx="124">
                  <c:v>0.62</c:v>
                </c:pt>
                <c:pt idx="125">
                  <c:v>0.625</c:v>
                </c:pt>
                <c:pt idx="126">
                  <c:v>0.63</c:v>
                </c:pt>
                <c:pt idx="127">
                  <c:v>0.63500000000000001</c:v>
                </c:pt>
                <c:pt idx="128">
                  <c:v>0.64</c:v>
                </c:pt>
                <c:pt idx="129">
                  <c:v>0.64500000000000002</c:v>
                </c:pt>
                <c:pt idx="130">
                  <c:v>0.65</c:v>
                </c:pt>
                <c:pt idx="131">
                  <c:v>0.65500000000000003</c:v>
                </c:pt>
                <c:pt idx="132">
                  <c:v>0.66</c:v>
                </c:pt>
                <c:pt idx="133">
                  <c:v>0.66500000000000004</c:v>
                </c:pt>
                <c:pt idx="134">
                  <c:v>0.67</c:v>
                </c:pt>
                <c:pt idx="135">
                  <c:v>0.67500000000000004</c:v>
                </c:pt>
                <c:pt idx="136">
                  <c:v>0.68</c:v>
                </c:pt>
                <c:pt idx="137">
                  <c:v>0.68500000000000005</c:v>
                </c:pt>
                <c:pt idx="138">
                  <c:v>0.69</c:v>
                </c:pt>
                <c:pt idx="139">
                  <c:v>0.69499999999999995</c:v>
                </c:pt>
                <c:pt idx="140">
                  <c:v>0.7</c:v>
                </c:pt>
                <c:pt idx="141">
                  <c:v>0.70499999999999996</c:v>
                </c:pt>
                <c:pt idx="142">
                  <c:v>0.71</c:v>
                </c:pt>
                <c:pt idx="143">
                  <c:v>0.71499999999999997</c:v>
                </c:pt>
                <c:pt idx="144">
                  <c:v>0.72</c:v>
                </c:pt>
                <c:pt idx="145">
                  <c:v>0.72499999999999998</c:v>
                </c:pt>
                <c:pt idx="146">
                  <c:v>0.73</c:v>
                </c:pt>
                <c:pt idx="147">
                  <c:v>0.73499999999999999</c:v>
                </c:pt>
                <c:pt idx="148">
                  <c:v>0.74</c:v>
                </c:pt>
                <c:pt idx="149">
                  <c:v>0.745</c:v>
                </c:pt>
                <c:pt idx="150">
                  <c:v>0.75</c:v>
                </c:pt>
                <c:pt idx="151">
                  <c:v>0.755</c:v>
                </c:pt>
                <c:pt idx="152">
                  <c:v>0.76</c:v>
                </c:pt>
                <c:pt idx="153">
                  <c:v>0.76500000000000001</c:v>
                </c:pt>
                <c:pt idx="154">
                  <c:v>0.77</c:v>
                </c:pt>
                <c:pt idx="155">
                  <c:v>0.77500000000000002</c:v>
                </c:pt>
                <c:pt idx="156">
                  <c:v>0.78</c:v>
                </c:pt>
                <c:pt idx="157">
                  <c:v>0.78500000000000003</c:v>
                </c:pt>
                <c:pt idx="158">
                  <c:v>0.79</c:v>
                </c:pt>
                <c:pt idx="159">
                  <c:v>0.79500000000000004</c:v>
                </c:pt>
                <c:pt idx="160">
                  <c:v>0.8</c:v>
                </c:pt>
                <c:pt idx="161">
                  <c:v>0.80500000000000005</c:v>
                </c:pt>
                <c:pt idx="162">
                  <c:v>0.81</c:v>
                </c:pt>
                <c:pt idx="163">
                  <c:v>0.81499999999999995</c:v>
                </c:pt>
                <c:pt idx="164">
                  <c:v>0.82</c:v>
                </c:pt>
                <c:pt idx="165">
                  <c:v>0.82499999999999996</c:v>
                </c:pt>
                <c:pt idx="166">
                  <c:v>0.83</c:v>
                </c:pt>
                <c:pt idx="167">
                  <c:v>0.83499999999999996</c:v>
                </c:pt>
                <c:pt idx="168">
                  <c:v>0.84</c:v>
                </c:pt>
                <c:pt idx="169">
                  <c:v>0.84499999999999997</c:v>
                </c:pt>
                <c:pt idx="170">
                  <c:v>0.85</c:v>
                </c:pt>
                <c:pt idx="171">
                  <c:v>0.85499999999999998</c:v>
                </c:pt>
                <c:pt idx="172">
                  <c:v>0.86</c:v>
                </c:pt>
                <c:pt idx="173">
                  <c:v>0.86499999999999999</c:v>
                </c:pt>
                <c:pt idx="174">
                  <c:v>0.87</c:v>
                </c:pt>
                <c:pt idx="175">
                  <c:v>0.875</c:v>
                </c:pt>
                <c:pt idx="176">
                  <c:v>0.88</c:v>
                </c:pt>
                <c:pt idx="177">
                  <c:v>0.88500000000000001</c:v>
                </c:pt>
                <c:pt idx="178">
                  <c:v>0.89</c:v>
                </c:pt>
                <c:pt idx="179">
                  <c:v>0.89500000000000002</c:v>
                </c:pt>
                <c:pt idx="180">
                  <c:v>0.9</c:v>
                </c:pt>
                <c:pt idx="181">
                  <c:v>0.90500000000000003</c:v>
                </c:pt>
                <c:pt idx="182">
                  <c:v>0.91</c:v>
                </c:pt>
                <c:pt idx="183">
                  <c:v>0.91500000000000004</c:v>
                </c:pt>
                <c:pt idx="184">
                  <c:v>0.92</c:v>
                </c:pt>
                <c:pt idx="185">
                  <c:v>0.92500000000000004</c:v>
                </c:pt>
                <c:pt idx="186">
                  <c:v>0.93</c:v>
                </c:pt>
                <c:pt idx="187">
                  <c:v>0.93500000000000005</c:v>
                </c:pt>
                <c:pt idx="188">
                  <c:v>0.94</c:v>
                </c:pt>
                <c:pt idx="189">
                  <c:v>0.94499999999999995</c:v>
                </c:pt>
                <c:pt idx="190">
                  <c:v>0.95</c:v>
                </c:pt>
                <c:pt idx="191">
                  <c:v>0.95499999999999996</c:v>
                </c:pt>
                <c:pt idx="192">
                  <c:v>0.96</c:v>
                </c:pt>
                <c:pt idx="193">
                  <c:v>0.96499999999999997</c:v>
                </c:pt>
                <c:pt idx="194">
                  <c:v>0.97</c:v>
                </c:pt>
                <c:pt idx="195">
                  <c:v>0.97499999999999998</c:v>
                </c:pt>
                <c:pt idx="196">
                  <c:v>0.98</c:v>
                </c:pt>
                <c:pt idx="197">
                  <c:v>0.98499999999999999</c:v>
                </c:pt>
                <c:pt idx="198">
                  <c:v>0.99</c:v>
                </c:pt>
                <c:pt idx="199">
                  <c:v>0.995</c:v>
                </c:pt>
                <c:pt idx="200">
                  <c:v>1</c:v>
                </c:pt>
                <c:pt idx="201">
                  <c:v>1.0049999999999999</c:v>
                </c:pt>
                <c:pt idx="202">
                  <c:v>1.01</c:v>
                </c:pt>
                <c:pt idx="203">
                  <c:v>1.0149999999999999</c:v>
                </c:pt>
                <c:pt idx="204">
                  <c:v>1.02</c:v>
                </c:pt>
                <c:pt idx="205">
                  <c:v>1.0249999999999999</c:v>
                </c:pt>
                <c:pt idx="206">
                  <c:v>1.03</c:v>
                </c:pt>
                <c:pt idx="207">
                  <c:v>1.0349999999999999</c:v>
                </c:pt>
                <c:pt idx="208">
                  <c:v>1.04</c:v>
                </c:pt>
                <c:pt idx="209">
                  <c:v>1.0449999999999999</c:v>
                </c:pt>
                <c:pt idx="210">
                  <c:v>1.05</c:v>
                </c:pt>
                <c:pt idx="211">
                  <c:v>1.0549999999999999</c:v>
                </c:pt>
                <c:pt idx="212">
                  <c:v>1.06</c:v>
                </c:pt>
                <c:pt idx="213">
                  <c:v>1.0649999999999999</c:v>
                </c:pt>
                <c:pt idx="214">
                  <c:v>1.07</c:v>
                </c:pt>
                <c:pt idx="215">
                  <c:v>1.075</c:v>
                </c:pt>
                <c:pt idx="216">
                  <c:v>1.08</c:v>
                </c:pt>
                <c:pt idx="217">
                  <c:v>1.085</c:v>
                </c:pt>
                <c:pt idx="218">
                  <c:v>1.0900000000000001</c:v>
                </c:pt>
                <c:pt idx="219">
                  <c:v>1.095</c:v>
                </c:pt>
                <c:pt idx="220">
                  <c:v>1.1000000000000001</c:v>
                </c:pt>
                <c:pt idx="221">
                  <c:v>1.105</c:v>
                </c:pt>
                <c:pt idx="222">
                  <c:v>1.1100000000000001</c:v>
                </c:pt>
                <c:pt idx="223">
                  <c:v>1.115</c:v>
                </c:pt>
                <c:pt idx="224">
                  <c:v>1.1200000000000001</c:v>
                </c:pt>
                <c:pt idx="225">
                  <c:v>1.125</c:v>
                </c:pt>
                <c:pt idx="226">
                  <c:v>1.1299999999999999</c:v>
                </c:pt>
                <c:pt idx="227">
                  <c:v>1.135</c:v>
                </c:pt>
                <c:pt idx="228">
                  <c:v>1.1399999999999999</c:v>
                </c:pt>
                <c:pt idx="229">
                  <c:v>1.145</c:v>
                </c:pt>
                <c:pt idx="230">
                  <c:v>1.1499999999999999</c:v>
                </c:pt>
                <c:pt idx="231">
                  <c:v>1.155</c:v>
                </c:pt>
                <c:pt idx="232">
                  <c:v>1.1599999999999999</c:v>
                </c:pt>
                <c:pt idx="233">
                  <c:v>1.165</c:v>
                </c:pt>
                <c:pt idx="234">
                  <c:v>1.17</c:v>
                </c:pt>
                <c:pt idx="235">
                  <c:v>1.175</c:v>
                </c:pt>
                <c:pt idx="236">
                  <c:v>1.18</c:v>
                </c:pt>
                <c:pt idx="237">
                  <c:v>1.1850000000000001</c:v>
                </c:pt>
                <c:pt idx="238">
                  <c:v>1.19</c:v>
                </c:pt>
                <c:pt idx="239">
                  <c:v>1.1950000000000001</c:v>
                </c:pt>
                <c:pt idx="240">
                  <c:v>1.2</c:v>
                </c:pt>
                <c:pt idx="241">
                  <c:v>1.2050000000000001</c:v>
                </c:pt>
                <c:pt idx="242">
                  <c:v>1.21</c:v>
                </c:pt>
                <c:pt idx="243">
                  <c:v>1.2150000000000001</c:v>
                </c:pt>
                <c:pt idx="244">
                  <c:v>1.22</c:v>
                </c:pt>
                <c:pt idx="245">
                  <c:v>1.2250000000000001</c:v>
                </c:pt>
                <c:pt idx="246">
                  <c:v>1.23</c:v>
                </c:pt>
                <c:pt idx="247">
                  <c:v>1.2350000000000001</c:v>
                </c:pt>
                <c:pt idx="248">
                  <c:v>1.24</c:v>
                </c:pt>
                <c:pt idx="249">
                  <c:v>1.2450000000000001</c:v>
                </c:pt>
                <c:pt idx="250">
                  <c:v>1.25</c:v>
                </c:pt>
                <c:pt idx="251">
                  <c:v>1.2549999999999999</c:v>
                </c:pt>
                <c:pt idx="252">
                  <c:v>1.26</c:v>
                </c:pt>
                <c:pt idx="253">
                  <c:v>1.2649999999999999</c:v>
                </c:pt>
                <c:pt idx="254">
                  <c:v>1.27</c:v>
                </c:pt>
                <c:pt idx="255">
                  <c:v>1.2749999999999999</c:v>
                </c:pt>
                <c:pt idx="256">
                  <c:v>1.28</c:v>
                </c:pt>
                <c:pt idx="257">
                  <c:v>1.2849999999999999</c:v>
                </c:pt>
                <c:pt idx="258">
                  <c:v>1.29</c:v>
                </c:pt>
                <c:pt idx="259">
                  <c:v>1.2949999999999999</c:v>
                </c:pt>
                <c:pt idx="260">
                  <c:v>1.3</c:v>
                </c:pt>
                <c:pt idx="261">
                  <c:v>1.3049999999999999</c:v>
                </c:pt>
                <c:pt idx="262">
                  <c:v>1.31</c:v>
                </c:pt>
                <c:pt idx="263">
                  <c:v>1.3149999999999999</c:v>
                </c:pt>
                <c:pt idx="264">
                  <c:v>1.32</c:v>
                </c:pt>
                <c:pt idx="265">
                  <c:v>1.325</c:v>
                </c:pt>
                <c:pt idx="266">
                  <c:v>1.33</c:v>
                </c:pt>
                <c:pt idx="267">
                  <c:v>1.335</c:v>
                </c:pt>
                <c:pt idx="268">
                  <c:v>1.34</c:v>
                </c:pt>
                <c:pt idx="269">
                  <c:v>1.345</c:v>
                </c:pt>
                <c:pt idx="270">
                  <c:v>1.35</c:v>
                </c:pt>
                <c:pt idx="271">
                  <c:v>1.355</c:v>
                </c:pt>
                <c:pt idx="272">
                  <c:v>1.36</c:v>
                </c:pt>
                <c:pt idx="273">
                  <c:v>1.365</c:v>
                </c:pt>
                <c:pt idx="274">
                  <c:v>1.37</c:v>
                </c:pt>
                <c:pt idx="275">
                  <c:v>1.375</c:v>
                </c:pt>
                <c:pt idx="276">
                  <c:v>1.38</c:v>
                </c:pt>
                <c:pt idx="277">
                  <c:v>1.385</c:v>
                </c:pt>
                <c:pt idx="278">
                  <c:v>1.39</c:v>
                </c:pt>
                <c:pt idx="279">
                  <c:v>1.395</c:v>
                </c:pt>
                <c:pt idx="280">
                  <c:v>1.4</c:v>
                </c:pt>
                <c:pt idx="281">
                  <c:v>1.405</c:v>
                </c:pt>
                <c:pt idx="282">
                  <c:v>1.41</c:v>
                </c:pt>
                <c:pt idx="283">
                  <c:v>1.415</c:v>
                </c:pt>
                <c:pt idx="284">
                  <c:v>1.42</c:v>
                </c:pt>
                <c:pt idx="285">
                  <c:v>1.425</c:v>
                </c:pt>
                <c:pt idx="286">
                  <c:v>1.43</c:v>
                </c:pt>
                <c:pt idx="287">
                  <c:v>1.4350000000000001</c:v>
                </c:pt>
                <c:pt idx="288">
                  <c:v>1.44</c:v>
                </c:pt>
                <c:pt idx="289">
                  <c:v>1.4450000000000001</c:v>
                </c:pt>
                <c:pt idx="290">
                  <c:v>1.45</c:v>
                </c:pt>
                <c:pt idx="291">
                  <c:v>1.4550000000000001</c:v>
                </c:pt>
                <c:pt idx="292">
                  <c:v>1.46</c:v>
                </c:pt>
                <c:pt idx="293">
                  <c:v>1.4650000000000001</c:v>
                </c:pt>
                <c:pt idx="294">
                  <c:v>1.47</c:v>
                </c:pt>
                <c:pt idx="295">
                  <c:v>1.4750000000000001</c:v>
                </c:pt>
                <c:pt idx="296">
                  <c:v>1.48</c:v>
                </c:pt>
                <c:pt idx="297">
                  <c:v>1.4850000000000001</c:v>
                </c:pt>
                <c:pt idx="298">
                  <c:v>1.49</c:v>
                </c:pt>
                <c:pt idx="299">
                  <c:v>1.4950000000000001</c:v>
                </c:pt>
                <c:pt idx="300">
                  <c:v>1.5</c:v>
                </c:pt>
                <c:pt idx="301">
                  <c:v>1.5049999999999999</c:v>
                </c:pt>
                <c:pt idx="302">
                  <c:v>1.51</c:v>
                </c:pt>
                <c:pt idx="303">
                  <c:v>1.5149999999999999</c:v>
                </c:pt>
                <c:pt idx="304">
                  <c:v>1.52</c:v>
                </c:pt>
                <c:pt idx="305">
                  <c:v>1.5249999999999999</c:v>
                </c:pt>
                <c:pt idx="306">
                  <c:v>1.53</c:v>
                </c:pt>
                <c:pt idx="307">
                  <c:v>1.5349999999999999</c:v>
                </c:pt>
                <c:pt idx="308">
                  <c:v>1.54</c:v>
                </c:pt>
                <c:pt idx="309">
                  <c:v>1.5449999999999999</c:v>
                </c:pt>
                <c:pt idx="310">
                  <c:v>1.55</c:v>
                </c:pt>
                <c:pt idx="311">
                  <c:v>1.5549999999999999</c:v>
                </c:pt>
                <c:pt idx="312">
                  <c:v>1.56</c:v>
                </c:pt>
                <c:pt idx="313">
                  <c:v>1.5649999999999999</c:v>
                </c:pt>
                <c:pt idx="314">
                  <c:v>1.57</c:v>
                </c:pt>
                <c:pt idx="315">
                  <c:v>1.575</c:v>
                </c:pt>
                <c:pt idx="316">
                  <c:v>1.58</c:v>
                </c:pt>
                <c:pt idx="317">
                  <c:v>1.585</c:v>
                </c:pt>
                <c:pt idx="318">
                  <c:v>1.59</c:v>
                </c:pt>
                <c:pt idx="319">
                  <c:v>1.595</c:v>
                </c:pt>
                <c:pt idx="320">
                  <c:v>1.6</c:v>
                </c:pt>
                <c:pt idx="321">
                  <c:v>1.605</c:v>
                </c:pt>
                <c:pt idx="322">
                  <c:v>1.61</c:v>
                </c:pt>
                <c:pt idx="323">
                  <c:v>1.615</c:v>
                </c:pt>
                <c:pt idx="324">
                  <c:v>1.62</c:v>
                </c:pt>
                <c:pt idx="325">
                  <c:v>1.625</c:v>
                </c:pt>
                <c:pt idx="326">
                  <c:v>1.63</c:v>
                </c:pt>
                <c:pt idx="327">
                  <c:v>1.635</c:v>
                </c:pt>
                <c:pt idx="328">
                  <c:v>1.64</c:v>
                </c:pt>
                <c:pt idx="329">
                  <c:v>1.645</c:v>
                </c:pt>
                <c:pt idx="330">
                  <c:v>1.65</c:v>
                </c:pt>
                <c:pt idx="331">
                  <c:v>1.655</c:v>
                </c:pt>
                <c:pt idx="332">
                  <c:v>1.66</c:v>
                </c:pt>
                <c:pt idx="333">
                  <c:v>1.665</c:v>
                </c:pt>
                <c:pt idx="334">
                  <c:v>1.67</c:v>
                </c:pt>
                <c:pt idx="335">
                  <c:v>1.675</c:v>
                </c:pt>
                <c:pt idx="336">
                  <c:v>1.68</c:v>
                </c:pt>
                <c:pt idx="337">
                  <c:v>1.6850000000000001</c:v>
                </c:pt>
                <c:pt idx="338">
                  <c:v>1.69</c:v>
                </c:pt>
                <c:pt idx="339">
                  <c:v>1.6950000000000001</c:v>
                </c:pt>
                <c:pt idx="340">
                  <c:v>1.7</c:v>
                </c:pt>
                <c:pt idx="341">
                  <c:v>1.7050000000000001</c:v>
                </c:pt>
                <c:pt idx="342">
                  <c:v>1.71</c:v>
                </c:pt>
                <c:pt idx="343">
                  <c:v>1.7150000000000001</c:v>
                </c:pt>
                <c:pt idx="344">
                  <c:v>1.72</c:v>
                </c:pt>
                <c:pt idx="345">
                  <c:v>1.7250000000000001</c:v>
                </c:pt>
                <c:pt idx="346">
                  <c:v>1.73</c:v>
                </c:pt>
                <c:pt idx="347">
                  <c:v>1.7350000000000001</c:v>
                </c:pt>
                <c:pt idx="348">
                  <c:v>1.74</c:v>
                </c:pt>
                <c:pt idx="349">
                  <c:v>1.7450000000000001</c:v>
                </c:pt>
                <c:pt idx="350">
                  <c:v>1.75</c:v>
                </c:pt>
                <c:pt idx="351">
                  <c:v>1.7549999999999999</c:v>
                </c:pt>
                <c:pt idx="352">
                  <c:v>1.76</c:v>
                </c:pt>
                <c:pt idx="353">
                  <c:v>1.7649999999999999</c:v>
                </c:pt>
                <c:pt idx="354">
                  <c:v>1.77</c:v>
                </c:pt>
                <c:pt idx="355">
                  <c:v>1.7749999999999999</c:v>
                </c:pt>
                <c:pt idx="356">
                  <c:v>1.78</c:v>
                </c:pt>
                <c:pt idx="357">
                  <c:v>1.7849999999999999</c:v>
                </c:pt>
                <c:pt idx="358">
                  <c:v>1.79</c:v>
                </c:pt>
                <c:pt idx="359">
                  <c:v>1.7949999999999999</c:v>
                </c:pt>
                <c:pt idx="360">
                  <c:v>1.8</c:v>
                </c:pt>
                <c:pt idx="361">
                  <c:v>1.8049999999999999</c:v>
                </c:pt>
                <c:pt idx="362">
                  <c:v>1.81</c:v>
                </c:pt>
                <c:pt idx="363">
                  <c:v>1.8149999999999999</c:v>
                </c:pt>
                <c:pt idx="364">
                  <c:v>1.82</c:v>
                </c:pt>
                <c:pt idx="365">
                  <c:v>1.825</c:v>
                </c:pt>
                <c:pt idx="366">
                  <c:v>1.83</c:v>
                </c:pt>
                <c:pt idx="367">
                  <c:v>1.835</c:v>
                </c:pt>
                <c:pt idx="368">
                  <c:v>1.84</c:v>
                </c:pt>
                <c:pt idx="369">
                  <c:v>1.845</c:v>
                </c:pt>
                <c:pt idx="370">
                  <c:v>1.85</c:v>
                </c:pt>
                <c:pt idx="371">
                  <c:v>1.855</c:v>
                </c:pt>
                <c:pt idx="372">
                  <c:v>1.86</c:v>
                </c:pt>
                <c:pt idx="373">
                  <c:v>1.865</c:v>
                </c:pt>
                <c:pt idx="374">
                  <c:v>1.87</c:v>
                </c:pt>
                <c:pt idx="375">
                  <c:v>1.875</c:v>
                </c:pt>
                <c:pt idx="376">
                  <c:v>1.88</c:v>
                </c:pt>
                <c:pt idx="377">
                  <c:v>1.885</c:v>
                </c:pt>
                <c:pt idx="378">
                  <c:v>1.89</c:v>
                </c:pt>
                <c:pt idx="379">
                  <c:v>1.895</c:v>
                </c:pt>
                <c:pt idx="380">
                  <c:v>1.9</c:v>
                </c:pt>
                <c:pt idx="381">
                  <c:v>1.905</c:v>
                </c:pt>
                <c:pt idx="382">
                  <c:v>1.91</c:v>
                </c:pt>
                <c:pt idx="383">
                  <c:v>1.915</c:v>
                </c:pt>
                <c:pt idx="384">
                  <c:v>1.92</c:v>
                </c:pt>
                <c:pt idx="385">
                  <c:v>1.925</c:v>
                </c:pt>
                <c:pt idx="386">
                  <c:v>1.93</c:v>
                </c:pt>
                <c:pt idx="387">
                  <c:v>1.9350000000000001</c:v>
                </c:pt>
                <c:pt idx="388">
                  <c:v>1.94</c:v>
                </c:pt>
                <c:pt idx="389">
                  <c:v>1.9450000000000001</c:v>
                </c:pt>
                <c:pt idx="390">
                  <c:v>1.95</c:v>
                </c:pt>
                <c:pt idx="391">
                  <c:v>1.9550000000000001</c:v>
                </c:pt>
                <c:pt idx="392">
                  <c:v>1.96</c:v>
                </c:pt>
                <c:pt idx="393">
                  <c:v>1.9650000000000001</c:v>
                </c:pt>
                <c:pt idx="394">
                  <c:v>1.97</c:v>
                </c:pt>
                <c:pt idx="395">
                  <c:v>1.9750000000000001</c:v>
                </c:pt>
                <c:pt idx="396">
                  <c:v>1.98</c:v>
                </c:pt>
                <c:pt idx="397">
                  <c:v>1.9850000000000001</c:v>
                </c:pt>
                <c:pt idx="398">
                  <c:v>1.99</c:v>
                </c:pt>
                <c:pt idx="399">
                  <c:v>1.9950000000000001</c:v>
                </c:pt>
                <c:pt idx="400">
                  <c:v>2</c:v>
                </c:pt>
                <c:pt idx="401">
                  <c:v>2.0049999999999999</c:v>
                </c:pt>
                <c:pt idx="402">
                  <c:v>2.0099999999999998</c:v>
                </c:pt>
                <c:pt idx="403">
                  <c:v>2.0150000000000001</c:v>
                </c:pt>
                <c:pt idx="404">
                  <c:v>2.02</c:v>
                </c:pt>
                <c:pt idx="405">
                  <c:v>2.0249999999999999</c:v>
                </c:pt>
                <c:pt idx="406">
                  <c:v>2.0299999999999998</c:v>
                </c:pt>
                <c:pt idx="407">
                  <c:v>2.0350000000000001</c:v>
                </c:pt>
                <c:pt idx="408">
                  <c:v>2.04</c:v>
                </c:pt>
                <c:pt idx="409">
                  <c:v>2.0449999999999999</c:v>
                </c:pt>
                <c:pt idx="410">
                  <c:v>2.0499999999999998</c:v>
                </c:pt>
                <c:pt idx="411">
                  <c:v>2.0550000000000002</c:v>
                </c:pt>
                <c:pt idx="412">
                  <c:v>2.06</c:v>
                </c:pt>
                <c:pt idx="413">
                  <c:v>2.0649999999999999</c:v>
                </c:pt>
                <c:pt idx="414">
                  <c:v>2.0699999999999998</c:v>
                </c:pt>
                <c:pt idx="415">
                  <c:v>2.0750000000000002</c:v>
                </c:pt>
                <c:pt idx="416">
                  <c:v>2.08</c:v>
                </c:pt>
                <c:pt idx="417">
                  <c:v>2.085</c:v>
                </c:pt>
                <c:pt idx="418">
                  <c:v>2.09</c:v>
                </c:pt>
                <c:pt idx="419">
                  <c:v>2.0950000000000002</c:v>
                </c:pt>
                <c:pt idx="420">
                  <c:v>2.1</c:v>
                </c:pt>
                <c:pt idx="421">
                  <c:v>2.105</c:v>
                </c:pt>
                <c:pt idx="422">
                  <c:v>2.11</c:v>
                </c:pt>
                <c:pt idx="423">
                  <c:v>2.1150000000000002</c:v>
                </c:pt>
                <c:pt idx="424">
                  <c:v>2.12</c:v>
                </c:pt>
                <c:pt idx="425">
                  <c:v>2.125</c:v>
                </c:pt>
                <c:pt idx="426">
                  <c:v>2.13</c:v>
                </c:pt>
                <c:pt idx="427">
                  <c:v>2.1349999999999998</c:v>
                </c:pt>
                <c:pt idx="428">
                  <c:v>2.14</c:v>
                </c:pt>
                <c:pt idx="429">
                  <c:v>2.145</c:v>
                </c:pt>
                <c:pt idx="430">
                  <c:v>2.15</c:v>
                </c:pt>
                <c:pt idx="431">
                  <c:v>2.1549999999999998</c:v>
                </c:pt>
                <c:pt idx="432">
                  <c:v>2.16</c:v>
                </c:pt>
                <c:pt idx="433">
                  <c:v>2.165</c:v>
                </c:pt>
                <c:pt idx="434">
                  <c:v>2.17</c:v>
                </c:pt>
                <c:pt idx="435">
                  <c:v>2.1749999999999998</c:v>
                </c:pt>
                <c:pt idx="436">
                  <c:v>2.1800000000000002</c:v>
                </c:pt>
                <c:pt idx="437">
                  <c:v>2.1850000000000001</c:v>
                </c:pt>
                <c:pt idx="438">
                  <c:v>2.19</c:v>
                </c:pt>
                <c:pt idx="439">
                  <c:v>2.1949999999999998</c:v>
                </c:pt>
                <c:pt idx="440">
                  <c:v>2.2000000000000002</c:v>
                </c:pt>
                <c:pt idx="441">
                  <c:v>2.2050000000000001</c:v>
                </c:pt>
                <c:pt idx="442">
                  <c:v>2.21</c:v>
                </c:pt>
                <c:pt idx="443">
                  <c:v>2.2149999999999999</c:v>
                </c:pt>
                <c:pt idx="444">
                  <c:v>2.2200000000000002</c:v>
                </c:pt>
                <c:pt idx="445">
                  <c:v>2.2250000000000001</c:v>
                </c:pt>
                <c:pt idx="446">
                  <c:v>2.23</c:v>
                </c:pt>
                <c:pt idx="447">
                  <c:v>2.2349999999999999</c:v>
                </c:pt>
                <c:pt idx="448">
                  <c:v>2.2400000000000002</c:v>
                </c:pt>
                <c:pt idx="449">
                  <c:v>2.2450000000000001</c:v>
                </c:pt>
                <c:pt idx="450">
                  <c:v>2.25</c:v>
                </c:pt>
                <c:pt idx="451">
                  <c:v>2.2549999999999999</c:v>
                </c:pt>
                <c:pt idx="452">
                  <c:v>2.2599999999999998</c:v>
                </c:pt>
                <c:pt idx="453">
                  <c:v>2.2650000000000001</c:v>
                </c:pt>
                <c:pt idx="454">
                  <c:v>2.27</c:v>
                </c:pt>
                <c:pt idx="455">
                  <c:v>2.2749999999999999</c:v>
                </c:pt>
                <c:pt idx="456">
                  <c:v>2.2799999999999998</c:v>
                </c:pt>
                <c:pt idx="457">
                  <c:v>2.2850000000000001</c:v>
                </c:pt>
                <c:pt idx="458">
                  <c:v>2.29</c:v>
                </c:pt>
                <c:pt idx="459">
                  <c:v>2.2949999999999999</c:v>
                </c:pt>
                <c:pt idx="460">
                  <c:v>2.2999999999999998</c:v>
                </c:pt>
                <c:pt idx="461">
                  <c:v>2.3050000000000002</c:v>
                </c:pt>
                <c:pt idx="462">
                  <c:v>2.31</c:v>
                </c:pt>
                <c:pt idx="463">
                  <c:v>2.3149999999999999</c:v>
                </c:pt>
                <c:pt idx="464">
                  <c:v>2.3199999999999998</c:v>
                </c:pt>
                <c:pt idx="465">
                  <c:v>2.3250000000000002</c:v>
                </c:pt>
                <c:pt idx="466">
                  <c:v>2.33</c:v>
                </c:pt>
                <c:pt idx="467">
                  <c:v>2.335</c:v>
                </c:pt>
                <c:pt idx="468">
                  <c:v>2.34</c:v>
                </c:pt>
                <c:pt idx="469">
                  <c:v>2.3450000000000002</c:v>
                </c:pt>
                <c:pt idx="470">
                  <c:v>2.35</c:v>
                </c:pt>
                <c:pt idx="471">
                  <c:v>2.355</c:v>
                </c:pt>
                <c:pt idx="472">
                  <c:v>2.36</c:v>
                </c:pt>
                <c:pt idx="473">
                  <c:v>2.3650000000000002</c:v>
                </c:pt>
                <c:pt idx="474">
                  <c:v>2.37</c:v>
                </c:pt>
                <c:pt idx="475">
                  <c:v>2.375</c:v>
                </c:pt>
                <c:pt idx="476">
                  <c:v>2.38</c:v>
                </c:pt>
                <c:pt idx="477">
                  <c:v>2.3849999999999998</c:v>
                </c:pt>
                <c:pt idx="478">
                  <c:v>2.39</c:v>
                </c:pt>
                <c:pt idx="479">
                  <c:v>2.395</c:v>
                </c:pt>
                <c:pt idx="480">
                  <c:v>2.4</c:v>
                </c:pt>
                <c:pt idx="481">
                  <c:v>2.4049999999999998</c:v>
                </c:pt>
                <c:pt idx="482">
                  <c:v>2.41</c:v>
                </c:pt>
                <c:pt idx="483">
                  <c:v>2.415</c:v>
                </c:pt>
                <c:pt idx="484">
                  <c:v>2.42</c:v>
                </c:pt>
                <c:pt idx="485">
                  <c:v>2.4249999999999998</c:v>
                </c:pt>
                <c:pt idx="486">
                  <c:v>2.4300000000000002</c:v>
                </c:pt>
                <c:pt idx="487">
                  <c:v>2.4350000000000001</c:v>
                </c:pt>
                <c:pt idx="488">
                  <c:v>2.44</c:v>
                </c:pt>
                <c:pt idx="489">
                  <c:v>2.4449999999999998</c:v>
                </c:pt>
                <c:pt idx="490">
                  <c:v>2.4500000000000002</c:v>
                </c:pt>
                <c:pt idx="491" formatCode="General">
                  <c:v>2.4550000000000001</c:v>
                </c:pt>
                <c:pt idx="492" formatCode="General">
                  <c:v>2.46</c:v>
                </c:pt>
                <c:pt idx="493" formatCode="General">
                  <c:v>2.4649999999999999</c:v>
                </c:pt>
                <c:pt idx="494" formatCode="General">
                  <c:v>2.4700000000000002</c:v>
                </c:pt>
                <c:pt idx="495" formatCode="General">
                  <c:v>2.4750000000000001</c:v>
                </c:pt>
                <c:pt idx="496" formatCode="General">
                  <c:v>2.48</c:v>
                </c:pt>
                <c:pt idx="497" formatCode="General">
                  <c:v>2.4849999999999999</c:v>
                </c:pt>
                <c:pt idx="498" formatCode="General">
                  <c:v>2.4900000000000002</c:v>
                </c:pt>
                <c:pt idx="499" formatCode="General">
                  <c:v>2.4950000000000001</c:v>
                </c:pt>
                <c:pt idx="500" formatCode="General">
                  <c:v>2.5</c:v>
                </c:pt>
                <c:pt idx="501" formatCode="General">
                  <c:v>2.5049999999999999</c:v>
                </c:pt>
                <c:pt idx="502" formatCode="General">
                  <c:v>2.5099999999999998</c:v>
                </c:pt>
                <c:pt idx="503" formatCode="General">
                  <c:v>2.5150000000000001</c:v>
                </c:pt>
                <c:pt idx="504" formatCode="General">
                  <c:v>2.52</c:v>
                </c:pt>
                <c:pt idx="505" formatCode="General">
                  <c:v>2.5249999999999999</c:v>
                </c:pt>
                <c:pt idx="506" formatCode="General">
                  <c:v>2.5299999999999998</c:v>
                </c:pt>
                <c:pt idx="507" formatCode="General">
                  <c:v>2.5350000000000001</c:v>
                </c:pt>
                <c:pt idx="508" formatCode="General">
                  <c:v>2.54</c:v>
                </c:pt>
                <c:pt idx="509" formatCode="General">
                  <c:v>2.5449999999999999</c:v>
                </c:pt>
                <c:pt idx="510" formatCode="General">
                  <c:v>2.5499999999999998</c:v>
                </c:pt>
                <c:pt idx="511" formatCode="General">
                  <c:v>2.5550000000000002</c:v>
                </c:pt>
                <c:pt idx="512" formatCode="General">
                  <c:v>2.56</c:v>
                </c:pt>
                <c:pt idx="513" formatCode="General">
                  <c:v>2.5649999999999999</c:v>
                </c:pt>
                <c:pt idx="514" formatCode="General">
                  <c:v>2.57</c:v>
                </c:pt>
                <c:pt idx="515" formatCode="General">
                  <c:v>2.5750000000000002</c:v>
                </c:pt>
                <c:pt idx="516" formatCode="General">
                  <c:v>2.58</c:v>
                </c:pt>
                <c:pt idx="517" formatCode="General">
                  <c:v>2.585</c:v>
                </c:pt>
                <c:pt idx="518" formatCode="General">
                  <c:v>2.59</c:v>
                </c:pt>
                <c:pt idx="519" formatCode="General">
                  <c:v>2.5950000000000002</c:v>
                </c:pt>
                <c:pt idx="520" formatCode="General">
                  <c:v>2.6</c:v>
                </c:pt>
                <c:pt idx="521" formatCode="General">
                  <c:v>2.605</c:v>
                </c:pt>
                <c:pt idx="522" formatCode="General">
                  <c:v>2.61</c:v>
                </c:pt>
                <c:pt idx="523" formatCode="General">
                  <c:v>2.6150000000000002</c:v>
                </c:pt>
                <c:pt idx="524" formatCode="General">
                  <c:v>2.62</c:v>
                </c:pt>
                <c:pt idx="525" formatCode="General">
                  <c:v>2.625</c:v>
                </c:pt>
                <c:pt idx="526" formatCode="General">
                  <c:v>2.63</c:v>
                </c:pt>
                <c:pt idx="527" formatCode="General">
                  <c:v>2.6349999999999998</c:v>
                </c:pt>
                <c:pt idx="528" formatCode="General">
                  <c:v>2.64</c:v>
                </c:pt>
                <c:pt idx="529" formatCode="General">
                  <c:v>2.645</c:v>
                </c:pt>
                <c:pt idx="530" formatCode="General">
                  <c:v>2.65</c:v>
                </c:pt>
                <c:pt idx="531" formatCode="General">
                  <c:v>2.6549999999999998</c:v>
                </c:pt>
                <c:pt idx="532" formatCode="General">
                  <c:v>2.66</c:v>
                </c:pt>
                <c:pt idx="533" formatCode="General">
                  <c:v>2.665</c:v>
                </c:pt>
                <c:pt idx="534" formatCode="General">
                  <c:v>2.67</c:v>
                </c:pt>
                <c:pt idx="535" formatCode="General">
                  <c:v>2.6749999999999998</c:v>
                </c:pt>
                <c:pt idx="536" formatCode="General">
                  <c:v>2.68</c:v>
                </c:pt>
                <c:pt idx="537" formatCode="General">
                  <c:v>2.6850000000000001</c:v>
                </c:pt>
                <c:pt idx="538" formatCode="General">
                  <c:v>2.69</c:v>
                </c:pt>
                <c:pt idx="539" formatCode="General">
                  <c:v>2.6949999999999998</c:v>
                </c:pt>
                <c:pt idx="540" formatCode="General">
                  <c:v>2.7</c:v>
                </c:pt>
                <c:pt idx="541" formatCode="General">
                  <c:v>2.7050000000000001</c:v>
                </c:pt>
                <c:pt idx="542" formatCode="General">
                  <c:v>2.71</c:v>
                </c:pt>
                <c:pt idx="543" formatCode="General">
                  <c:v>2.7149999999999999</c:v>
                </c:pt>
                <c:pt idx="544" formatCode="General">
                  <c:v>2.72</c:v>
                </c:pt>
                <c:pt idx="545" formatCode="General">
                  <c:v>2.7250000000000001</c:v>
                </c:pt>
                <c:pt idx="546" formatCode="General">
                  <c:v>2.73</c:v>
                </c:pt>
                <c:pt idx="547" formatCode="General">
                  <c:v>2.7349999999999999</c:v>
                </c:pt>
                <c:pt idx="548" formatCode="General">
                  <c:v>2.74</c:v>
                </c:pt>
                <c:pt idx="549" formatCode="General">
                  <c:v>2.7450000000000001</c:v>
                </c:pt>
                <c:pt idx="550" formatCode="General">
                  <c:v>2.75</c:v>
                </c:pt>
                <c:pt idx="551" formatCode="General">
                  <c:v>2.7549999999999999</c:v>
                </c:pt>
                <c:pt idx="552" formatCode="General">
                  <c:v>2.76</c:v>
                </c:pt>
                <c:pt idx="553" formatCode="General">
                  <c:v>2.7650000000000001</c:v>
                </c:pt>
                <c:pt idx="554" formatCode="General">
                  <c:v>2.77</c:v>
                </c:pt>
                <c:pt idx="555" formatCode="General">
                  <c:v>2.7749999999999999</c:v>
                </c:pt>
                <c:pt idx="556" formatCode="General">
                  <c:v>2.78</c:v>
                </c:pt>
                <c:pt idx="557" formatCode="General">
                  <c:v>2.7850000000000001</c:v>
                </c:pt>
                <c:pt idx="558" formatCode="General">
                  <c:v>2.79</c:v>
                </c:pt>
                <c:pt idx="559" formatCode="General">
                  <c:v>2.7949999999999999</c:v>
                </c:pt>
                <c:pt idx="560" formatCode="General">
                  <c:v>2.8</c:v>
                </c:pt>
                <c:pt idx="561" formatCode="General">
                  <c:v>2.8050000000000002</c:v>
                </c:pt>
                <c:pt idx="562" formatCode="General">
                  <c:v>2.81</c:v>
                </c:pt>
                <c:pt idx="563" formatCode="General">
                  <c:v>2.8149999999999999</c:v>
                </c:pt>
                <c:pt idx="564" formatCode="General">
                  <c:v>2.82</c:v>
                </c:pt>
                <c:pt idx="565" formatCode="General">
                  <c:v>2.8250000000000002</c:v>
                </c:pt>
                <c:pt idx="566" formatCode="General">
                  <c:v>2.83</c:v>
                </c:pt>
                <c:pt idx="567" formatCode="General">
                  <c:v>2.835</c:v>
                </c:pt>
                <c:pt idx="568" formatCode="General">
                  <c:v>2.84</c:v>
                </c:pt>
                <c:pt idx="569" formatCode="General">
                  <c:v>2.8450000000000002</c:v>
                </c:pt>
                <c:pt idx="570" formatCode="General">
                  <c:v>2.85</c:v>
                </c:pt>
                <c:pt idx="571" formatCode="General">
                  <c:v>2.855</c:v>
                </c:pt>
                <c:pt idx="572" formatCode="General">
                  <c:v>2.86</c:v>
                </c:pt>
                <c:pt idx="573" formatCode="General">
                  <c:v>2.8650000000000002</c:v>
                </c:pt>
                <c:pt idx="574" formatCode="General">
                  <c:v>2.87</c:v>
                </c:pt>
                <c:pt idx="575" formatCode="General">
                  <c:v>2.875</c:v>
                </c:pt>
                <c:pt idx="576" formatCode="General">
                  <c:v>2.88</c:v>
                </c:pt>
                <c:pt idx="577" formatCode="General">
                  <c:v>2.8849999999999998</c:v>
                </c:pt>
                <c:pt idx="578" formatCode="General">
                  <c:v>2.89</c:v>
                </c:pt>
                <c:pt idx="579" formatCode="General">
                  <c:v>2.895</c:v>
                </c:pt>
                <c:pt idx="580" formatCode="General">
                  <c:v>2.9</c:v>
                </c:pt>
                <c:pt idx="581" formatCode="General">
                  <c:v>2.9049999999999998</c:v>
                </c:pt>
                <c:pt idx="582" formatCode="General">
                  <c:v>2.91</c:v>
                </c:pt>
                <c:pt idx="583" formatCode="General">
                  <c:v>2.915</c:v>
                </c:pt>
                <c:pt idx="584" formatCode="General">
                  <c:v>2.92</c:v>
                </c:pt>
                <c:pt idx="585" formatCode="General">
                  <c:v>2.9249999999999998</c:v>
                </c:pt>
                <c:pt idx="586" formatCode="General">
                  <c:v>2.93</c:v>
                </c:pt>
                <c:pt idx="587" formatCode="General">
                  <c:v>2.9350000000000001</c:v>
                </c:pt>
                <c:pt idx="588" formatCode="General">
                  <c:v>2.94</c:v>
                </c:pt>
                <c:pt idx="589" formatCode="General">
                  <c:v>2.9449999999999998</c:v>
                </c:pt>
                <c:pt idx="590" formatCode="General">
                  <c:v>2.95</c:v>
                </c:pt>
                <c:pt idx="591" formatCode="General">
                  <c:v>2.9550000000000001</c:v>
                </c:pt>
                <c:pt idx="592" formatCode="General">
                  <c:v>2.96</c:v>
                </c:pt>
                <c:pt idx="593" formatCode="General">
                  <c:v>2.9649999999999999</c:v>
                </c:pt>
                <c:pt idx="594" formatCode="General">
                  <c:v>2.97</c:v>
                </c:pt>
                <c:pt idx="595" formatCode="General">
                  <c:v>2.9750000000000001</c:v>
                </c:pt>
                <c:pt idx="596" formatCode="General">
                  <c:v>2.98</c:v>
                </c:pt>
                <c:pt idx="597" formatCode="General">
                  <c:v>2.9849999999999999</c:v>
                </c:pt>
                <c:pt idx="598" formatCode="General">
                  <c:v>2.99</c:v>
                </c:pt>
                <c:pt idx="599" formatCode="General">
                  <c:v>2.9950000000000001</c:v>
                </c:pt>
                <c:pt idx="600" formatCode="General">
                  <c:v>3</c:v>
                </c:pt>
                <c:pt idx="601" formatCode="General">
                  <c:v>3.0049999999999999</c:v>
                </c:pt>
                <c:pt idx="602" formatCode="General">
                  <c:v>3.01</c:v>
                </c:pt>
                <c:pt idx="603" formatCode="General">
                  <c:v>3.0150000000000001</c:v>
                </c:pt>
                <c:pt idx="604" formatCode="General">
                  <c:v>3.02</c:v>
                </c:pt>
                <c:pt idx="605" formatCode="General">
                  <c:v>3.0249999999999999</c:v>
                </c:pt>
                <c:pt idx="606" formatCode="General">
                  <c:v>3.03</c:v>
                </c:pt>
                <c:pt idx="607" formatCode="General">
                  <c:v>3.0350000000000001</c:v>
                </c:pt>
                <c:pt idx="608" formatCode="General">
                  <c:v>3.04</c:v>
                </c:pt>
                <c:pt idx="609" formatCode="General">
                  <c:v>3.0449999999999999</c:v>
                </c:pt>
                <c:pt idx="610" formatCode="General">
                  <c:v>3.05</c:v>
                </c:pt>
                <c:pt idx="611" formatCode="General">
                  <c:v>3.0550000000000002</c:v>
                </c:pt>
                <c:pt idx="612" formatCode="General">
                  <c:v>3.06</c:v>
                </c:pt>
                <c:pt idx="613" formatCode="General">
                  <c:v>3.0649999999999999</c:v>
                </c:pt>
                <c:pt idx="614" formatCode="General">
                  <c:v>3.07</c:v>
                </c:pt>
                <c:pt idx="615" formatCode="General">
                  <c:v>3.0750000000000002</c:v>
                </c:pt>
                <c:pt idx="616" formatCode="General">
                  <c:v>3.08</c:v>
                </c:pt>
                <c:pt idx="617" formatCode="General">
                  <c:v>3.085</c:v>
                </c:pt>
                <c:pt idx="618" formatCode="General">
                  <c:v>3.09</c:v>
                </c:pt>
                <c:pt idx="619" formatCode="General">
                  <c:v>3.0950000000000002</c:v>
                </c:pt>
                <c:pt idx="620" formatCode="General">
                  <c:v>3.1</c:v>
                </c:pt>
                <c:pt idx="621" formatCode="General">
                  <c:v>3.105</c:v>
                </c:pt>
                <c:pt idx="622" formatCode="General">
                  <c:v>3.11</c:v>
                </c:pt>
                <c:pt idx="623" formatCode="General">
                  <c:v>3.1150000000000002</c:v>
                </c:pt>
                <c:pt idx="624" formatCode="General">
                  <c:v>3.12</c:v>
                </c:pt>
                <c:pt idx="625" formatCode="General">
                  <c:v>3.125</c:v>
                </c:pt>
                <c:pt idx="626" formatCode="General">
                  <c:v>3.13</c:v>
                </c:pt>
                <c:pt idx="627" formatCode="General">
                  <c:v>3.1349999999999998</c:v>
                </c:pt>
                <c:pt idx="628" formatCode="General">
                  <c:v>3.14</c:v>
                </c:pt>
                <c:pt idx="629" formatCode="General">
                  <c:v>3.145</c:v>
                </c:pt>
                <c:pt idx="630" formatCode="General">
                  <c:v>3.15</c:v>
                </c:pt>
                <c:pt idx="631" formatCode="General">
                  <c:v>3.1549999999999998</c:v>
                </c:pt>
                <c:pt idx="632" formatCode="General">
                  <c:v>3.16</c:v>
                </c:pt>
                <c:pt idx="633" formatCode="General">
                  <c:v>3.165</c:v>
                </c:pt>
                <c:pt idx="634" formatCode="General">
                  <c:v>3.17</c:v>
                </c:pt>
                <c:pt idx="635" formatCode="General">
                  <c:v>3.1749999999999998</c:v>
                </c:pt>
                <c:pt idx="636" formatCode="General">
                  <c:v>3.18</c:v>
                </c:pt>
                <c:pt idx="637" formatCode="General">
                  <c:v>3.1850000000000001</c:v>
                </c:pt>
                <c:pt idx="638" formatCode="General">
                  <c:v>3.19</c:v>
                </c:pt>
                <c:pt idx="639" formatCode="General">
                  <c:v>3.1949999999999998</c:v>
                </c:pt>
                <c:pt idx="640" formatCode="General">
                  <c:v>3.2</c:v>
                </c:pt>
                <c:pt idx="641" formatCode="General">
                  <c:v>3.2050000000000001</c:v>
                </c:pt>
                <c:pt idx="642" formatCode="General">
                  <c:v>3.21</c:v>
                </c:pt>
                <c:pt idx="643" formatCode="General">
                  <c:v>3.2149999999999999</c:v>
                </c:pt>
                <c:pt idx="644" formatCode="General">
                  <c:v>3.22</c:v>
                </c:pt>
                <c:pt idx="645" formatCode="General">
                  <c:v>3.2250000000000001</c:v>
                </c:pt>
                <c:pt idx="646" formatCode="General">
                  <c:v>3.23</c:v>
                </c:pt>
                <c:pt idx="647" formatCode="General">
                  <c:v>3.2349999999999999</c:v>
                </c:pt>
                <c:pt idx="648" formatCode="General">
                  <c:v>3.24</c:v>
                </c:pt>
                <c:pt idx="649" formatCode="General">
                  <c:v>3.2450000000000001</c:v>
                </c:pt>
                <c:pt idx="650" formatCode="General">
                  <c:v>3.25</c:v>
                </c:pt>
                <c:pt idx="651" formatCode="General">
                  <c:v>3.2549999999999999</c:v>
                </c:pt>
                <c:pt idx="652" formatCode="General">
                  <c:v>3.26</c:v>
                </c:pt>
                <c:pt idx="653" formatCode="General">
                  <c:v>3.2650000000000001</c:v>
                </c:pt>
                <c:pt idx="654" formatCode="General">
                  <c:v>3.27</c:v>
                </c:pt>
                <c:pt idx="655" formatCode="General">
                  <c:v>3.2749999999999999</c:v>
                </c:pt>
                <c:pt idx="656" formatCode="General">
                  <c:v>3.28</c:v>
                </c:pt>
                <c:pt idx="657" formatCode="General">
                  <c:v>3.2850000000000001</c:v>
                </c:pt>
                <c:pt idx="658" formatCode="General">
                  <c:v>3.29</c:v>
                </c:pt>
                <c:pt idx="659" formatCode="General">
                  <c:v>3.2949999999999999</c:v>
                </c:pt>
                <c:pt idx="660" formatCode="General">
                  <c:v>3.3</c:v>
                </c:pt>
                <c:pt idx="661" formatCode="General">
                  <c:v>3.3050000000000002</c:v>
                </c:pt>
                <c:pt idx="662" formatCode="General">
                  <c:v>3.31</c:v>
                </c:pt>
                <c:pt idx="663" formatCode="General">
                  <c:v>3.3149999999999999</c:v>
                </c:pt>
                <c:pt idx="664" formatCode="General">
                  <c:v>3.32</c:v>
                </c:pt>
                <c:pt idx="665" formatCode="General">
                  <c:v>3.3250000000000002</c:v>
                </c:pt>
                <c:pt idx="666" formatCode="General">
                  <c:v>3.33</c:v>
                </c:pt>
                <c:pt idx="667" formatCode="General">
                  <c:v>3.335</c:v>
                </c:pt>
                <c:pt idx="668" formatCode="General">
                  <c:v>3.34</c:v>
                </c:pt>
                <c:pt idx="669" formatCode="General">
                  <c:v>3.3450000000000002</c:v>
                </c:pt>
                <c:pt idx="670" formatCode="General">
                  <c:v>3.35</c:v>
                </c:pt>
                <c:pt idx="671" formatCode="General">
                  <c:v>3.355</c:v>
                </c:pt>
                <c:pt idx="672" formatCode="General">
                  <c:v>3.36</c:v>
                </c:pt>
                <c:pt idx="673" formatCode="General">
                  <c:v>3.3650000000000002</c:v>
                </c:pt>
                <c:pt idx="674" formatCode="General">
                  <c:v>3.37</c:v>
                </c:pt>
                <c:pt idx="675" formatCode="General">
                  <c:v>3.375</c:v>
                </c:pt>
                <c:pt idx="676" formatCode="General">
                  <c:v>3.38</c:v>
                </c:pt>
                <c:pt idx="677" formatCode="General">
                  <c:v>3.3849999999999998</c:v>
                </c:pt>
                <c:pt idx="678" formatCode="General">
                  <c:v>3.39</c:v>
                </c:pt>
                <c:pt idx="679" formatCode="General">
                  <c:v>3.395</c:v>
                </c:pt>
                <c:pt idx="680" formatCode="General">
                  <c:v>3.4</c:v>
                </c:pt>
                <c:pt idx="681" formatCode="General">
                  <c:v>3.4049999999999998</c:v>
                </c:pt>
                <c:pt idx="682" formatCode="General">
                  <c:v>3.41</c:v>
                </c:pt>
                <c:pt idx="683" formatCode="General">
                  <c:v>3.415</c:v>
                </c:pt>
                <c:pt idx="684" formatCode="General">
                  <c:v>3.42</c:v>
                </c:pt>
                <c:pt idx="685" formatCode="General">
                  <c:v>3.4249999999999998</c:v>
                </c:pt>
                <c:pt idx="686" formatCode="General">
                  <c:v>3.43</c:v>
                </c:pt>
                <c:pt idx="687" formatCode="General">
                  <c:v>3.4350000000000001</c:v>
                </c:pt>
                <c:pt idx="688" formatCode="General">
                  <c:v>3.44</c:v>
                </c:pt>
                <c:pt idx="689" formatCode="General">
                  <c:v>3.4449999999999998</c:v>
                </c:pt>
                <c:pt idx="690" formatCode="General">
                  <c:v>3.45</c:v>
                </c:pt>
                <c:pt idx="691" formatCode="General">
                  <c:v>3.4550000000000001</c:v>
                </c:pt>
                <c:pt idx="692" formatCode="General">
                  <c:v>3.46</c:v>
                </c:pt>
                <c:pt idx="693" formatCode="General">
                  <c:v>3.4649999999999999</c:v>
                </c:pt>
                <c:pt idx="694" formatCode="General">
                  <c:v>3.47</c:v>
                </c:pt>
                <c:pt idx="695" formatCode="General">
                  <c:v>3.4750000000000001</c:v>
                </c:pt>
                <c:pt idx="696" formatCode="General">
                  <c:v>3.48</c:v>
                </c:pt>
                <c:pt idx="697" formatCode="General">
                  <c:v>3.4849999999999999</c:v>
                </c:pt>
                <c:pt idx="698" formatCode="General">
                  <c:v>3.49</c:v>
                </c:pt>
              </c:numCache>
            </c:numRef>
          </c:xVal>
          <c:yVal>
            <c:numRef>
              <c:f>DONNEES!$K$2:$K$700</c:f>
              <c:numCache>
                <c:formatCode>0.0</c:formatCode>
                <c:ptCount val="699"/>
                <c:pt idx="0">
                  <c:v>2.7540988148510199</c:v>
                </c:pt>
                <c:pt idx="1">
                  <c:v>2.7197323336056698</c:v>
                </c:pt>
                <c:pt idx="2">
                  <c:v>2.69245877793644</c:v>
                </c:pt>
                <c:pt idx="3">
                  <c:v>2.68330784984592</c:v>
                </c:pt>
                <c:pt idx="4">
                  <c:v>2.7009982470215399</c:v>
                </c:pt>
                <c:pt idx="5">
                  <c:v>2.74576057364846</c:v>
                </c:pt>
                <c:pt idx="6">
                  <c:v>2.8048682513085699</c:v>
                </c:pt>
                <c:pt idx="7">
                  <c:v>2.85187199113652</c:v>
                </c:pt>
                <c:pt idx="8">
                  <c:v>2.8501748232072899</c:v>
                </c:pt>
                <c:pt idx="9">
                  <c:v>2.75967393335495</c:v>
                </c:pt>
                <c:pt idx="10">
                  <c:v>2.5435519344228501</c:v>
                </c:pt>
                <c:pt idx="11">
                  <c:v>2.1717047197485702</c:v>
                </c:pt>
                <c:pt idx="12">
                  <c:v>1.6182097444359</c:v>
                </c:pt>
                <c:pt idx="13">
                  <c:v>0.85239600594957099</c:v>
                </c:pt>
                <c:pt idx="14">
                  <c:v>-0.17433231563455601</c:v>
                </c:pt>
                <c:pt idx="15">
                  <c:v>-1.54138829661379</c:v>
                </c:pt>
                <c:pt idx="16">
                  <c:v>-3.36587770612311</c:v>
                </c:pt>
                <c:pt idx="17">
                  <c:v>-5.7994974790527998</c:v>
                </c:pt>
                <c:pt idx="18">
                  <c:v>-9.0163976074230696</c:v>
                </c:pt>
                <c:pt idx="19">
                  <c:v>-13.1969681766095</c:v>
                </c:pt>
                <c:pt idx="20">
                  <c:v>-18.511361859470401</c:v>
                </c:pt>
                <c:pt idx="21">
                  <c:v>-25.102570321925501</c:v>
                </c:pt>
                <c:pt idx="22">
                  <c:v>-33.069563505859598</c:v>
                </c:pt>
                <c:pt idx="23">
                  <c:v>-42.4582874831084</c:v>
                </c:pt>
                <c:pt idx="24">
                  <c:v>-53.2727556076808</c:v>
                </c:pt>
                <c:pt idx="25">
                  <c:v>-65.509034882105098</c:v>
                </c:pt>
                <c:pt idx="26">
                  <c:v>-79.1940185569335</c:v>
                </c:pt>
                <c:pt idx="27">
                  <c:v>-94.395399225318897</c:v>
                </c:pt>
                <c:pt idx="28">
                  <c:v>-111.176119058862</c:v>
                </c:pt>
                <c:pt idx="29">
                  <c:v>-129.49894122686101</c:v>
                </c:pt>
                <c:pt idx="30">
                  <c:v>-149.13128024273499</c:v>
                </c:pt>
                <c:pt idx="31">
                  <c:v>-169.630741191597</c:v>
                </c:pt>
                <c:pt idx="32">
                  <c:v>-190.47667325696901</c:v>
                </c:pt>
                <c:pt idx="33">
                  <c:v>-211.33721433388601</c:v>
                </c:pt>
                <c:pt idx="34">
                  <c:v>-232.35588411510801</c:v>
                </c:pt>
                <c:pt idx="35">
                  <c:v>-254.28526984887401</c:v>
                </c:pt>
                <c:pt idx="36">
                  <c:v>-278.3529055148</c:v>
                </c:pt>
                <c:pt idx="37">
                  <c:v>-305.89106856665802</c:v>
                </c:pt>
                <c:pt idx="38">
                  <c:v>-337.88740888820303</c:v>
                </c:pt>
                <c:pt idx="39">
                  <c:v>-374.62318077844901</c:v>
                </c:pt>
                <c:pt idx="40">
                  <c:v>-415.47300249608401</c:v>
                </c:pt>
                <c:pt idx="41">
                  <c:v>-458.84346193956299</c:v>
                </c:pt>
                <c:pt idx="42">
                  <c:v>-502.21330660008402</c:v>
                </c:pt>
                <c:pt idx="43">
                  <c:v>-542.29989544695297</c:v>
                </c:pt>
                <c:pt idx="44">
                  <c:v>-575.423681587381</c:v>
                </c:pt>
                <c:pt idx="45">
                  <c:v>-598.08336022330502</c:v>
                </c:pt>
                <c:pt idx="46">
                  <c:v>-607.60187568840797</c:v>
                </c:pt>
                <c:pt idx="47">
                  <c:v>-602.59305146893098</c:v>
                </c:pt>
                <c:pt idx="48">
                  <c:v>-583.06306270539801</c:v>
                </c:pt>
                <c:pt idx="49">
                  <c:v>-550.17114572647097</c:v>
                </c:pt>
                <c:pt idx="50">
                  <c:v>-505.846906658215</c:v>
                </c:pt>
                <c:pt idx="51">
                  <c:v>-452.45694143433599</c:v>
                </c:pt>
                <c:pt idx="52">
                  <c:v>-392.57785077825901</c:v>
                </c:pt>
                <c:pt idx="53">
                  <c:v>-328.81890858686302</c:v>
                </c:pt>
                <c:pt idx="54">
                  <c:v>-263.62914000490298</c:v>
                </c:pt>
                <c:pt idx="55">
                  <c:v>-199.08126523749601</c:v>
                </c:pt>
                <c:pt idx="56">
                  <c:v>-136.67143785621499</c:v>
                </c:pt>
                <c:pt idx="57">
                  <c:v>-77.178958593729106</c:v>
                </c:pt>
                <c:pt idx="58">
                  <c:v>-20.615214850250599</c:v>
                </c:pt>
                <c:pt idx="59">
                  <c:v>33.719205773798102</c:v>
                </c:pt>
                <c:pt idx="60">
                  <c:v>87.057670417984696</c:v>
                </c:pt>
                <c:pt idx="61">
                  <c:v>140.88034706402601</c:v>
                </c:pt>
                <c:pt idx="62">
                  <c:v>196.56519596015599</c:v>
                </c:pt>
                <c:pt idx="63">
                  <c:v>255.06621991843801</c:v>
                </c:pt>
                <c:pt idx="64">
                  <c:v>316.72443793449901</c:v>
                </c:pt>
                <c:pt idx="65">
                  <c:v>381.28955592950803</c:v>
                </c:pt>
                <c:pt idx="66">
                  <c:v>448.15853251800098</c:v>
                </c:pt>
                <c:pt idx="67">
                  <c:v>516.74586644096701</c:v>
                </c:pt>
                <c:pt idx="68">
                  <c:v>586.83121068441301</c:v>
                </c:pt>
                <c:pt idx="69">
                  <c:v>658.72027024577403</c:v>
                </c:pt>
                <c:pt idx="70">
                  <c:v>733.11745795034903</c:v>
                </c:pt>
                <c:pt idx="71">
                  <c:v>810.72362889053102</c:v>
                </c:pt>
                <c:pt idx="72">
                  <c:v>891.69488005075596</c:v>
                </c:pt>
                <c:pt idx="73">
                  <c:v>975.17923193361298</c:v>
                </c:pt>
                <c:pt idx="74">
                  <c:v>1059.15234098207</c:v>
                </c:pt>
                <c:pt idx="75">
                  <c:v>1140.6904058991499</c:v>
                </c:pt>
                <c:pt idx="76">
                  <c:v>1216.66286237904</c:v>
                </c:pt>
                <c:pt idx="77">
                  <c:v>1284.6458844815299</c:v>
                </c:pt>
                <c:pt idx="78">
                  <c:v>1343.7286688220699</c:v>
                </c:pt>
                <c:pt idx="79">
                  <c:v>1394.8856926444601</c:v>
                </c:pt>
                <c:pt idx="80">
                  <c:v>1440.7390963118601</c:v>
                </c:pt>
                <c:pt idx="81">
                  <c:v>1484.77126957056</c:v>
                </c:pt>
                <c:pt idx="82">
                  <c:v>1530.2591587361101</c:v>
                </c:pt>
                <c:pt idx="83">
                  <c:v>1579.3017268552801</c:v>
                </c:pt>
                <c:pt idx="84">
                  <c:v>1632.2736146674699</c:v>
                </c:pt>
                <c:pt idx="85">
                  <c:v>1687.88998229037</c:v>
                </c:pt>
                <c:pt idx="86">
                  <c:v>1743.86333857671</c:v>
                </c:pt>
                <c:pt idx="87">
                  <c:v>1797.9239934941199</c:v>
                </c:pt>
                <c:pt idx="88">
                  <c:v>1848.8155339548</c:v>
                </c:pt>
                <c:pt idx="89">
                  <c:v>1896.8411349548301</c:v>
                </c:pt>
                <c:pt idx="90">
                  <c:v>1943.69048056938</c:v>
                </c:pt>
                <c:pt idx="91">
                  <c:v>1991.5929693593901</c:v>
                </c:pt>
                <c:pt idx="92">
                  <c:v>2042.1739736940001</c:v>
                </c:pt>
                <c:pt idx="93">
                  <c:v>2095.55835090652</c:v>
                </c:pt>
                <c:pt idx="94">
                  <c:v>2150.1758938381799</c:v>
                </c:pt>
                <c:pt idx="95">
                  <c:v>2203.4124242101402</c:v>
                </c:pt>
                <c:pt idx="96">
                  <c:v>2252.8522108143702</c:v>
                </c:pt>
                <c:pt idx="97">
                  <c:v>2297.55429103906</c:v>
                </c:pt>
                <c:pt idx="98">
                  <c:v>2338.7548215337902</c:v>
                </c:pt>
                <c:pt idx="99">
                  <c:v>2379.6298484632998</c:v>
                </c:pt>
                <c:pt idx="100">
                  <c:v>2424.1677876558601</c:v>
                </c:pt>
                <c:pt idx="101">
                  <c:v>2475.5830451452298</c:v>
                </c:pt>
                <c:pt idx="102">
                  <c:v>2534.8932350349501</c:v>
                </c:pt>
                <c:pt idx="103">
                  <c:v>2600.2352860603601</c:v>
                </c:pt>
                <c:pt idx="104">
                  <c:v>2667.2403960106599</c:v>
                </c:pt>
                <c:pt idx="105">
                  <c:v>2730.3904303746999</c:v>
                </c:pt>
                <c:pt idx="106">
                  <c:v>2784.8621135878502</c:v>
                </c:pt>
                <c:pt idx="107">
                  <c:v>2828.12199785556</c:v>
                </c:pt>
                <c:pt idx="108">
                  <c:v>2860.6243456324701</c:v>
                </c:pt>
                <c:pt idx="109">
                  <c:v>2885.3648469576001</c:v>
                </c:pt>
                <c:pt idx="110">
                  <c:v>2906.5372679967099</c:v>
                </c:pt>
                <c:pt idx="111">
                  <c:v>2927.8667060794901</c:v>
                </c:pt>
                <c:pt idx="112">
                  <c:v>2951.22470509495</c:v>
                </c:pt>
                <c:pt idx="113">
                  <c:v>2975.92564139039</c:v>
                </c:pt>
                <c:pt idx="114">
                  <c:v>2998.8190307640002</c:v>
                </c:pt>
                <c:pt idx="115">
                  <c:v>3015.0610462856598</c:v>
                </c:pt>
                <c:pt idx="116">
                  <c:v>3019.3080154290501</c:v>
                </c:pt>
                <c:pt idx="117">
                  <c:v>3006.9971991232001</c:v>
                </c:pt>
                <c:pt idx="118">
                  <c:v>2975.3547955663098</c:v>
                </c:pt>
                <c:pt idx="119">
                  <c:v>2923.83927722421</c:v>
                </c:pt>
                <c:pt idx="120">
                  <c:v>2853.9208284480201</c:v>
                </c:pt>
                <c:pt idx="121">
                  <c:v>2768.3518073976102</c:v>
                </c:pt>
                <c:pt idx="122">
                  <c:v>2670.2601581323202</c:v>
                </c:pt>
                <c:pt idx="123">
                  <c:v>2562.3988252518602</c:v>
                </c:pt>
                <c:pt idx="124">
                  <c:v>2446.7356443434101</c:v>
                </c:pt>
                <c:pt idx="125">
                  <c:v>2324.39107410208</c:v>
                </c:pt>
                <c:pt idx="126">
                  <c:v>2195.8352415750901</c:v>
                </c:pt>
                <c:pt idx="127">
                  <c:v>2061.2543707023401</c:v>
                </c:pt>
                <c:pt idx="128">
                  <c:v>1921.01517978587</c:v>
                </c:pt>
                <c:pt idx="129">
                  <c:v>1776.1244814591801</c:v>
                </c:pt>
                <c:pt idx="130">
                  <c:v>1628.5187952353101</c:v>
                </c:pt>
                <c:pt idx="131">
                  <c:v>1481.0162186925199</c:v>
                </c:pt>
                <c:pt idx="132">
                  <c:v>1336.88056867157</c:v>
                </c:pt>
                <c:pt idx="133">
                  <c:v>1199.13808132091</c:v>
                </c:pt>
                <c:pt idx="134">
                  <c:v>1069.92471532421</c:v>
                </c:pt>
                <c:pt idx="135">
                  <c:v>950.13355519176298</c:v>
                </c:pt>
                <c:pt idx="136">
                  <c:v>839.492260685578</c:v>
                </c:pt>
                <c:pt idx="137">
                  <c:v>737.02881054585498</c:v>
                </c:pt>
                <c:pt idx="138">
                  <c:v>641.76995033795197</c:v>
                </c:pt>
                <c:pt idx="139">
                  <c:v>553.482276067724</c:v>
                </c:pt>
                <c:pt idx="140">
                  <c:v>473.280982930135</c:v>
                </c:pt>
                <c:pt idx="141">
                  <c:v>403.96443773191402</c:v>
                </c:pt>
                <c:pt idx="142">
                  <c:v>349.97798772599299</c:v>
                </c:pt>
                <c:pt idx="143">
                  <c:v>316.97771054390398</c:v>
                </c:pt>
                <c:pt idx="144">
                  <c:v>311.04361857052299</c:v>
                </c:pt>
                <c:pt idx="145">
                  <c:v>337.63287902462201</c:v>
                </c:pt>
                <c:pt idx="146">
                  <c:v>400.33818185819598</c:v>
                </c:pt>
                <c:pt idx="147">
                  <c:v>499.51459970259299</c:v>
                </c:pt>
                <c:pt idx="148">
                  <c:v>631.02660582787996</c:v>
                </c:pt>
                <c:pt idx="149">
                  <c:v>785.72484021479897</c:v>
                </c:pt>
                <c:pt idx="150">
                  <c:v>950.40634171813497</c:v>
                </c:pt>
                <c:pt idx="151">
                  <c:v>1110.5187328985301</c:v>
                </c:pt>
                <c:pt idx="152">
                  <c:v>1253.8686431630799</c:v>
                </c:pt>
                <c:pt idx="153">
                  <c:v>1373.8311852423701</c:v>
                </c:pt>
                <c:pt idx="154">
                  <c:v>1470.6829276414801</c:v>
                </c:pt>
                <c:pt idx="155">
                  <c:v>1550.6051373043299</c:v>
                </c:pt>
                <c:pt idx="156">
                  <c:v>1622.94390067169</c:v>
                </c:pt>
                <c:pt idx="157">
                  <c:v>1696.8625382103901</c:v>
                </c:pt>
                <c:pt idx="158">
                  <c:v>1778.4700201298399</c:v>
                </c:pt>
                <c:pt idx="159">
                  <c:v>1869.1358362450601</c:v>
                </c:pt>
                <c:pt idx="160">
                  <c:v>1965.3180279753401</c:v>
                </c:pt>
                <c:pt idx="161">
                  <c:v>2059.9190432212799</c:v>
                </c:pt>
                <c:pt idx="162">
                  <c:v>2144.8200745425702</c:v>
                </c:pt>
                <c:pt idx="163">
                  <c:v>2213.7871726431399</c:v>
                </c:pt>
                <c:pt idx="164">
                  <c:v>2264.6472809511502</c:v>
                </c:pt>
                <c:pt idx="165">
                  <c:v>2299.8475301907602</c:v>
                </c:pt>
                <c:pt idx="166">
                  <c:v>2325.2542520284301</c:v>
                </c:pt>
                <c:pt idx="167">
                  <c:v>2347.8971045284102</c:v>
                </c:pt>
                <c:pt idx="168">
                  <c:v>2373.77557782143</c:v>
                </c:pt>
                <c:pt idx="169">
                  <c:v>2406.5635847195099</c:v>
                </c:pt>
                <c:pt idx="170">
                  <c:v>2447.3172787214198</c:v>
                </c:pt>
                <c:pt idx="171">
                  <c:v>2494.7229098891698</c:v>
                </c:pt>
                <c:pt idx="172">
                  <c:v>2545.4703965761</c:v>
                </c:pt>
                <c:pt idx="173">
                  <c:v>2594.8230836433499</c:v>
                </c:pt>
                <c:pt idx="174">
                  <c:v>2637.7452027807199</c:v>
                </c:pt>
                <c:pt idx="175">
                  <c:v>2670.6656700532799</c:v>
                </c:pt>
                <c:pt idx="176">
                  <c:v>2693.3329845755102</c:v>
                </c:pt>
                <c:pt idx="177">
                  <c:v>2709.8068069738401</c:v>
                </c:pt>
                <c:pt idx="178">
                  <c:v>2727.8285481797702</c:v>
                </c:pt>
                <c:pt idx="179">
                  <c:v>2756.55821329531</c:v>
                </c:pt>
                <c:pt idx="180">
                  <c:v>2803.4811870010699</c:v>
                </c:pt>
                <c:pt idx="181">
                  <c:v>2871.6660943851698</c:v>
                </c:pt>
                <c:pt idx="182">
                  <c:v>2958.3778149210402</c:v>
                </c:pt>
                <c:pt idx="183">
                  <c:v>3055.55413220111</c:v>
                </c:pt>
                <c:pt idx="184">
                  <c:v>3152.0422847479299</c:v>
                </c:pt>
                <c:pt idx="185">
                  <c:v>3236.8421520995998</c:v>
                </c:pt>
                <c:pt idx="186">
                  <c:v>3302.12588539027</c:v>
                </c:pt>
                <c:pt idx="187">
                  <c:v>3344.8495958808398</c:v>
                </c:pt>
                <c:pt idx="188">
                  <c:v>3366.4440691610998</c:v>
                </c:pt>
                <c:pt idx="189">
                  <c:v>3370.9882363392398</c:v>
                </c:pt>
                <c:pt idx="190">
                  <c:v>3362.8615955754299</c:v>
                </c:pt>
                <c:pt idx="191">
                  <c:v>3344.8626097305</c:v>
                </c:pt>
                <c:pt idx="192">
                  <c:v>3317.3254963474201</c:v>
                </c:pt>
                <c:pt idx="193">
                  <c:v>3278.2222646393798</c:v>
                </c:pt>
                <c:pt idx="194">
                  <c:v>3223.8842568115601</c:v>
                </c:pt>
                <c:pt idx="195">
                  <c:v>3149.9245464516398</c:v>
                </c:pt>
                <c:pt idx="196">
                  <c:v>3052.1209352795299</c:v>
                </c:pt>
                <c:pt idx="197">
                  <c:v>2927.24324248312</c:v>
                </c:pt>
                <c:pt idx="198">
                  <c:v>2773.8936901284701</c:v>
                </c:pt>
                <c:pt idx="199">
                  <c:v>2593.31267911434</c:v>
                </c:pt>
                <c:pt idx="200">
                  <c:v>2389.8788477909502</c:v>
                </c:pt>
                <c:pt idx="201">
                  <c:v>2170.90491795244</c:v>
                </c:pt>
                <c:pt idx="202">
                  <c:v>1945.5007176168599</c:v>
                </c:pt>
                <c:pt idx="203">
                  <c:v>1722.76900292797</c:v>
                </c:pt>
                <c:pt idx="204">
                  <c:v>1510.1431688630701</c:v>
                </c:pt>
                <c:pt idx="205">
                  <c:v>1312.81215509047</c:v>
                </c:pt>
                <c:pt idx="206">
                  <c:v>1134.6276963984701</c:v>
                </c:pt>
                <c:pt idx="207">
                  <c:v>979.84775613156603</c:v>
                </c:pt>
                <c:pt idx="208">
                  <c:v>854.20684644255596</c:v>
                </c:pt>
                <c:pt idx="209">
                  <c:v>763.93642796378094</c:v>
                </c:pt>
                <c:pt idx="210">
                  <c:v>712.80731585886497</c:v>
                </c:pt>
                <c:pt idx="211">
                  <c:v>699.18683096779102</c:v>
                </c:pt>
                <c:pt idx="212">
                  <c:v>715.72662709815495</c:v>
                </c:pt>
                <c:pt idx="213">
                  <c:v>752.60805021021599</c:v>
                </c:pt>
                <c:pt idx="214">
                  <c:v>802.62357720223304</c:v>
                </c:pt>
                <c:pt idx="215">
                  <c:v>865.48390448555801</c:v>
                </c:pt>
                <c:pt idx="216">
                  <c:v>950.27960574481403</c:v>
                </c:pt>
                <c:pt idx="217">
                  <c:v>1076.06427920344</c:v>
                </c:pt>
                <c:pt idx="218">
                  <c:v>1268.3612627800601</c:v>
                </c:pt>
                <c:pt idx="219">
                  <c:v>1547.11590570926</c:v>
                </c:pt>
                <c:pt idx="220">
                  <c:v>1906.4057606793899</c:v>
                </c:pt>
                <c:pt idx="221">
                  <c:v>2298.4481866751998</c:v>
                </c:pt>
                <c:pt idx="222">
                  <c:v>2640.97933131441</c:v>
                </c:pt>
                <c:pt idx="223">
                  <c:v>2853.7794541225098</c:v>
                </c:pt>
                <c:pt idx="224">
                  <c:v>2903.6835865057901</c:v>
                </c:pt>
                <c:pt idx="225">
                  <c:v>2825.1908977948901</c:v>
                </c:pt>
                <c:pt idx="226">
                  <c:v>2702.5289795875101</c:v>
                </c:pt>
                <c:pt idx="227">
                  <c:v>2630.4581467611702</c:v>
                </c:pt>
                <c:pt idx="228">
                  <c:v>2681.7076889883101</c:v>
                </c:pt>
                <c:pt idx="229">
                  <c:v>2891.6425062640801</c:v>
                </c:pt>
                <c:pt idx="230">
                  <c:v>3251.8564425441</c:v>
                </c:pt>
                <c:pt idx="231">
                  <c:v>3706.69695377567</c:v>
                </c:pt>
                <c:pt idx="232">
                  <c:v>4160.8691128958399</c:v>
                </c:pt>
                <c:pt idx="233">
                  <c:v>4507.4429199263604</c:v>
                </c:pt>
                <c:pt idx="234">
                  <c:v>4668.5902496527997</c:v>
                </c:pt>
                <c:pt idx="235">
                  <c:v>4626.0856787328703</c:v>
                </c:pt>
                <c:pt idx="236">
                  <c:v>4423.2257707926301</c:v>
                </c:pt>
                <c:pt idx="237">
                  <c:v>4139.8388120637601</c:v>
                </c:pt>
                <c:pt idx="238">
                  <c:v>3858.2957487415101</c:v>
                </c:pt>
                <c:pt idx="239">
                  <c:v>3638.7834290822102</c:v>
                </c:pt>
                <c:pt idx="240">
                  <c:v>3510.7645720189798</c:v>
                </c:pt>
                <c:pt idx="241">
                  <c:v>3476.5008129637599</c:v>
                </c:pt>
                <c:pt idx="242">
                  <c:v>3519.0743594117698</c:v>
                </c:pt>
                <c:pt idx="243">
                  <c:v>3610.2360381947701</c:v>
                </c:pt>
                <c:pt idx="244">
                  <c:v>3717.30653390215</c:v>
                </c:pt>
                <c:pt idx="245">
                  <c:v>3809.7202728315701</c:v>
                </c:pt>
                <c:pt idx="246">
                  <c:v>3864.8277165888599</c:v>
                </c:pt>
                <c:pt idx="247">
                  <c:v>3871.4124474504702</c:v>
                </c:pt>
                <c:pt idx="248">
                  <c:v>3829.5744968254999</c:v>
                </c:pt>
                <c:pt idx="249">
                  <c:v>3747.0691680355499</c:v>
                </c:pt>
                <c:pt idx="250">
                  <c:v>3633.74102164736</c:v>
                </c:pt>
                <c:pt idx="251">
                  <c:v>3496.3743897864401</c:v>
                </c:pt>
                <c:pt idx="252">
                  <c:v>3335.9041253861501</c:v>
                </c:pt>
                <c:pt idx="253">
                  <c:v>3147.9116295150502</c:v>
                </c:pt>
                <c:pt idx="254">
                  <c:v>2926.1291281142198</c:v>
                </c:pt>
                <c:pt idx="255">
                  <c:v>2667.52272170689</c:v>
                </c:pt>
                <c:pt idx="256">
                  <c:v>2376.6988803315899</c:v>
                </c:pt>
                <c:pt idx="257">
                  <c:v>2067.4315816858998</c:v>
                </c:pt>
                <c:pt idx="258">
                  <c:v>1760.4123305476501</c:v>
                </c:pt>
                <c:pt idx="259">
                  <c:v>1478.31418169617</c:v>
                </c:pt>
                <c:pt idx="260">
                  <c:v>1240.5186623524801</c:v>
                </c:pt>
                <c:pt idx="261">
                  <c:v>1059.4109988986299</c:v>
                </c:pt>
                <c:pt idx="262">
                  <c:v>938.61809097126797</c:v>
                </c:pt>
                <c:pt idx="263">
                  <c:v>872.60109644635997</c:v>
                </c:pt>
                <c:pt idx="264">
                  <c:v>847.479127705623</c:v>
                </c:pt>
                <c:pt idx="265">
                  <c:v>843.88963704066396</c:v>
                </c:pt>
                <c:pt idx="266">
                  <c:v>842.415792967279</c:v>
                </c:pt>
                <c:pt idx="267">
                  <c:v>830.311380040828</c:v>
                </c:pt>
                <c:pt idx="268">
                  <c:v>806.54597807108405</c:v>
                </c:pt>
                <c:pt idx="269">
                  <c:v>782.47752609948805</c:v>
                </c:pt>
                <c:pt idx="270">
                  <c:v>777.81765678178294</c:v>
                </c:pt>
                <c:pt idx="271">
                  <c:v>814.04711280445599</c:v>
                </c:pt>
                <c:pt idx="272">
                  <c:v>908.08096128468003</c:v>
                </c:pt>
                <c:pt idx="273">
                  <c:v>1067.76334844097</c:v>
                </c:pt>
                <c:pt idx="274">
                  <c:v>1289.4350480354101</c:v>
                </c:pt>
                <c:pt idx="275">
                  <c:v>1557.69726312942</c:v>
                </c:pt>
                <c:pt idx="276">
                  <c:v>1848.0082192357299</c:v>
                </c:pt>
                <c:pt idx="277">
                  <c:v>2132.3614343598301</c:v>
                </c:pt>
                <c:pt idx="278">
                  <c:v>2386.6385785511502</c:v>
                </c:pt>
                <c:pt idx="279">
                  <c:v>2596.7043295316398</c:v>
                </c:pt>
                <c:pt idx="280">
                  <c:v>2760.5452850752799</c:v>
                </c:pt>
                <c:pt idx="281">
                  <c:v>2885.8291124805801</c:v>
                </c:pt>
                <c:pt idx="282">
                  <c:v>2984.6215741903002</c:v>
                </c:pt>
                <c:pt idx="283">
                  <c:v>3068.01451386087</c:v>
                </c:pt>
                <c:pt idx="284">
                  <c:v>3142.7722655591501</c:v>
                </c:pt>
                <c:pt idx="285">
                  <c:v>3210.6843825933702</c:v>
                </c:pt>
                <c:pt idx="286">
                  <c:v>3270.10270320056</c:v>
                </c:pt>
                <c:pt idx="287">
                  <c:v>3318.5254499104399</c:v>
                </c:pt>
                <c:pt idx="288">
                  <c:v>3355.0031989354802</c:v>
                </c:pt>
                <c:pt idx="289">
                  <c:v>3381.4329219472102</c:v>
                </c:pt>
                <c:pt idx="290">
                  <c:v>3402.3474262105501</c:v>
                </c:pt>
                <c:pt idx="291">
                  <c:v>3423.4146871978901</c:v>
                </c:pt>
                <c:pt idx="292">
                  <c:v>3449.3092219222599</c:v>
                </c:pt>
                <c:pt idx="293">
                  <c:v>3481.7657814664899</c:v>
                </c:pt>
                <c:pt idx="294">
                  <c:v>3518.49731064873</c:v>
                </c:pt>
                <c:pt idx="295">
                  <c:v>3553.3656585323101</c:v>
                </c:pt>
                <c:pt idx="296">
                  <c:v>3577.8155413241998</c:v>
                </c:pt>
                <c:pt idx="297">
                  <c:v>3583.1696003069201</c:v>
                </c:pt>
                <c:pt idx="298">
                  <c:v>3563.0469939654199</c:v>
                </c:pt>
                <c:pt idx="299">
                  <c:v>3515.0877957917101</c:v>
                </c:pt>
                <c:pt idx="300">
                  <c:v>3441.4367286463598</c:v>
                </c:pt>
                <c:pt idx="301">
                  <c:v>3347.9457572351998</c:v>
                </c:pt>
                <c:pt idx="302">
                  <c:v>3242.5239726964801</c:v>
                </c:pt>
                <c:pt idx="303">
                  <c:v>3133.2631062096398</c:v>
                </c:pt>
                <c:pt idx="304">
                  <c:v>3026.8532173247499</c:v>
                </c:pt>
                <c:pt idx="305">
                  <c:v>2927.5151380186599</c:v>
                </c:pt>
                <c:pt idx="306">
                  <c:v>2836.4191513078999</c:v>
                </c:pt>
                <c:pt idx="307">
                  <c:v>2751.4706073010798</c:v>
                </c:pt>
                <c:pt idx="308">
                  <c:v>2667.4297156539301</c:v>
                </c:pt>
                <c:pt idx="309">
                  <c:v>2576.4936516646499</c:v>
                </c:pt>
                <c:pt idx="310">
                  <c:v>2469.5598415640702</c:v>
                </c:pt>
                <c:pt idx="311">
                  <c:v>2338.2828609415901</c:v>
                </c:pt>
                <c:pt idx="312">
                  <c:v>2177.6832152413399</c:v>
                </c:pt>
                <c:pt idx="313">
                  <c:v>1988.5716368312301</c:v>
                </c:pt>
                <c:pt idx="314">
                  <c:v>1778.73683260594</c:v>
                </c:pt>
                <c:pt idx="315">
                  <c:v>1562.1089424864399</c:v>
                </c:pt>
                <c:pt idx="316">
                  <c:v>1356.0389781301201</c:v>
                </c:pt>
                <c:pt idx="317">
                  <c:v>1177.8188341590101</c:v>
                </c:pt>
                <c:pt idx="318">
                  <c:v>1041.6209611381</c:v>
                </c:pt>
                <c:pt idx="319">
                  <c:v>955.97799984986796</c:v>
                </c:pt>
                <c:pt idx="320">
                  <c:v>921.12944807152303</c:v>
                </c:pt>
                <c:pt idx="321">
                  <c:v>926.61341017688198</c:v>
                </c:pt>
                <c:pt idx="322">
                  <c:v>951.62026327049705</c:v>
                </c:pt>
                <c:pt idx="323">
                  <c:v>970.77198012572103</c:v>
                </c:pt>
                <c:pt idx="324">
                  <c:v>964.53849293781502</c:v>
                </c:pt>
                <c:pt idx="325">
                  <c:v>929.29316043759002</c:v>
                </c:pt>
                <c:pt idx="326">
                  <c:v>881.62381963850896</c:v>
                </c:pt>
                <c:pt idx="327">
                  <c:v>855.48015225049403</c:v>
                </c:pt>
                <c:pt idx="328">
                  <c:v>894.42876645106003</c:v>
                </c:pt>
                <c:pt idx="329">
                  <c:v>1040.8431824889101</c:v>
                </c:pt>
                <c:pt idx="330">
                  <c:v>1321.7195635348201</c:v>
                </c:pt>
                <c:pt idx="331">
                  <c:v>1732.8228083799199</c:v>
                </c:pt>
                <c:pt idx="332">
                  <c:v>2229.3555152582699</c:v>
                </c:pt>
                <c:pt idx="333">
                  <c:v>2733.9684349538702</c:v>
                </c:pt>
                <c:pt idx="334">
                  <c:v>3164.0540824998998</c:v>
                </c:pt>
                <c:pt idx="335">
                  <c:v>3464.8688454626999</c:v>
                </c:pt>
                <c:pt idx="336">
                  <c:v>3628.2064796274599</c:v>
                </c:pt>
                <c:pt idx="337">
                  <c:v>3686.2408948511902</c:v>
                </c:pt>
                <c:pt idx="338">
                  <c:v>3687.65497784229</c:v>
                </c:pt>
                <c:pt idx="339">
                  <c:v>3672.5227433002801</c:v>
                </c:pt>
                <c:pt idx="340">
                  <c:v>3658.4431934033701</c:v>
                </c:pt>
                <c:pt idx="341">
                  <c:v>3640.6203571241199</c:v>
                </c:pt>
                <c:pt idx="342">
                  <c:v>3601.47902001578</c:v>
                </c:pt>
                <c:pt idx="343">
                  <c:v>3523.0259072252302</c:v>
                </c:pt>
                <c:pt idx="344">
                  <c:v>3395.8811297224702</c:v>
                </c:pt>
                <c:pt idx="345">
                  <c:v>3221.7073742776702</c:v>
                </c:pt>
                <c:pt idx="346">
                  <c:v>3009.78091410765</c:v>
                </c:pt>
                <c:pt idx="347">
                  <c:v>2771.5269912313802</c:v>
                </c:pt>
                <c:pt idx="348">
                  <c:v>2517.0398292465902</c:v>
                </c:pt>
                <c:pt idx="349">
                  <c:v>2255.1999855026502</c:v>
                </c:pt>
                <c:pt idx="350">
                  <c:v>1996.0551418771699</c:v>
                </c:pt>
                <c:pt idx="351">
                  <c:v>1752.6342161493101</c:v>
                </c:pt>
                <c:pt idx="352">
                  <c:v>1540.02562815855</c:v>
                </c:pt>
                <c:pt idx="353">
                  <c:v>1371.63921086764</c:v>
                </c:pt>
                <c:pt idx="354">
                  <c:v>1254.5180727802101</c:v>
                </c:pt>
                <c:pt idx="355">
                  <c:v>1186.1233272996401</c:v>
                </c:pt>
                <c:pt idx="356">
                  <c:v>1154.1871918524701</c:v>
                </c:pt>
                <c:pt idx="357">
                  <c:v>1139.9875813511601</c:v>
                </c:pt>
                <c:pt idx="358">
                  <c:v>1124.43935082485</c:v>
                </c:pt>
                <c:pt idx="359">
                  <c:v>1095.51572836897</c:v>
                </c:pt>
                <c:pt idx="360">
                  <c:v>1054.43097380822</c:v>
                </c:pt>
                <c:pt idx="361">
                  <c:v>1017.51164569731</c:v>
                </c:pt>
                <c:pt idx="362">
                  <c:v>1012.03378501255</c:v>
                </c:pt>
                <c:pt idx="363">
                  <c:v>1067.30981746986</c:v>
                </c:pt>
                <c:pt idx="364">
                  <c:v>1204.79205832294</c:v>
                </c:pt>
                <c:pt idx="365">
                  <c:v>1430.9863013740901</c:v>
                </c:pt>
                <c:pt idx="366">
                  <c:v>1735.0192639941799</c:v>
                </c:pt>
                <c:pt idx="367">
                  <c:v>2090.8047051712101</c:v>
                </c:pt>
                <c:pt idx="368">
                  <c:v>2462.91736706244</c:v>
                </c:pt>
                <c:pt idx="369">
                  <c:v>2814.7965134554902</c:v>
                </c:pt>
                <c:pt idx="370">
                  <c:v>3117.0484604176199</c:v>
                </c:pt>
                <c:pt idx="371">
                  <c:v>3353.0601090675</c:v>
                </c:pt>
                <c:pt idx="372">
                  <c:v>3520.0034707569298</c:v>
                </c:pt>
                <c:pt idx="373">
                  <c:v>3625.4796435548001</c:v>
                </c:pt>
                <c:pt idx="374">
                  <c:v>3682.0229259184398</c:v>
                </c:pt>
                <c:pt idx="375">
                  <c:v>3702.1381407144099</c:v>
                </c:pt>
                <c:pt idx="376">
                  <c:v>3695.5025683212102</c:v>
                </c:pt>
                <c:pt idx="377">
                  <c:v>3668.4416806812101</c:v>
                </c:pt>
                <c:pt idx="378">
                  <c:v>3624.7385181783602</c:v>
                </c:pt>
                <c:pt idx="379">
                  <c:v>3566.61556366475</c:v>
                </c:pt>
                <c:pt idx="380">
                  <c:v>3495.17806561418</c:v>
                </c:pt>
                <c:pt idx="381">
                  <c:v>3410.3079543208801</c:v>
                </c:pt>
                <c:pt idx="382">
                  <c:v>3310.4987030582602</c:v>
                </c:pt>
                <c:pt idx="383">
                  <c:v>3193.17792974543</c:v>
                </c:pt>
                <c:pt idx="384">
                  <c:v>3055.73793355012</c:v>
                </c:pt>
                <c:pt idx="385">
                  <c:v>2897.0396114085502</c:v>
                </c:pt>
                <c:pt idx="386">
                  <c:v>2718.8263720629602</c:v>
                </c:pt>
                <c:pt idx="387">
                  <c:v>2526.4333427687902</c:v>
                </c:pt>
                <c:pt idx="388">
                  <c:v>2328.4288152609802</c:v>
                </c:pt>
                <c:pt idx="389">
                  <c:v>2135.2618162423</c:v>
                </c:pt>
                <c:pt idx="390">
                  <c:v>1957.3886206966799</c:v>
                </c:pt>
                <c:pt idx="391">
                  <c:v>1803.51714306637</c:v>
                </c:pt>
                <c:pt idx="392">
                  <c:v>1679.4899216920601</c:v>
                </c:pt>
                <c:pt idx="393">
                  <c:v>1588.00272343086</c:v>
                </c:pt>
                <c:pt idx="394">
                  <c:v>1528.9678238357501</c:v>
                </c:pt>
                <c:pt idx="395">
                  <c:v>1500.05443349505</c:v>
                </c:pt>
                <c:pt idx="396">
                  <c:v>1496.94588097832</c:v>
                </c:pt>
                <c:pt idx="397">
                  <c:v>1513.19835845946</c:v>
                </c:pt>
                <c:pt idx="398">
                  <c:v>1540.0983300887799</c:v>
                </c:pt>
                <c:pt idx="399">
                  <c:v>1567.2529315643601</c:v>
                </c:pt>
                <c:pt idx="400">
                  <c:v>1584.5153459327901</c:v>
                </c:pt>
                <c:pt idx="401">
                  <c:v>1585.20284878813</c:v>
                </c:pt>
                <c:pt idx="402">
                  <c:v>1569.6756800075</c:v>
                </c:pt>
                <c:pt idx="403">
                  <c:v>1547.7066902254501</c:v>
                </c:pt>
                <c:pt idx="404">
                  <c:v>1538.1796566363801</c:v>
                </c:pt>
                <c:pt idx="405">
                  <c:v>1565.6174168154701</c:v>
                </c:pt>
                <c:pt idx="406">
                  <c:v>1654.3472911398101</c:v>
                </c:pt>
                <c:pt idx="407">
                  <c:v>1821.9524756605199</c:v>
                </c:pt>
                <c:pt idx="408">
                  <c:v>2073.67225840025</c:v>
                </c:pt>
                <c:pt idx="409">
                  <c:v>2399.0205111885798</c:v>
                </c:pt>
                <c:pt idx="410">
                  <c:v>2771.6687493467002</c:v>
                </c:pt>
                <c:pt idx="411">
                  <c:v>3153.42075218331</c:v>
                </c:pt>
                <c:pt idx="412">
                  <c:v>3502.10474936127</c:v>
                </c:pt>
                <c:pt idx="413">
                  <c:v>3781.2874495249498</c:v>
                </c:pt>
                <c:pt idx="414">
                  <c:v>3968.15571390373</c:v>
                </c:pt>
                <c:pt idx="415">
                  <c:v>4056.3564530841199</c:v>
                </c:pt>
                <c:pt idx="416">
                  <c:v>4053.1463383987998</c:v>
                </c:pt>
                <c:pt idx="417">
                  <c:v>3973.10376293634</c:v>
                </c:pt>
                <c:pt idx="418">
                  <c:v>3831.9056359690999</c:v>
                </c:pt>
                <c:pt idx="419">
                  <c:v>3642.78950073018</c:v>
                </c:pt>
                <c:pt idx="420">
                  <c:v>3416.3439480281199</c:v>
                </c:pt>
                <c:pt idx="421">
                  <c:v>3162.53484345691</c:v>
                </c:pt>
                <c:pt idx="422">
                  <c:v>2893.09089681356</c:v>
                </c:pt>
                <c:pt idx="423">
                  <c:v>2622.5591044467401</c:v>
                </c:pt>
                <c:pt idx="424">
                  <c:v>2367.1792856063798</c:v>
                </c:pt>
                <c:pt idx="425">
                  <c:v>2141.8238296147802</c:v>
                </c:pt>
                <c:pt idx="426">
                  <c:v>1956.2095590915801</c:v>
                </c:pt>
                <c:pt idx="427">
                  <c:v>1812.04343656834</c:v>
                </c:pt>
                <c:pt idx="428">
                  <c:v>1702.5020155969</c:v>
                </c:pt>
                <c:pt idx="429">
                  <c:v>1614.59342430573</c:v>
                </c:pt>
                <c:pt idx="430">
                  <c:v>1533.9095993420599</c:v>
                </c:pt>
                <c:pt idx="431">
                  <c:v>1450.3705962639499</c:v>
                </c:pt>
                <c:pt idx="432">
                  <c:v>1362.9251055192001</c:v>
                </c:pt>
                <c:pt idx="433">
                  <c:v>1281.10295294044</c:v>
                </c:pt>
                <c:pt idx="434">
                  <c:v>1222.3353772051</c:v>
                </c:pt>
                <c:pt idx="435">
                  <c:v>1205.9807605587</c:v>
                </c:pt>
                <c:pt idx="436">
                  <c:v>1246.79305018792</c:v>
                </c:pt>
                <c:pt idx="437">
                  <c:v>1350.76264424952</c:v>
                </c:pt>
                <c:pt idx="438">
                  <c:v>1514.7257862098199</c:v>
                </c:pt>
                <c:pt idx="439">
                  <c:v>1729.0639788311901</c:v>
                </c:pt>
                <c:pt idx="440">
                  <c:v>1981.49435133359</c:v>
                </c:pt>
                <c:pt idx="441">
                  <c:v>2259.88151437141</c:v>
                </c:pt>
                <c:pt idx="442">
                  <c:v>2552.9036708928502</c:v>
                </c:pt>
                <c:pt idx="443">
                  <c:v>2848.6918845806199</c:v>
                </c:pt>
                <c:pt idx="444">
                  <c:v>3132.68870233094</c:v>
                </c:pt>
                <c:pt idx="445">
                  <c:v>3386.5472133399098</c:v>
                </c:pt>
                <c:pt idx="446">
                  <c:v>3589.6160646609701</c:v>
                </c:pt>
                <c:pt idx="447">
                  <c:v>3723.2969105658999</c:v>
                </c:pt>
                <c:pt idx="448">
                  <c:v>3776.7185093272301</c:v>
                </c:pt>
                <c:pt idx="449">
                  <c:v>3750.8724191710398</c:v>
                </c:pt>
                <c:pt idx="450">
                  <c:v>3658.7470222598399</c:v>
                </c:pt>
                <c:pt idx="451">
                  <c:v>3521.0568556465601</c:v>
                </c:pt>
                <c:pt idx="452">
                  <c:v>3359.4950321603701</c:v>
                </c:pt>
                <c:pt idx="453">
                  <c:v>3190.5040936892101</c:v>
                </c:pt>
                <c:pt idx="454">
                  <c:v>3021.9745915816302</c:v>
                </c:pt>
                <c:pt idx="455">
                  <c:v>2853.7684624560202</c:v>
                </c:pt>
                <c:pt idx="456">
                  <c:v>2681.42156431483</c:v>
                </c:pt>
                <c:pt idx="457">
                  <c:v>2501.2651495796099</c:v>
                </c:pt>
                <c:pt idx="458">
                  <c:v>2314.7199483589502</c:v>
                </c:pt>
                <c:pt idx="459">
                  <c:v>2129.8835953561602</c:v>
                </c:pt>
                <c:pt idx="460">
                  <c:v>1959.7695590037299</c:v>
                </c:pt>
                <c:pt idx="461">
                  <c:v>1818.09763280997</c:v>
                </c:pt>
                <c:pt idx="462">
                  <c:v>1714.47942217646</c:v>
                </c:pt>
                <c:pt idx="463">
                  <c:v>1650.7426492667901</c:v>
                </c:pt>
                <c:pt idx="464">
                  <c:v>1619.4024481901799</c:v>
                </c:pt>
                <c:pt idx="465">
                  <c:v>1604.6284218227199</c:v>
                </c:pt>
                <c:pt idx="466">
                  <c:v>1585.6863464061801</c:v>
                </c:pt>
                <c:pt idx="467">
                  <c:v>1542.39878143581</c:v>
                </c:pt>
                <c:pt idx="468">
                  <c:v>1461.41395237502</c:v>
                </c:pt>
                <c:pt idx="469">
                  <c:v>1341.35045342939</c:v>
                </c:pt>
                <c:pt idx="470">
                  <c:v>1194.8968237686599</c:v>
                </c:pt>
                <c:pt idx="471">
                  <c:v>1046.9867784144999</c:v>
                </c:pt>
                <c:pt idx="472">
                  <c:v>929.67568304351096</c:v>
                </c:pt>
                <c:pt idx="473">
                  <c:v>875.253659734135</c:v>
                </c:pt>
                <c:pt idx="474">
                  <c:v>908.92613982647299</c:v>
                </c:pt>
                <c:pt idx="475">
                  <c:v>1041.7919776686899</c:v>
                </c:pt>
                <c:pt idx="476">
                  <c:v>1265.1265597842</c:v>
                </c:pt>
                <c:pt idx="477">
                  <c:v>1548.2503119968801</c:v>
                </c:pt>
                <c:pt idx="478">
                  <c:v>1842.7766698191101</c:v>
                </c:pt>
                <c:pt idx="479">
                  <c:v>2093.90036884749</c:v>
                </c:pt>
                <c:pt idx="480">
                  <c:v>2255.23489932251</c:v>
                </c:pt>
                <c:pt idx="481">
                  <c:v>2300.84646265216</c:v>
                </c:pt>
                <c:pt idx="482">
                  <c:v>2229.35315503329</c:v>
                </c:pt>
                <c:pt idx="483">
                  <c:v>2059.4788836377202</c:v>
                </c:pt>
                <c:pt idx="484">
                  <c:v>1820.7035413645399</c:v>
                </c:pt>
                <c:pt idx="485">
                  <c:v>1543.86282648067</c:v>
                </c:pt>
                <c:pt idx="486">
                  <c:v>1254.8836173915599</c:v>
                </c:pt>
                <c:pt idx="487">
                  <c:v>972.32243735830798</c:v>
                </c:pt>
                <c:pt idx="488">
                  <c:v>707.70662412685704</c:v>
                </c:pt>
                <c:pt idx="489">
                  <c:v>467.24238547965501</c:v>
                </c:pt>
                <c:pt idx="490">
                  <c:v>253.748794470056</c:v>
                </c:pt>
                <c:pt idx="491" formatCode="General">
                  <c:v>68.149591798951903</c:v>
                </c:pt>
                <c:pt idx="492" formatCode="General">
                  <c:v>-89.694948372572796</c:v>
                </c:pt>
                <c:pt idx="493" formatCode="General">
                  <c:v>-220.62032023087801</c:v>
                </c:pt>
                <c:pt idx="494" formatCode="General">
                  <c:v>-325.818016445718</c:v>
                </c:pt>
                <c:pt idx="495" formatCode="General">
                  <c:v>-406.23500410816598</c:v>
                </c:pt>
                <c:pt idx="496" formatCode="General">
                  <c:v>-461.91225722559</c:v>
                </c:pt>
                <c:pt idx="497" formatCode="General">
                  <c:v>-491.87087078746998</c:v>
                </c:pt>
                <c:pt idx="498" formatCode="General">
                  <c:v>-495.02353022533202</c:v>
                </c:pt>
                <c:pt idx="499" formatCode="General">
                  <c:v>-471.86039459747298</c:v>
                </c:pt>
                <c:pt idx="500" formatCode="General">
                  <c:v>-425.85883836398898</c:v>
                </c:pt>
                <c:pt idx="501" formatCode="General">
                  <c:v>-363.521967914649</c:v>
                </c:pt>
                <c:pt idx="502" formatCode="General">
                  <c:v>-292.96491306756002</c:v>
                </c:pt>
                <c:pt idx="503" formatCode="General">
                  <c:v>-222.166638391909</c:v>
                </c:pt>
                <c:pt idx="504" formatCode="General">
                  <c:v>-158.02962987440199</c:v>
                </c:pt>
                <c:pt idx="505" formatCode="General">
                  <c:v>-106.12674807595199</c:v>
                </c:pt>
                <c:pt idx="506" formatCode="General">
                  <c:v>-70.082834385844507</c:v>
                </c:pt>
                <c:pt idx="507" formatCode="General">
                  <c:v>-50.330194311507803</c:v>
                </c:pt>
                <c:pt idx="508" formatCode="General">
                  <c:v>-43.5738711658867</c:v>
                </c:pt>
                <c:pt idx="509" formatCode="General">
                  <c:v>-44.392042074166199</c:v>
                </c:pt>
                <c:pt idx="510" formatCode="General">
                  <c:v>-48.366845583899703</c:v>
                </c:pt>
                <c:pt idx="511" formatCode="General">
                  <c:v>-54.189653182624099</c:v>
                </c:pt>
                <c:pt idx="512" formatCode="General">
                  <c:v>-62.744142796909003</c:v>
                </c:pt>
                <c:pt idx="513" formatCode="General">
                  <c:v>-73.939217600163602</c:v>
                </c:pt>
                <c:pt idx="514" formatCode="General">
                  <c:v>-84.308445153711503</c:v>
                </c:pt>
                <c:pt idx="515" formatCode="General">
                  <c:v>-87.862529872272205</c:v>
                </c:pt>
                <c:pt idx="516" formatCode="General">
                  <c:v>-79.799422472720806</c:v>
                </c:pt>
                <c:pt idx="517" formatCode="General">
                  <c:v>-60.076439593374097</c:v>
                </c:pt>
                <c:pt idx="518" formatCode="General">
                  <c:v>-33.909515272522803</c:v>
                </c:pt>
                <c:pt idx="519" formatCode="General">
                  <c:v>-8.8693130439267804</c:v>
                </c:pt>
                <c:pt idx="520" formatCode="General">
                  <c:v>9.0828073249875896</c:v>
                </c:pt>
                <c:pt idx="521" formatCode="General">
                  <c:v>17.871961949251499</c:v>
                </c:pt>
                <c:pt idx="522" formatCode="General">
                  <c:v>18.9840117963167</c:v>
                </c:pt>
                <c:pt idx="523" formatCode="General">
                  <c:v>15.6574982043996</c:v>
                </c:pt>
                <c:pt idx="524" formatCode="General">
                  <c:v>11.2221742020919</c:v>
                </c:pt>
                <c:pt idx="525" formatCode="General">
                  <c:v>8.29222314288217</c:v>
                </c:pt>
                <c:pt idx="526" formatCode="General">
                  <c:v>8.5070185924443606</c:v>
                </c:pt>
                <c:pt idx="527" formatCode="General">
                  <c:v>12.346708162055</c:v>
                </c:pt>
                <c:pt idx="528" formatCode="General">
                  <c:v>19.0132333074428</c:v>
                </c:pt>
                <c:pt idx="529" formatCode="General">
                  <c:v>26.682622449681599</c:v>
                </c:pt>
                <c:pt idx="530" formatCode="General">
                  <c:v>33.230802632324902</c:v>
                </c:pt>
                <c:pt idx="531" formatCode="General">
                  <c:v>37.1042852645826</c:v>
                </c:pt>
                <c:pt idx="532" formatCode="General">
                  <c:v>37.841869211285299</c:v>
                </c:pt>
                <c:pt idx="533" formatCode="General">
                  <c:v>36.012103279517703</c:v>
                </c:pt>
                <c:pt idx="534" formatCode="General">
                  <c:v>32.7363354638319</c:v>
                </c:pt>
                <c:pt idx="535" formatCode="General">
                  <c:v>29.156549430804301</c:v>
                </c:pt>
                <c:pt idx="536" formatCode="General">
                  <c:v>26.096956959858002</c:v>
                </c:pt>
                <c:pt idx="537" formatCode="General">
                  <c:v>23.948841117181502</c:v>
                </c:pt>
                <c:pt idx="538" formatCode="General">
                  <c:v>22.686545436413699</c:v>
                </c:pt>
                <c:pt idx="539" formatCode="General">
                  <c:v>21.944780650189699</c:v>
                </c:pt>
                <c:pt idx="540" formatCode="General">
                  <c:v>21.1565381306782</c:v>
                </c:pt>
                <c:pt idx="541" formatCode="General">
                  <c:v>19.756988915779001</c:v>
                </c:pt>
                <c:pt idx="542" formatCode="General">
                  <c:v>17.396259652531398</c:v>
                </c:pt>
                <c:pt idx="543" formatCode="General">
                  <c:v>14.0632509601206</c:v>
                </c:pt>
                <c:pt idx="544" formatCode="General">
                  <c:v>10.064955733660399</c:v>
                </c:pt>
                <c:pt idx="545" formatCode="General">
                  <c:v>5.8883559516355604</c:v>
                </c:pt>
                <c:pt idx="546" formatCode="General">
                  <c:v>2.0202172939375398</c:v>
                </c:pt>
                <c:pt idx="547" formatCode="General">
                  <c:v>-1.2012151205806501</c:v>
                </c:pt>
                <c:pt idx="548" formatCode="General">
                  <c:v>-3.6531143439679199</c:v>
                </c:pt>
                <c:pt idx="549" formatCode="General">
                  <c:v>-5.3996425903582601</c:v>
                </c:pt>
                <c:pt idx="550" formatCode="General">
                  <c:v>-6.5971970179750201</c:v>
                </c:pt>
                <c:pt idx="551" formatCode="General">
                  <c:v>-7.39353619026293</c:v>
                </c:pt>
                <c:pt idx="552" formatCode="General">
                  <c:v>-7.8797469271332803</c:v>
                </c:pt>
                <c:pt idx="553" formatCode="General">
                  <c:v>-8.1162133379539494</c:v>
                </c:pt>
                <c:pt idx="554" formatCode="General">
                  <c:v>-8.1968922387924792</c:v>
                </c:pt>
                <c:pt idx="555" formatCode="General">
                  <c:v>-8.2829028522075205</c:v>
                </c:pt>
                <c:pt idx="556" formatCode="General">
                  <c:v>-8.5672345868122601</c:v>
                </c:pt>
                <c:pt idx="557" formatCode="General">
                  <c:v>-9.2063255532202799</c:v>
                </c:pt>
                <c:pt idx="558" formatCode="General">
                  <c:v>-10.2883672694913</c:v>
                </c:pt>
                <c:pt idx="559" formatCode="General">
                  <c:v>-11.8547749592604</c:v>
                </c:pt>
                <c:pt idx="560" formatCode="General">
                  <c:v>-13.911112624122801</c:v>
                </c:pt>
                <c:pt idx="561" formatCode="General">
                  <c:v>-16.3611727157156</c:v>
                </c:pt>
                <c:pt idx="562" formatCode="General">
                  <c:v>-18.893776973253502</c:v>
                </c:pt>
                <c:pt idx="563" formatCode="General">
                  <c:v>-20.9509432321851</c:v>
                </c:pt>
                <c:pt idx="564" formatCode="General">
                  <c:v>-21.889972965361</c:v>
                </c:pt>
                <c:pt idx="565" formatCode="General">
                  <c:v>-21.300162578708498</c:v>
                </c:pt>
                <c:pt idx="566" formatCode="General">
                  <c:v>-19.266080096304801</c:v>
                </c:pt>
                <c:pt idx="567" formatCode="General">
                  <c:v>-16.356581873477001</c:v>
                </c:pt>
                <c:pt idx="568" formatCode="General">
                  <c:v>-13.320251529375399</c:v>
                </c:pt>
                <c:pt idx="569" formatCode="General">
                  <c:v>-10.722749716269499</c:v>
                </c:pt>
                <c:pt idx="570" formatCode="General">
                  <c:v>-8.8043779436404694</c:v>
                </c:pt>
                <c:pt idx="571" formatCode="General">
                  <c:v>-7.5914671878732296</c:v>
                </c:pt>
                <c:pt idx="572" formatCode="General">
                  <c:v>-7.0272837222027098</c:v>
                </c:pt>
                <c:pt idx="573" formatCode="General">
                  <c:v>-6.9282941075487603</c:v>
                </c:pt>
                <c:pt idx="574" formatCode="General">
                  <c:v>-6.87956523410194</c:v>
                </c:pt>
                <c:pt idx="575" formatCode="General">
                  <c:v>-6.3481591893852203</c:v>
                </c:pt>
                <c:pt idx="576" formatCode="General">
                  <c:v>-5.05684909687887</c:v>
                </c:pt>
                <c:pt idx="577" formatCode="General">
                  <c:v>-3.2807601094071002</c:v>
                </c:pt>
                <c:pt idx="578" formatCode="General">
                  <c:v>-1.68597491838076</c:v>
                </c:pt>
                <c:pt idx="579" formatCode="General">
                  <c:v>-0.74137180347236098</c:v>
                </c:pt>
                <c:pt idx="580" formatCode="General">
                  <c:v>-0.20292611604039401</c:v>
                </c:pt>
                <c:pt idx="581" formatCode="General">
                  <c:v>0.81252336193697505</c:v>
                </c:pt>
                <c:pt idx="582" formatCode="General">
                  <c:v>3.1558748087839601</c:v>
                </c:pt>
                <c:pt idx="583" formatCode="General">
                  <c:v>6.9288836009992503</c:v>
                </c:pt>
                <c:pt idx="584" formatCode="General">
                  <c:v>11.318855134079699</c:v>
                </c:pt>
                <c:pt idx="585" formatCode="General">
                  <c:v>15.072829162093299</c:v>
                </c:pt>
                <c:pt idx="586" formatCode="General">
                  <c:v>17.177982005268799</c:v>
                </c:pt>
                <c:pt idx="587" formatCode="General">
                  <c:v>17.265826878573002</c:v>
                </c:pt>
                <c:pt idx="588" formatCode="General">
                  <c:v>15.596960981895499</c:v>
                </c:pt>
                <c:pt idx="589" formatCode="General">
                  <c:v>12.798032418795399</c:v>
                </c:pt>
                <c:pt idx="590" formatCode="General">
                  <c:v>9.5894220747118197</c:v>
                </c:pt>
                <c:pt idx="591" formatCode="General">
                  <c:v>6.6335385689035604</c:v>
                </c:pt>
                <c:pt idx="592" formatCode="General">
                  <c:v>4.4953598090517204</c:v>
                </c:pt>
                <c:pt idx="593" formatCode="General">
                  <c:v>3.6225415144754498</c:v>
                </c:pt>
                <c:pt idx="594" formatCode="General">
                  <c:v>4.2611899742596604</c:v>
                </c:pt>
                <c:pt idx="595" formatCode="General">
                  <c:v>6.3219315234276898</c:v>
                </c:pt>
                <c:pt idx="596" formatCode="General">
                  <c:v>9.3168674389385409</c:v>
                </c:pt>
                <c:pt idx="597" formatCode="General">
                  <c:v>12.481246871696699</c:v>
                </c:pt>
                <c:pt idx="598" formatCode="General">
                  <c:v>15.0500071177166</c:v>
                </c:pt>
                <c:pt idx="599" formatCode="General">
                  <c:v>16.514217317989701</c:v>
                </c:pt>
                <c:pt idx="600" formatCode="General">
                  <c:v>16.698886745065298</c:v>
                </c:pt>
                <c:pt idx="601" formatCode="General">
                  <c:v>15.6735814020204</c:v>
                </c:pt>
                <c:pt idx="602" formatCode="General">
                  <c:v>13.6468186789506</c:v>
                </c:pt>
                <c:pt idx="603" formatCode="General">
                  <c:v>10.9587552900296</c:v>
                </c:pt>
                <c:pt idx="604" formatCode="General">
                  <c:v>8.1298338711903799</c:v>
                </c:pt>
                <c:pt idx="605" formatCode="General">
                  <c:v>5.8235010173909298</c:v>
                </c:pt>
                <c:pt idx="606" formatCode="General">
                  <c:v>4.6450067293898796</c:v>
                </c:pt>
                <c:pt idx="607" formatCode="General">
                  <c:v>4.8660762968828797</c:v>
                </c:pt>
                <c:pt idx="608" formatCode="General">
                  <c:v>6.2738323226830204</c:v>
                </c:pt>
                <c:pt idx="609" formatCode="General">
                  <c:v>8.2732894226638596</c:v>
                </c:pt>
                <c:pt idx="610" formatCode="General">
                  <c:v>10.174334699289799</c:v>
                </c:pt>
                <c:pt idx="611" formatCode="General">
                  <c:v>11.4559386375884</c:v>
                </c:pt>
                <c:pt idx="612" formatCode="General">
                  <c:v>11.858968873511399</c:v>
                </c:pt>
                <c:pt idx="613" formatCode="General">
                  <c:v>11.3336512218872</c:v>
                </c:pt>
                <c:pt idx="614" formatCode="General">
                  <c:v>9.9587472787918294</c:v>
                </c:pt>
                <c:pt idx="615" formatCode="General">
                  <c:v>7.8925517869812403</c:v>
                </c:pt>
                <c:pt idx="616" formatCode="General">
                  <c:v>5.3373165431429701</c:v>
                </c:pt>
                <c:pt idx="617" formatCode="General">
                  <c:v>2.5075718784568299</c:v>
                </c:pt>
                <c:pt idx="618" formatCode="General">
                  <c:v>-0.36518692178502699</c:v>
                </c:pt>
                <c:pt idx="619" formatCode="General">
                  <c:v>-2.98723354217221</c:v>
                </c:pt>
                <c:pt idx="620" formatCode="General">
                  <c:v>-4.9925665968904198</c:v>
                </c:pt>
                <c:pt idx="621" formatCode="General">
                  <c:v>-6.0534004222636204</c:v>
                </c:pt>
                <c:pt idx="622" formatCode="General">
                  <c:v>-6.0767978925537696</c:v>
                </c:pt>
                <c:pt idx="623" formatCode="General">
                  <c:v>-5.3129232246840399</c:v>
                </c:pt>
                <c:pt idx="624" formatCode="General">
                  <c:v>-4.2216983054771804</c:v>
                </c:pt>
                <c:pt idx="625" formatCode="General">
                  <c:v>-3.1583561479009101</c:v>
                </c:pt>
                <c:pt idx="626" formatCode="General">
                  <c:v>-2.1323113305063899</c:v>
                </c:pt>
                <c:pt idx="627" formatCode="General">
                  <c:v>-0.84011138989548995</c:v>
                </c:pt>
                <c:pt idx="628" formatCode="General">
                  <c:v>1.0706588001683801</c:v>
                </c:pt>
                <c:pt idx="629" formatCode="General">
                  <c:v>3.7144152290734702</c:v>
                </c:pt>
                <c:pt idx="630" formatCode="General">
                  <c:v>6.8292999796517702</c:v>
                </c:pt>
                <c:pt idx="631" formatCode="General">
                  <c:v>9.8434797841163206</c:v>
                </c:pt>
                <c:pt idx="632" formatCode="General">
                  <c:v>12.1177443282825</c:v>
                </c:pt>
                <c:pt idx="633" formatCode="General">
                  <c:v>13.2601513074798</c:v>
                </c:pt>
                <c:pt idx="634" formatCode="General">
                  <c:v>13.336308418246499</c:v>
                </c:pt>
                <c:pt idx="635" formatCode="General">
                  <c:v>12.8253532735558</c:v>
                </c:pt>
                <c:pt idx="636" formatCode="General">
                  <c:v>12.338578617415299</c:v>
                </c:pt>
                <c:pt idx="637" formatCode="General">
                  <c:v>12.2978078399082</c:v>
                </c:pt>
                <c:pt idx="638" formatCode="General">
                  <c:v>12.791244519949799</c:v>
                </c:pt>
                <c:pt idx="639" formatCode="General">
                  <c:v>13.666962574721801</c:v>
                </c:pt>
                <c:pt idx="640" formatCode="General">
                  <c:v>14.743442950398901</c:v>
                </c:pt>
                <c:pt idx="641" formatCode="General">
                  <c:v>15.9687316103582</c:v>
                </c:pt>
                <c:pt idx="642" formatCode="General">
                  <c:v>17.449403728674099</c:v>
                </c:pt>
                <c:pt idx="643" formatCode="General">
                  <c:v>19.3800852355713</c:v>
                </c:pt>
                <c:pt idx="644" formatCode="General">
                  <c:v>21.9408718210384</c:v>
                </c:pt>
                <c:pt idx="645" formatCode="General">
                  <c:v>25.2049721785659</c:v>
                </c:pt>
                <c:pt idx="646" formatCode="General">
                  <c:v>29.0746898449061</c:v>
                </c:pt>
                <c:pt idx="647" formatCode="General">
                  <c:v>33.265274375512398</c:v>
                </c:pt>
                <c:pt idx="648" formatCode="General">
                  <c:v>37.355029304831397</c:v>
                </c:pt>
                <c:pt idx="649" formatCode="General">
                  <c:v>40.891319915290701</c:v>
                </c:pt>
                <c:pt idx="650" formatCode="General">
                  <c:v>43.506285663196799</c:v>
                </c:pt>
                <c:pt idx="651" formatCode="General">
                  <c:v>44.992264539775803</c:v>
                </c:pt>
                <c:pt idx="652" formatCode="General">
                  <c:v>45.320066628476297</c:v>
                </c:pt>
                <c:pt idx="653" formatCode="General">
                  <c:v>44.618772822662699</c:v>
                </c:pt>
                <c:pt idx="654" formatCode="General">
                  <c:v>43.141741962012503</c:v>
                </c:pt>
                <c:pt idx="655" formatCode="General">
                  <c:v>41.224356540131701</c:v>
                </c:pt>
                <c:pt idx="656" formatCode="General">
                  <c:v>39.226110875211901</c:v>
                </c:pt>
                <c:pt idx="657" formatCode="General">
                  <c:v>37.460868926144002</c:v>
                </c:pt>
                <c:pt idx="658" formatCode="General">
                  <c:v>36.137629278735901</c:v>
                </c:pt>
                <c:pt idx="659" formatCode="General">
                  <c:v>35.335167312432503</c:v>
                </c:pt>
                <c:pt idx="660" formatCode="General">
                  <c:v>35.0178373211482</c:v>
                </c:pt>
                <c:pt idx="661" formatCode="General">
                  <c:v>35.083286311662398</c:v>
                </c:pt>
                <c:pt idx="662" formatCode="General">
                  <c:v>35.420120504144101</c:v>
                </c:pt>
                <c:pt idx="663" formatCode="General">
                  <c:v>35.938341513442197</c:v>
                </c:pt>
                <c:pt idx="664" formatCode="General">
                  <c:v>36.530697847008703</c:v>
                </c:pt>
                <c:pt idx="665" formatCode="General">
                  <c:v>36.963109611753502</c:v>
                </c:pt>
                <c:pt idx="666" formatCode="General">
                  <c:v>36.776489859757099</c:v>
                </c:pt>
                <c:pt idx="667" formatCode="General">
                  <c:v>35.3309105398939</c:v>
                </c:pt>
                <c:pt idx="668" formatCode="General">
                  <c:v>32.044985467398199</c:v>
                </c:pt>
                <c:pt idx="669" formatCode="General">
                  <c:v>26.712760617348799</c:v>
                </c:pt>
                <c:pt idx="670" formatCode="General">
                  <c:v>19.684661121927402</c:v>
                </c:pt>
                <c:pt idx="671" formatCode="General">
                  <c:v>11.7901107825786</c:v>
                </c:pt>
                <c:pt idx="672" formatCode="General">
                  <c:v>4.0648229994846101</c:v>
                </c:pt>
                <c:pt idx="673" formatCode="General">
                  <c:v>-2.5588062079170402</c:v>
                </c:pt>
                <c:pt idx="674" formatCode="General">
                  <c:v>-7.4854095498289102</c:v>
                </c:pt>
                <c:pt idx="675" formatCode="General">
                  <c:v>-10.578793306660501</c:v>
                </c:pt>
                <c:pt idx="676" formatCode="General">
                  <c:v>-12.1570297479761</c:v>
                </c:pt>
                <c:pt idx="677" formatCode="General">
                  <c:v>-12.850847979735599</c:v>
                </c:pt>
                <c:pt idx="678" formatCode="General">
                  <c:v>-13.3719043157959</c:v>
                </c:pt>
                <c:pt idx="679" formatCode="General">
                  <c:v>-14.3006060725767</c:v>
                </c:pt>
                <c:pt idx="680" formatCode="General">
                  <c:v>-15.985154001222</c:v>
                </c:pt>
                <c:pt idx="681" formatCode="General">
                  <c:v>-18.554668270400601</c:v>
                </c:pt>
                <c:pt idx="682" formatCode="General">
                  <c:v>-21.984553050210099</c:v>
                </c:pt>
                <c:pt idx="683" formatCode="General">
                  <c:v>-26.159965286597501</c:v>
                </c:pt>
                <c:pt idx="684" formatCode="General">
                  <c:v>-30.9233307781085</c:v>
                </c:pt>
                <c:pt idx="685" formatCode="General">
                  <c:v>-36.111043500271101</c:v>
                </c:pt>
                <c:pt idx="686" formatCode="General">
                  <c:v>-41.576496427334703</c:v>
                </c:pt>
                <c:pt idx="687" formatCode="General">
                  <c:v>-47.188312929728603</c:v>
                </c:pt>
                <c:pt idx="688" formatCode="General">
                  <c:v>-52.8038944238303</c:v>
                </c:pt>
                <c:pt idx="689" formatCode="General">
                  <c:v>-58.242769182114799</c:v>
                </c:pt>
                <c:pt idx="690" formatCode="General">
                  <c:v>-63.297694730786603</c:v>
                </c:pt>
                <c:pt idx="691" formatCode="General">
                  <c:v>-67.803782671339405</c:v>
                </c:pt>
                <c:pt idx="692" formatCode="General">
                  <c:v>-71.738551635979903</c:v>
                </c:pt>
                <c:pt idx="693" formatCode="General">
                  <c:v>-75.278490281812594</c:v>
                </c:pt>
                <c:pt idx="694" formatCode="General">
                  <c:v>-78.736545936950506</c:v>
                </c:pt>
                <c:pt idx="695" formatCode="General">
                  <c:v>-82.374498912587498</c:v>
                </c:pt>
                <c:pt idx="696" formatCode="General">
                  <c:v>-86.186664288820594</c:v>
                </c:pt>
                <c:pt idx="697" formatCode="General">
                  <c:v>-89.800632491880606</c:v>
                </c:pt>
                <c:pt idx="698" formatCode="General">
                  <c:v>-92.581492431082296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9E3-43E1-ABB2-8CCA29048F42}"/>
            </c:ext>
          </c:extLst>
        </c:ser>
        <c:ser>
          <c:idx val="1"/>
          <c:order val="1"/>
          <c:tx>
            <c:strRef>
              <c:f>DONNEES!$M$1</c:f>
              <c:strCache>
                <c:ptCount val="1"/>
                <c:pt idx="0">
                  <c:v>PuissanceMaxDCP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rgbClr val="7030A0"/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DONNEES!$N$2:$N$15</c:f>
              <c:numCache>
                <c:formatCode>0.000</c:formatCode>
                <c:ptCount val="14"/>
                <c:pt idx="0">
                  <c:v>0.57999999999999996</c:v>
                </c:pt>
                <c:pt idx="1">
                  <c:v>0.94499999999999995</c:v>
                </c:pt>
                <c:pt idx="2">
                  <c:v>1.17</c:v>
                </c:pt>
                <c:pt idx="3">
                  <c:v>1.4850000000000001</c:v>
                </c:pt>
                <c:pt idx="4">
                  <c:v>1.69</c:v>
                </c:pt>
                <c:pt idx="5">
                  <c:v>1.875</c:v>
                </c:pt>
                <c:pt idx="6">
                  <c:v>2.0750000000000002</c:v>
                </c:pt>
                <c:pt idx="7">
                  <c:v>2.2400000000000002</c:v>
                </c:pt>
                <c:pt idx="8">
                  <c:v>2.4049999999999998</c:v>
                </c:pt>
              </c:numCache>
            </c:numRef>
          </c:xVal>
          <c:yVal>
            <c:numRef>
              <c:f>DONNEES!$M$2:$M$15</c:f>
              <c:numCache>
                <c:formatCode>0</c:formatCode>
                <c:ptCount val="14"/>
                <c:pt idx="0">
                  <c:v>3019.3080154290501</c:v>
                </c:pt>
                <c:pt idx="1">
                  <c:v>3370.9882363392398</c:v>
                </c:pt>
                <c:pt idx="2">
                  <c:v>4668.5902496527997</c:v>
                </c:pt>
                <c:pt idx="3">
                  <c:v>3583.1696003069201</c:v>
                </c:pt>
                <c:pt idx="4">
                  <c:v>3687.65497784229</c:v>
                </c:pt>
                <c:pt idx="5">
                  <c:v>3702.1381407144099</c:v>
                </c:pt>
                <c:pt idx="6">
                  <c:v>4056.3564530841199</c:v>
                </c:pt>
                <c:pt idx="7">
                  <c:v>3776.7185093272301</c:v>
                </c:pt>
                <c:pt idx="8">
                  <c:v>2300.84646265216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9E3-43E1-ABB2-8CCA29048F42}"/>
            </c:ext>
          </c:extLst>
        </c:ser>
        <c:ser>
          <c:idx val="2"/>
          <c:order val="2"/>
          <c:tx>
            <c:strRef>
              <c:f>DONNEES!$L$1</c:f>
              <c:strCache>
                <c:ptCount val="1"/>
                <c:pt idx="0">
                  <c:v>PuissanceMoyDCP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fr-F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DONNEES!$D$2:$D$15</c:f>
              <c:numCache>
                <c:formatCode>0.000</c:formatCode>
                <c:ptCount val="14"/>
                <c:pt idx="0">
                  <c:v>0.50749999999999995</c:v>
                </c:pt>
                <c:pt idx="1">
                  <c:v>0.88749999999999996</c:v>
                </c:pt>
                <c:pt idx="2">
                  <c:v>1.2024999999999999</c:v>
                </c:pt>
                <c:pt idx="3">
                  <c:v>1.4924999999999999</c:v>
                </c:pt>
                <c:pt idx="4">
                  <c:v>1.7224999999999999</c:v>
                </c:pt>
                <c:pt idx="5">
                  <c:v>1.895</c:v>
                </c:pt>
                <c:pt idx="6">
                  <c:v>2.0775000000000001</c:v>
                </c:pt>
                <c:pt idx="7">
                  <c:v>2.27</c:v>
                </c:pt>
                <c:pt idx="8">
                  <c:v>2.41</c:v>
                </c:pt>
              </c:numCache>
            </c:numRef>
          </c:xVal>
          <c:yVal>
            <c:numRef>
              <c:f>DONNEES!$L$2:$L$15</c:f>
              <c:numCache>
                <c:formatCode>0</c:formatCode>
                <c:ptCount val="14"/>
                <c:pt idx="0">
                  <c:v>1704.2894683792199</c:v>
                </c:pt>
                <c:pt idx="1">
                  <c:v>2153.8233485590999</c:v>
                </c:pt>
                <c:pt idx="2">
                  <c:v>2523.8161762633399</c:v>
                </c:pt>
                <c:pt idx="3">
                  <c:v>2371.3552122971901</c:v>
                </c:pt>
                <c:pt idx="4">
                  <c:v>2268.3982633655301</c:v>
                </c:pt>
                <c:pt idx="5">
                  <c:v>2603.0006500996201</c:v>
                </c:pt>
                <c:pt idx="6">
                  <c:v>2326.4320193878002</c:v>
                </c:pt>
                <c:pt idx="7">
                  <c:v>2282.95796653047</c:v>
                </c:pt>
                <c:pt idx="8">
                  <c:v>1413.4116286107901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9E3-43E1-ABB2-8CCA29048F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2227423"/>
        <c:axId val="1592221599"/>
      </c:scatterChart>
      <c:valAx>
        <c:axId val="1592227423"/>
        <c:scaling>
          <c:orientation val="minMax"/>
          <c:max val="2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ahnschrift SemiBold" panose="020B0502040204020203" pitchFamily="34" charset="0"/>
                    <a:ea typeface="+mn-ea"/>
                    <a:cs typeface="+mn-cs"/>
                  </a:defRPr>
                </a:pPr>
                <a:r>
                  <a:rPr lang="fr-FR">
                    <a:latin typeface="Bahnschrift SemiBold" panose="020B0502040204020203" pitchFamily="34" charset="0"/>
                  </a:rPr>
                  <a:t>Temps (secondes)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ahnschrift SemiBold" panose="020B0502040204020203" pitchFamily="34" charset="0"/>
                  <a:ea typeface="+mn-ea"/>
                  <a:cs typeface="+mn-cs"/>
                </a:defRPr>
              </a:pPr>
              <a:endParaRPr lang="fr-FR"/>
            </a:p>
          </c:txPr>
        </c:title>
        <c:numFmt formatCode="0.000" sourceLinked="1"/>
        <c:majorTickMark val="none"/>
        <c:minorTickMark val="cross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  <a:ea typeface="+mn-ea"/>
                <a:cs typeface="+mn-cs"/>
              </a:defRPr>
            </a:pPr>
            <a:endParaRPr lang="fr-FR"/>
          </a:p>
        </c:txPr>
        <c:crossAx val="1592221599"/>
        <c:crossesAt val="0"/>
        <c:crossBetween val="midCat"/>
      </c:valAx>
      <c:valAx>
        <c:axId val="1592221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ahnschrift SemiBold" panose="020B0502040204020203" pitchFamily="34" charset="0"/>
                    <a:ea typeface="+mn-ea"/>
                    <a:cs typeface="+mn-cs"/>
                  </a:defRPr>
                </a:pPr>
                <a:r>
                  <a:rPr lang="fr-FR">
                    <a:latin typeface="Bahnschrift SemiBold" panose="020B0502040204020203" pitchFamily="34" charset="0"/>
                  </a:rPr>
                  <a:t>Puissance</a:t>
                </a:r>
                <a:r>
                  <a:rPr lang="fr-FR" baseline="0">
                    <a:latin typeface="Bahnschrift SemiBold" panose="020B0502040204020203" pitchFamily="34" charset="0"/>
                  </a:rPr>
                  <a:t> (W)</a:t>
                </a:r>
                <a:endParaRPr lang="fr-FR">
                  <a:latin typeface="Bahnschrift SemiBold" panose="020B0502040204020203" pitchFamily="34" charset="0"/>
                </a:endParaRPr>
              </a:p>
            </c:rich>
          </c:tx>
          <c:layout>
            <c:manualLayout>
              <c:xMode val="edge"/>
              <c:yMode val="edge"/>
              <c:x val="1.2272727711980232E-2"/>
              <c:y val="0.41960526287680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ahnschrift SemiBold" panose="020B0502040204020203" pitchFamily="34" charset="0"/>
                  <a:ea typeface="+mn-ea"/>
                  <a:cs typeface="+mn-cs"/>
                </a:defRPr>
              </a:pPr>
              <a:endParaRPr lang="fr-FR"/>
            </a:p>
          </c:txPr>
        </c:title>
        <c:numFmt formatCode="0" sourceLinked="0"/>
        <c:majorTickMark val="none"/>
        <c:minorTickMark val="cross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  <a:ea typeface="+mn-ea"/>
                <a:cs typeface="+mn-cs"/>
              </a:defRPr>
            </a:pPr>
            <a:endParaRPr lang="fr-FR"/>
          </a:p>
        </c:txPr>
        <c:crossAx val="1592227423"/>
        <c:crosses val="autoZero"/>
        <c:crossBetween val="midCat"/>
        <c:min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>
                <a:latin typeface="Bahnschrift SemiBold" panose="020B0502040204020203" pitchFamily="34" charset="0"/>
              </a:rPr>
              <a:t>RMPD70%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DONNEES!$P$1</c:f>
              <c:strCache>
                <c:ptCount val="1"/>
                <c:pt idx="0">
                  <c:v>RMPD70Pourcent</c:v>
                </c:pt>
              </c:strCache>
            </c:strRef>
          </c:tx>
          <c:spPr>
            <a:solidFill>
              <a:srgbClr val="7030A0">
                <a:alpha val="65000"/>
              </a:srgbClr>
            </a:solidFill>
            <a:ln w="19050">
              <a:solidFill>
                <a:srgbClr val="7030A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t" anchorCtr="0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Bahnschrift SemiBold" panose="020B0502040204020203" pitchFamily="34" charset="0"/>
                    <a:ea typeface="+mn-ea"/>
                    <a:cs typeface="+mn-cs"/>
                  </a:defRPr>
                </a:pPr>
                <a:endParaRPr lang="fr-F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DONNEES!$P$2:$P$10</c:f>
              <c:numCache>
                <c:formatCode>0.0</c:formatCode>
                <c:ptCount val="9"/>
                <c:pt idx="0">
                  <c:v>46.969696969696898</c:v>
                </c:pt>
                <c:pt idx="1">
                  <c:v>63.461538461538403</c:v>
                </c:pt>
                <c:pt idx="2">
                  <c:v>57.894736842105203</c:v>
                </c:pt>
                <c:pt idx="3">
                  <c:v>88.571428571428498</c:v>
                </c:pt>
                <c:pt idx="4">
                  <c:v>62.5</c:v>
                </c:pt>
                <c:pt idx="5">
                  <c:v>69.230769230769198</c:v>
                </c:pt>
                <c:pt idx="6">
                  <c:v>52.173913043478201</c:v>
                </c:pt>
                <c:pt idx="7">
                  <c:v>66.6666666666666</c:v>
                </c:pt>
                <c:pt idx="8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CC-463D-8267-C1520A0C62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92227423"/>
        <c:axId val="1592221599"/>
      </c:barChar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3880703"/>
        <c:axId val="1773899423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v>AxeSecondaire</c:v>
                </c:tx>
                <c:spPr>
                  <a:ln w="1905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noFill/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t" anchorCtr="0">
                      <a:spAutoFit/>
                    </a:bodyPr>
                    <a:lstStyle/>
                    <a:p>
                      <a:pPr>
                        <a:defRPr sz="1050" b="0" i="0" u="none" strike="noStrike" kern="1200" baseline="0">
                          <a:solidFill>
                            <a:schemeClr val="accent2"/>
                          </a:solidFill>
                          <a:latin typeface="Bahnschrift SemiBold" panose="020B0502040204020203" pitchFamily="34" charset="0"/>
                          <a:ea typeface="+mn-ea"/>
                          <a:cs typeface="+mn-cs"/>
                        </a:defRPr>
                      </a:pPr>
                      <a:endParaRPr lang="fr-FR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>
                      <c:ext uri="{02D57815-91ED-43cb-92C2-25804820EDAC}">
                        <c15:formulaRef>
                          <c15:sqref>DONNEES!$O$2:$O$10</c15:sqref>
                        </c15:formulaRef>
                      </c:ext>
                    </c:extLst>
                    <c:numCache>
                      <c:formatCode>0</c:formatCode>
                      <c:ptCount val="9"/>
                      <c:pt idx="0">
                        <c:v>49.491883435823297</c:v>
                      </c:pt>
                      <c:pt idx="1">
                        <c:v>74.103221354844194</c:v>
                      </c:pt>
                      <c:pt idx="2">
                        <c:v>62.318602368201198</c:v>
                      </c:pt>
                      <c:pt idx="3">
                        <c:v>100.618231906053</c:v>
                      </c:pt>
                      <c:pt idx="4">
                        <c:v>65.180770040674702</c:v>
                      </c:pt>
                      <c:pt idx="5">
                        <c:v>77.472128777522101</c:v>
                      </c:pt>
                      <c:pt idx="6">
                        <c:v>58.418018841543002</c:v>
                      </c:pt>
                      <c:pt idx="7">
                        <c:v>72.799197737901693</c:v>
                      </c:pt>
                      <c:pt idx="8">
                        <c:v>38.090813220979904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50CC-463D-8267-C1520A0C6231}"/>
                  </c:ext>
                </c:extLst>
              </c15:ser>
            </c15:filteredLineSeries>
          </c:ext>
        </c:extLst>
      </c:lineChart>
      <c:catAx>
        <c:axId val="15922274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ahnschrift SemiBold" panose="020B0502040204020203" pitchFamily="34" charset="0"/>
                    <a:ea typeface="+mn-ea"/>
                    <a:cs typeface="+mn-cs"/>
                  </a:defRPr>
                </a:pPr>
                <a:r>
                  <a:rPr lang="fr-FR">
                    <a:latin typeface="Bahnschrift SemiBold" panose="020B0502040204020203" pitchFamily="34" charset="0"/>
                  </a:rPr>
                  <a:t>Coup de pédale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ahnschrift SemiBold" panose="020B0502040204020203" pitchFamily="34" charset="0"/>
                  <a:ea typeface="+mn-ea"/>
                  <a:cs typeface="+mn-cs"/>
                </a:defRPr>
              </a:pPr>
              <a:endParaRPr lang="fr-FR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  <a:ea typeface="+mn-ea"/>
                <a:cs typeface="+mn-cs"/>
              </a:defRPr>
            </a:pPr>
            <a:endParaRPr lang="fr-FR"/>
          </a:p>
        </c:txPr>
        <c:crossAx val="1592221599"/>
        <c:crossesAt val="0"/>
        <c:auto val="1"/>
        <c:lblAlgn val="ctr"/>
        <c:lblOffset val="100"/>
        <c:noMultiLvlLbl val="0"/>
      </c:catAx>
      <c:valAx>
        <c:axId val="1592221599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ahnschrift SemiBold" panose="020B0502040204020203" pitchFamily="34" charset="0"/>
                    <a:ea typeface="+mn-ea"/>
                    <a:cs typeface="+mn-cs"/>
                  </a:defRPr>
                </a:pPr>
                <a:r>
                  <a:rPr lang="fr-FR">
                    <a:latin typeface="Bahnschrift SemiBold" panose="020B0502040204020203" pitchFamily="34" charset="0"/>
                  </a:rPr>
                  <a:t>%</a:t>
                </a:r>
                <a:r>
                  <a:rPr lang="fr-FR" baseline="0">
                    <a:latin typeface="Bahnschrift SemiBold" panose="020B0502040204020203" pitchFamily="34" charset="0"/>
                  </a:rPr>
                  <a:t> de puissance du coup de pédale &gt; 70% Pmax </a:t>
                </a:r>
                <a:endParaRPr lang="fr-FR">
                  <a:latin typeface="Bahnschrift SemiBold" panose="020B0502040204020203" pitchFamily="34" charset="0"/>
                </a:endParaRPr>
              </a:p>
            </c:rich>
          </c:tx>
          <c:layout>
            <c:manualLayout>
              <c:xMode val="edge"/>
              <c:yMode val="edge"/>
              <c:x val="1.2272727711980232E-2"/>
              <c:y val="0.2756052707645178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ahnschrift SemiBold" panose="020B0502040204020203" pitchFamily="34" charset="0"/>
                  <a:ea typeface="+mn-ea"/>
                  <a:cs typeface="+mn-cs"/>
                </a:defRPr>
              </a:pPr>
              <a:endParaRPr lang="fr-FR"/>
            </a:p>
          </c:txPr>
        </c:title>
        <c:numFmt formatCode="0" sourceLinked="0"/>
        <c:majorTickMark val="none"/>
        <c:minorTickMark val="cross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7030A0"/>
                </a:solidFill>
                <a:latin typeface="Bahnschrift SemiBold" panose="020B0502040204020203" pitchFamily="34" charset="0"/>
                <a:ea typeface="+mn-ea"/>
                <a:cs typeface="+mn-cs"/>
              </a:defRPr>
            </a:pPr>
            <a:endParaRPr lang="fr-FR"/>
          </a:p>
        </c:txPr>
        <c:crossAx val="1592227423"/>
        <c:crossesAt val="1"/>
        <c:crossBetween val="between"/>
        <c:majorUnit val="5"/>
      </c:valAx>
      <c:valAx>
        <c:axId val="1773899423"/>
        <c:scaling>
          <c:orientation val="minMax"/>
          <c:max val="100"/>
        </c:scaling>
        <c:delete val="0"/>
        <c:axPos val="r"/>
        <c:title>
          <c:tx>
            <c:rich>
              <a:bodyPr rot="540000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>
                    <a:solidFill>
                      <a:schemeClr val="bg1"/>
                    </a:solidFill>
                    <a:latin typeface="Bahnschrift SemiBold" panose="020B0502040204020203" pitchFamily="34" charset="0"/>
                  </a:rPr>
                  <a:t>Plage</a:t>
                </a:r>
                <a:r>
                  <a:rPr lang="fr-FR" baseline="0">
                    <a:solidFill>
                      <a:schemeClr val="bg1"/>
                    </a:solidFill>
                    <a:latin typeface="Bahnschrift SemiBold" panose="020B0502040204020203" pitchFamily="34" charset="0"/>
                  </a:rPr>
                  <a:t> angulaire (en °) durant laquelle puissance &gt; 70% Pmax</a:t>
                </a:r>
                <a:endParaRPr lang="fr-FR">
                  <a:solidFill>
                    <a:schemeClr val="bg1"/>
                  </a:solidFill>
                  <a:latin typeface="Bahnschrift SemiBold" panose="020B0502040204020203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defRPr>
            </a:pPr>
            <a:endParaRPr lang="fr-FR"/>
          </a:p>
        </c:txPr>
        <c:crossAx val="1773880703"/>
        <c:crosses val="max"/>
        <c:crossBetween val="between"/>
      </c:valAx>
      <c:catAx>
        <c:axId val="1773880703"/>
        <c:scaling>
          <c:orientation val="minMax"/>
        </c:scaling>
        <c:delete val="1"/>
        <c:axPos val="b"/>
        <c:majorTickMark val="out"/>
        <c:minorTickMark val="none"/>
        <c:tickLblPos val="nextTo"/>
        <c:crossAx val="177389942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>
                <a:latin typeface="Bahnschrift SemiBold" panose="020B0502040204020203" pitchFamily="34" charset="0"/>
              </a:rPr>
              <a:t>ENERGIE CUMULEE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3"/>
          <c:order val="0"/>
          <c:tx>
            <c:strRef>
              <c:f>DONNEES!$S$1</c:f>
              <c:strCache>
                <c:ptCount val="1"/>
                <c:pt idx="0">
                  <c:v>TravailCumule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xVal>
            <c:numRef>
              <c:f>DONNEES!$E$2:$E$700</c:f>
              <c:numCache>
                <c:formatCode>0.000</c:formatCode>
                <c:ptCount val="699"/>
                <c:pt idx="0">
                  <c:v>0</c:v>
                </c:pt>
                <c:pt idx="1">
                  <c:v>5.0000000000000001E-3</c:v>
                </c:pt>
                <c:pt idx="2">
                  <c:v>0.01</c:v>
                </c:pt>
                <c:pt idx="3">
                  <c:v>1.4999999999999999E-2</c:v>
                </c:pt>
                <c:pt idx="4">
                  <c:v>0.02</c:v>
                </c:pt>
                <c:pt idx="5">
                  <c:v>2.5000000000000001E-2</c:v>
                </c:pt>
                <c:pt idx="6">
                  <c:v>0.03</c:v>
                </c:pt>
                <c:pt idx="7">
                  <c:v>3.5000000000000003E-2</c:v>
                </c:pt>
                <c:pt idx="8">
                  <c:v>0.04</c:v>
                </c:pt>
                <c:pt idx="9">
                  <c:v>4.4999999999999998E-2</c:v>
                </c:pt>
                <c:pt idx="10">
                  <c:v>0.05</c:v>
                </c:pt>
                <c:pt idx="11">
                  <c:v>5.5E-2</c:v>
                </c:pt>
                <c:pt idx="12">
                  <c:v>0.06</c:v>
                </c:pt>
                <c:pt idx="13">
                  <c:v>6.5000000000000002E-2</c:v>
                </c:pt>
                <c:pt idx="14">
                  <c:v>7.0000000000000007E-2</c:v>
                </c:pt>
                <c:pt idx="15">
                  <c:v>7.4999999999999997E-2</c:v>
                </c:pt>
                <c:pt idx="16">
                  <c:v>0.08</c:v>
                </c:pt>
                <c:pt idx="17">
                  <c:v>8.5000000000000006E-2</c:v>
                </c:pt>
                <c:pt idx="18">
                  <c:v>0.09</c:v>
                </c:pt>
                <c:pt idx="19">
                  <c:v>9.5000000000000001E-2</c:v>
                </c:pt>
                <c:pt idx="20">
                  <c:v>0.1</c:v>
                </c:pt>
                <c:pt idx="21">
                  <c:v>0.105</c:v>
                </c:pt>
                <c:pt idx="22">
                  <c:v>0.11</c:v>
                </c:pt>
                <c:pt idx="23">
                  <c:v>0.115</c:v>
                </c:pt>
                <c:pt idx="24">
                  <c:v>0.12</c:v>
                </c:pt>
                <c:pt idx="25">
                  <c:v>0.125</c:v>
                </c:pt>
                <c:pt idx="26">
                  <c:v>0.13</c:v>
                </c:pt>
                <c:pt idx="27">
                  <c:v>0.13500000000000001</c:v>
                </c:pt>
                <c:pt idx="28">
                  <c:v>0.14000000000000001</c:v>
                </c:pt>
                <c:pt idx="29">
                  <c:v>0.14499999999999999</c:v>
                </c:pt>
                <c:pt idx="30">
                  <c:v>0.15</c:v>
                </c:pt>
                <c:pt idx="31">
                  <c:v>0.155</c:v>
                </c:pt>
                <c:pt idx="32">
                  <c:v>0.16</c:v>
                </c:pt>
                <c:pt idx="33">
                  <c:v>0.16500000000000001</c:v>
                </c:pt>
                <c:pt idx="34">
                  <c:v>0.17</c:v>
                </c:pt>
                <c:pt idx="35">
                  <c:v>0.17499999999999999</c:v>
                </c:pt>
                <c:pt idx="36">
                  <c:v>0.18</c:v>
                </c:pt>
                <c:pt idx="37">
                  <c:v>0.185</c:v>
                </c:pt>
                <c:pt idx="38">
                  <c:v>0.19</c:v>
                </c:pt>
                <c:pt idx="39">
                  <c:v>0.19500000000000001</c:v>
                </c:pt>
                <c:pt idx="40">
                  <c:v>0.2</c:v>
                </c:pt>
                <c:pt idx="41">
                  <c:v>0.20499999999999999</c:v>
                </c:pt>
                <c:pt idx="42">
                  <c:v>0.21</c:v>
                </c:pt>
                <c:pt idx="43">
                  <c:v>0.215</c:v>
                </c:pt>
                <c:pt idx="44">
                  <c:v>0.22</c:v>
                </c:pt>
                <c:pt idx="45">
                  <c:v>0.22500000000000001</c:v>
                </c:pt>
                <c:pt idx="46">
                  <c:v>0.23</c:v>
                </c:pt>
                <c:pt idx="47">
                  <c:v>0.23499999999999999</c:v>
                </c:pt>
                <c:pt idx="48">
                  <c:v>0.24</c:v>
                </c:pt>
                <c:pt idx="49">
                  <c:v>0.245</c:v>
                </c:pt>
                <c:pt idx="50">
                  <c:v>0.25</c:v>
                </c:pt>
                <c:pt idx="51">
                  <c:v>0.255</c:v>
                </c:pt>
                <c:pt idx="52">
                  <c:v>0.26</c:v>
                </c:pt>
                <c:pt idx="53">
                  <c:v>0.26500000000000001</c:v>
                </c:pt>
                <c:pt idx="54">
                  <c:v>0.27</c:v>
                </c:pt>
                <c:pt idx="55">
                  <c:v>0.27500000000000002</c:v>
                </c:pt>
                <c:pt idx="56">
                  <c:v>0.28000000000000003</c:v>
                </c:pt>
                <c:pt idx="57">
                  <c:v>0.28499999999999998</c:v>
                </c:pt>
                <c:pt idx="58">
                  <c:v>0.28999999999999998</c:v>
                </c:pt>
                <c:pt idx="59">
                  <c:v>0.29499999999999998</c:v>
                </c:pt>
                <c:pt idx="60">
                  <c:v>0.3</c:v>
                </c:pt>
                <c:pt idx="61">
                  <c:v>0.30499999999999999</c:v>
                </c:pt>
                <c:pt idx="62">
                  <c:v>0.31</c:v>
                </c:pt>
                <c:pt idx="63">
                  <c:v>0.315</c:v>
                </c:pt>
                <c:pt idx="64">
                  <c:v>0.32</c:v>
                </c:pt>
                <c:pt idx="65">
                  <c:v>0.32500000000000001</c:v>
                </c:pt>
                <c:pt idx="66">
                  <c:v>0.33</c:v>
                </c:pt>
                <c:pt idx="67">
                  <c:v>0.33500000000000002</c:v>
                </c:pt>
                <c:pt idx="68">
                  <c:v>0.34</c:v>
                </c:pt>
                <c:pt idx="69">
                  <c:v>0.34499999999999997</c:v>
                </c:pt>
                <c:pt idx="70">
                  <c:v>0.35</c:v>
                </c:pt>
                <c:pt idx="71">
                  <c:v>0.35499999999999998</c:v>
                </c:pt>
                <c:pt idx="72">
                  <c:v>0.36</c:v>
                </c:pt>
                <c:pt idx="73">
                  <c:v>0.36499999999999999</c:v>
                </c:pt>
                <c:pt idx="74">
                  <c:v>0.37</c:v>
                </c:pt>
                <c:pt idx="75">
                  <c:v>0.375</c:v>
                </c:pt>
                <c:pt idx="76">
                  <c:v>0.38</c:v>
                </c:pt>
                <c:pt idx="77">
                  <c:v>0.38500000000000001</c:v>
                </c:pt>
                <c:pt idx="78">
                  <c:v>0.39</c:v>
                </c:pt>
                <c:pt idx="79">
                  <c:v>0.39500000000000002</c:v>
                </c:pt>
                <c:pt idx="80">
                  <c:v>0.4</c:v>
                </c:pt>
                <c:pt idx="81">
                  <c:v>0.40500000000000003</c:v>
                </c:pt>
                <c:pt idx="82">
                  <c:v>0.41</c:v>
                </c:pt>
                <c:pt idx="83">
                  <c:v>0.41499999999999998</c:v>
                </c:pt>
                <c:pt idx="84">
                  <c:v>0.42</c:v>
                </c:pt>
                <c:pt idx="85">
                  <c:v>0.42499999999999999</c:v>
                </c:pt>
                <c:pt idx="86">
                  <c:v>0.43</c:v>
                </c:pt>
                <c:pt idx="87">
                  <c:v>0.435</c:v>
                </c:pt>
                <c:pt idx="88">
                  <c:v>0.44</c:v>
                </c:pt>
                <c:pt idx="89">
                  <c:v>0.44500000000000001</c:v>
                </c:pt>
                <c:pt idx="90">
                  <c:v>0.45</c:v>
                </c:pt>
                <c:pt idx="91">
                  <c:v>0.45500000000000002</c:v>
                </c:pt>
                <c:pt idx="92">
                  <c:v>0.46</c:v>
                </c:pt>
                <c:pt idx="93">
                  <c:v>0.46500000000000002</c:v>
                </c:pt>
                <c:pt idx="94">
                  <c:v>0.47</c:v>
                </c:pt>
                <c:pt idx="95">
                  <c:v>0.47499999999999998</c:v>
                </c:pt>
                <c:pt idx="96">
                  <c:v>0.48</c:v>
                </c:pt>
                <c:pt idx="97">
                  <c:v>0.48499999999999999</c:v>
                </c:pt>
                <c:pt idx="98">
                  <c:v>0.49</c:v>
                </c:pt>
                <c:pt idx="99">
                  <c:v>0.495</c:v>
                </c:pt>
                <c:pt idx="100">
                  <c:v>0.5</c:v>
                </c:pt>
                <c:pt idx="101">
                  <c:v>0.505</c:v>
                </c:pt>
                <c:pt idx="102">
                  <c:v>0.51</c:v>
                </c:pt>
                <c:pt idx="103">
                  <c:v>0.51500000000000001</c:v>
                </c:pt>
                <c:pt idx="104">
                  <c:v>0.52</c:v>
                </c:pt>
                <c:pt idx="105">
                  <c:v>0.52500000000000002</c:v>
                </c:pt>
                <c:pt idx="106">
                  <c:v>0.53</c:v>
                </c:pt>
                <c:pt idx="107">
                  <c:v>0.53500000000000003</c:v>
                </c:pt>
                <c:pt idx="108">
                  <c:v>0.54</c:v>
                </c:pt>
                <c:pt idx="109">
                  <c:v>0.54500000000000004</c:v>
                </c:pt>
                <c:pt idx="110">
                  <c:v>0.55000000000000004</c:v>
                </c:pt>
                <c:pt idx="111">
                  <c:v>0.55500000000000005</c:v>
                </c:pt>
                <c:pt idx="112">
                  <c:v>0.56000000000000005</c:v>
                </c:pt>
                <c:pt idx="113">
                  <c:v>0.56499999999999995</c:v>
                </c:pt>
                <c:pt idx="114">
                  <c:v>0.56999999999999995</c:v>
                </c:pt>
                <c:pt idx="115">
                  <c:v>0.57499999999999996</c:v>
                </c:pt>
                <c:pt idx="116">
                  <c:v>0.57999999999999996</c:v>
                </c:pt>
                <c:pt idx="117">
                  <c:v>0.58499999999999996</c:v>
                </c:pt>
                <c:pt idx="118">
                  <c:v>0.59</c:v>
                </c:pt>
                <c:pt idx="119">
                  <c:v>0.59499999999999997</c:v>
                </c:pt>
                <c:pt idx="120">
                  <c:v>0.6</c:v>
                </c:pt>
                <c:pt idx="121">
                  <c:v>0.60499999999999998</c:v>
                </c:pt>
                <c:pt idx="122">
                  <c:v>0.61</c:v>
                </c:pt>
                <c:pt idx="123">
                  <c:v>0.61499999999999999</c:v>
                </c:pt>
                <c:pt idx="124">
                  <c:v>0.62</c:v>
                </c:pt>
                <c:pt idx="125">
                  <c:v>0.625</c:v>
                </c:pt>
                <c:pt idx="126">
                  <c:v>0.63</c:v>
                </c:pt>
                <c:pt idx="127">
                  <c:v>0.63500000000000001</c:v>
                </c:pt>
                <c:pt idx="128">
                  <c:v>0.64</c:v>
                </c:pt>
                <c:pt idx="129">
                  <c:v>0.64500000000000002</c:v>
                </c:pt>
                <c:pt idx="130">
                  <c:v>0.65</c:v>
                </c:pt>
                <c:pt idx="131">
                  <c:v>0.65500000000000003</c:v>
                </c:pt>
                <c:pt idx="132">
                  <c:v>0.66</c:v>
                </c:pt>
                <c:pt idx="133">
                  <c:v>0.66500000000000004</c:v>
                </c:pt>
                <c:pt idx="134">
                  <c:v>0.67</c:v>
                </c:pt>
                <c:pt idx="135">
                  <c:v>0.67500000000000004</c:v>
                </c:pt>
                <c:pt idx="136">
                  <c:v>0.68</c:v>
                </c:pt>
                <c:pt idx="137">
                  <c:v>0.68500000000000005</c:v>
                </c:pt>
                <c:pt idx="138">
                  <c:v>0.69</c:v>
                </c:pt>
                <c:pt idx="139">
                  <c:v>0.69499999999999995</c:v>
                </c:pt>
                <c:pt idx="140">
                  <c:v>0.7</c:v>
                </c:pt>
                <c:pt idx="141">
                  <c:v>0.70499999999999996</c:v>
                </c:pt>
                <c:pt idx="142">
                  <c:v>0.71</c:v>
                </c:pt>
                <c:pt idx="143">
                  <c:v>0.71499999999999997</c:v>
                </c:pt>
                <c:pt idx="144">
                  <c:v>0.72</c:v>
                </c:pt>
                <c:pt idx="145">
                  <c:v>0.72499999999999998</c:v>
                </c:pt>
                <c:pt idx="146">
                  <c:v>0.73</c:v>
                </c:pt>
                <c:pt idx="147">
                  <c:v>0.73499999999999999</c:v>
                </c:pt>
                <c:pt idx="148">
                  <c:v>0.74</c:v>
                </c:pt>
                <c:pt idx="149">
                  <c:v>0.745</c:v>
                </c:pt>
                <c:pt idx="150">
                  <c:v>0.75</c:v>
                </c:pt>
                <c:pt idx="151">
                  <c:v>0.755</c:v>
                </c:pt>
                <c:pt idx="152">
                  <c:v>0.76</c:v>
                </c:pt>
                <c:pt idx="153">
                  <c:v>0.76500000000000001</c:v>
                </c:pt>
                <c:pt idx="154">
                  <c:v>0.77</c:v>
                </c:pt>
                <c:pt idx="155">
                  <c:v>0.77500000000000002</c:v>
                </c:pt>
                <c:pt idx="156">
                  <c:v>0.78</c:v>
                </c:pt>
                <c:pt idx="157">
                  <c:v>0.78500000000000003</c:v>
                </c:pt>
                <c:pt idx="158">
                  <c:v>0.79</c:v>
                </c:pt>
                <c:pt idx="159">
                  <c:v>0.79500000000000004</c:v>
                </c:pt>
                <c:pt idx="160">
                  <c:v>0.8</c:v>
                </c:pt>
                <c:pt idx="161">
                  <c:v>0.80500000000000005</c:v>
                </c:pt>
                <c:pt idx="162">
                  <c:v>0.81</c:v>
                </c:pt>
                <c:pt idx="163">
                  <c:v>0.81499999999999995</c:v>
                </c:pt>
                <c:pt idx="164">
                  <c:v>0.82</c:v>
                </c:pt>
                <c:pt idx="165">
                  <c:v>0.82499999999999996</c:v>
                </c:pt>
                <c:pt idx="166">
                  <c:v>0.83</c:v>
                </c:pt>
                <c:pt idx="167">
                  <c:v>0.83499999999999996</c:v>
                </c:pt>
                <c:pt idx="168">
                  <c:v>0.84</c:v>
                </c:pt>
                <c:pt idx="169">
                  <c:v>0.84499999999999997</c:v>
                </c:pt>
                <c:pt idx="170">
                  <c:v>0.85</c:v>
                </c:pt>
                <c:pt idx="171">
                  <c:v>0.85499999999999998</c:v>
                </c:pt>
                <c:pt idx="172">
                  <c:v>0.86</c:v>
                </c:pt>
                <c:pt idx="173">
                  <c:v>0.86499999999999999</c:v>
                </c:pt>
                <c:pt idx="174">
                  <c:v>0.87</c:v>
                </c:pt>
                <c:pt idx="175">
                  <c:v>0.875</c:v>
                </c:pt>
                <c:pt idx="176">
                  <c:v>0.88</c:v>
                </c:pt>
                <c:pt idx="177">
                  <c:v>0.88500000000000001</c:v>
                </c:pt>
                <c:pt idx="178">
                  <c:v>0.89</c:v>
                </c:pt>
                <c:pt idx="179">
                  <c:v>0.89500000000000002</c:v>
                </c:pt>
                <c:pt idx="180">
                  <c:v>0.9</c:v>
                </c:pt>
                <c:pt idx="181">
                  <c:v>0.90500000000000003</c:v>
                </c:pt>
                <c:pt idx="182">
                  <c:v>0.91</c:v>
                </c:pt>
                <c:pt idx="183">
                  <c:v>0.91500000000000004</c:v>
                </c:pt>
                <c:pt idx="184">
                  <c:v>0.92</c:v>
                </c:pt>
                <c:pt idx="185">
                  <c:v>0.92500000000000004</c:v>
                </c:pt>
                <c:pt idx="186">
                  <c:v>0.93</c:v>
                </c:pt>
                <c:pt idx="187">
                  <c:v>0.93500000000000005</c:v>
                </c:pt>
                <c:pt idx="188">
                  <c:v>0.94</c:v>
                </c:pt>
                <c:pt idx="189">
                  <c:v>0.94499999999999995</c:v>
                </c:pt>
                <c:pt idx="190">
                  <c:v>0.95</c:v>
                </c:pt>
                <c:pt idx="191">
                  <c:v>0.95499999999999996</c:v>
                </c:pt>
                <c:pt idx="192">
                  <c:v>0.96</c:v>
                </c:pt>
                <c:pt idx="193">
                  <c:v>0.96499999999999997</c:v>
                </c:pt>
                <c:pt idx="194">
                  <c:v>0.97</c:v>
                </c:pt>
                <c:pt idx="195">
                  <c:v>0.97499999999999998</c:v>
                </c:pt>
                <c:pt idx="196">
                  <c:v>0.98</c:v>
                </c:pt>
                <c:pt idx="197">
                  <c:v>0.98499999999999999</c:v>
                </c:pt>
                <c:pt idx="198">
                  <c:v>0.99</c:v>
                </c:pt>
                <c:pt idx="199">
                  <c:v>0.995</c:v>
                </c:pt>
                <c:pt idx="200">
                  <c:v>1</c:v>
                </c:pt>
                <c:pt idx="201">
                  <c:v>1.0049999999999999</c:v>
                </c:pt>
                <c:pt idx="202">
                  <c:v>1.01</c:v>
                </c:pt>
                <c:pt idx="203">
                  <c:v>1.0149999999999999</c:v>
                </c:pt>
                <c:pt idx="204">
                  <c:v>1.02</c:v>
                </c:pt>
                <c:pt idx="205">
                  <c:v>1.0249999999999999</c:v>
                </c:pt>
                <c:pt idx="206">
                  <c:v>1.03</c:v>
                </c:pt>
                <c:pt idx="207">
                  <c:v>1.0349999999999999</c:v>
                </c:pt>
                <c:pt idx="208">
                  <c:v>1.04</c:v>
                </c:pt>
                <c:pt idx="209">
                  <c:v>1.0449999999999999</c:v>
                </c:pt>
                <c:pt idx="210">
                  <c:v>1.05</c:v>
                </c:pt>
                <c:pt idx="211">
                  <c:v>1.0549999999999999</c:v>
                </c:pt>
                <c:pt idx="212">
                  <c:v>1.06</c:v>
                </c:pt>
                <c:pt idx="213">
                  <c:v>1.0649999999999999</c:v>
                </c:pt>
                <c:pt idx="214">
                  <c:v>1.07</c:v>
                </c:pt>
                <c:pt idx="215">
                  <c:v>1.075</c:v>
                </c:pt>
                <c:pt idx="216">
                  <c:v>1.08</c:v>
                </c:pt>
                <c:pt idx="217">
                  <c:v>1.085</c:v>
                </c:pt>
                <c:pt idx="218">
                  <c:v>1.0900000000000001</c:v>
                </c:pt>
                <c:pt idx="219">
                  <c:v>1.095</c:v>
                </c:pt>
                <c:pt idx="220">
                  <c:v>1.1000000000000001</c:v>
                </c:pt>
                <c:pt idx="221">
                  <c:v>1.105</c:v>
                </c:pt>
                <c:pt idx="222">
                  <c:v>1.1100000000000001</c:v>
                </c:pt>
                <c:pt idx="223">
                  <c:v>1.115</c:v>
                </c:pt>
                <c:pt idx="224">
                  <c:v>1.1200000000000001</c:v>
                </c:pt>
                <c:pt idx="225">
                  <c:v>1.125</c:v>
                </c:pt>
                <c:pt idx="226">
                  <c:v>1.1299999999999999</c:v>
                </c:pt>
                <c:pt idx="227">
                  <c:v>1.135</c:v>
                </c:pt>
                <c:pt idx="228">
                  <c:v>1.1399999999999999</c:v>
                </c:pt>
                <c:pt idx="229">
                  <c:v>1.145</c:v>
                </c:pt>
                <c:pt idx="230">
                  <c:v>1.1499999999999999</c:v>
                </c:pt>
                <c:pt idx="231">
                  <c:v>1.155</c:v>
                </c:pt>
                <c:pt idx="232">
                  <c:v>1.1599999999999999</c:v>
                </c:pt>
                <c:pt idx="233">
                  <c:v>1.165</c:v>
                </c:pt>
                <c:pt idx="234">
                  <c:v>1.17</c:v>
                </c:pt>
                <c:pt idx="235">
                  <c:v>1.175</c:v>
                </c:pt>
                <c:pt idx="236">
                  <c:v>1.18</c:v>
                </c:pt>
                <c:pt idx="237">
                  <c:v>1.1850000000000001</c:v>
                </c:pt>
                <c:pt idx="238">
                  <c:v>1.19</c:v>
                </c:pt>
                <c:pt idx="239">
                  <c:v>1.1950000000000001</c:v>
                </c:pt>
                <c:pt idx="240">
                  <c:v>1.2</c:v>
                </c:pt>
                <c:pt idx="241">
                  <c:v>1.2050000000000001</c:v>
                </c:pt>
                <c:pt idx="242">
                  <c:v>1.21</c:v>
                </c:pt>
                <c:pt idx="243">
                  <c:v>1.2150000000000001</c:v>
                </c:pt>
                <c:pt idx="244">
                  <c:v>1.22</c:v>
                </c:pt>
                <c:pt idx="245">
                  <c:v>1.2250000000000001</c:v>
                </c:pt>
                <c:pt idx="246">
                  <c:v>1.23</c:v>
                </c:pt>
                <c:pt idx="247">
                  <c:v>1.2350000000000001</c:v>
                </c:pt>
                <c:pt idx="248">
                  <c:v>1.24</c:v>
                </c:pt>
                <c:pt idx="249">
                  <c:v>1.2450000000000001</c:v>
                </c:pt>
                <c:pt idx="250">
                  <c:v>1.25</c:v>
                </c:pt>
                <c:pt idx="251">
                  <c:v>1.2549999999999999</c:v>
                </c:pt>
                <c:pt idx="252">
                  <c:v>1.26</c:v>
                </c:pt>
                <c:pt idx="253">
                  <c:v>1.2649999999999999</c:v>
                </c:pt>
                <c:pt idx="254">
                  <c:v>1.27</c:v>
                </c:pt>
                <c:pt idx="255">
                  <c:v>1.2749999999999999</c:v>
                </c:pt>
                <c:pt idx="256">
                  <c:v>1.28</c:v>
                </c:pt>
                <c:pt idx="257">
                  <c:v>1.2849999999999999</c:v>
                </c:pt>
                <c:pt idx="258">
                  <c:v>1.29</c:v>
                </c:pt>
                <c:pt idx="259">
                  <c:v>1.2949999999999999</c:v>
                </c:pt>
                <c:pt idx="260">
                  <c:v>1.3</c:v>
                </c:pt>
                <c:pt idx="261">
                  <c:v>1.3049999999999999</c:v>
                </c:pt>
                <c:pt idx="262">
                  <c:v>1.31</c:v>
                </c:pt>
                <c:pt idx="263">
                  <c:v>1.3149999999999999</c:v>
                </c:pt>
                <c:pt idx="264">
                  <c:v>1.32</c:v>
                </c:pt>
                <c:pt idx="265">
                  <c:v>1.325</c:v>
                </c:pt>
                <c:pt idx="266">
                  <c:v>1.33</c:v>
                </c:pt>
                <c:pt idx="267">
                  <c:v>1.335</c:v>
                </c:pt>
                <c:pt idx="268">
                  <c:v>1.34</c:v>
                </c:pt>
                <c:pt idx="269">
                  <c:v>1.345</c:v>
                </c:pt>
                <c:pt idx="270">
                  <c:v>1.35</c:v>
                </c:pt>
                <c:pt idx="271">
                  <c:v>1.355</c:v>
                </c:pt>
                <c:pt idx="272">
                  <c:v>1.36</c:v>
                </c:pt>
                <c:pt idx="273">
                  <c:v>1.365</c:v>
                </c:pt>
                <c:pt idx="274">
                  <c:v>1.37</c:v>
                </c:pt>
                <c:pt idx="275">
                  <c:v>1.375</c:v>
                </c:pt>
                <c:pt idx="276">
                  <c:v>1.38</c:v>
                </c:pt>
                <c:pt idx="277">
                  <c:v>1.385</c:v>
                </c:pt>
                <c:pt idx="278">
                  <c:v>1.39</c:v>
                </c:pt>
                <c:pt idx="279">
                  <c:v>1.395</c:v>
                </c:pt>
                <c:pt idx="280">
                  <c:v>1.4</c:v>
                </c:pt>
                <c:pt idx="281">
                  <c:v>1.405</c:v>
                </c:pt>
                <c:pt idx="282">
                  <c:v>1.41</c:v>
                </c:pt>
                <c:pt idx="283">
                  <c:v>1.415</c:v>
                </c:pt>
                <c:pt idx="284">
                  <c:v>1.42</c:v>
                </c:pt>
                <c:pt idx="285">
                  <c:v>1.425</c:v>
                </c:pt>
                <c:pt idx="286">
                  <c:v>1.43</c:v>
                </c:pt>
                <c:pt idx="287">
                  <c:v>1.4350000000000001</c:v>
                </c:pt>
                <c:pt idx="288">
                  <c:v>1.44</c:v>
                </c:pt>
                <c:pt idx="289">
                  <c:v>1.4450000000000001</c:v>
                </c:pt>
                <c:pt idx="290">
                  <c:v>1.45</c:v>
                </c:pt>
                <c:pt idx="291">
                  <c:v>1.4550000000000001</c:v>
                </c:pt>
                <c:pt idx="292">
                  <c:v>1.46</c:v>
                </c:pt>
                <c:pt idx="293">
                  <c:v>1.4650000000000001</c:v>
                </c:pt>
                <c:pt idx="294">
                  <c:v>1.47</c:v>
                </c:pt>
                <c:pt idx="295">
                  <c:v>1.4750000000000001</c:v>
                </c:pt>
                <c:pt idx="296">
                  <c:v>1.48</c:v>
                </c:pt>
                <c:pt idx="297">
                  <c:v>1.4850000000000001</c:v>
                </c:pt>
                <c:pt idx="298">
                  <c:v>1.49</c:v>
                </c:pt>
                <c:pt idx="299">
                  <c:v>1.4950000000000001</c:v>
                </c:pt>
                <c:pt idx="300">
                  <c:v>1.5</c:v>
                </c:pt>
                <c:pt idx="301">
                  <c:v>1.5049999999999999</c:v>
                </c:pt>
                <c:pt idx="302">
                  <c:v>1.51</c:v>
                </c:pt>
                <c:pt idx="303">
                  <c:v>1.5149999999999999</c:v>
                </c:pt>
                <c:pt idx="304">
                  <c:v>1.52</c:v>
                </c:pt>
                <c:pt idx="305">
                  <c:v>1.5249999999999999</c:v>
                </c:pt>
                <c:pt idx="306">
                  <c:v>1.53</c:v>
                </c:pt>
                <c:pt idx="307">
                  <c:v>1.5349999999999999</c:v>
                </c:pt>
                <c:pt idx="308">
                  <c:v>1.54</c:v>
                </c:pt>
                <c:pt idx="309">
                  <c:v>1.5449999999999999</c:v>
                </c:pt>
                <c:pt idx="310">
                  <c:v>1.55</c:v>
                </c:pt>
                <c:pt idx="311">
                  <c:v>1.5549999999999999</c:v>
                </c:pt>
                <c:pt idx="312">
                  <c:v>1.56</c:v>
                </c:pt>
                <c:pt idx="313">
                  <c:v>1.5649999999999999</c:v>
                </c:pt>
                <c:pt idx="314">
                  <c:v>1.57</c:v>
                </c:pt>
                <c:pt idx="315">
                  <c:v>1.575</c:v>
                </c:pt>
                <c:pt idx="316">
                  <c:v>1.58</c:v>
                </c:pt>
                <c:pt idx="317">
                  <c:v>1.585</c:v>
                </c:pt>
                <c:pt idx="318">
                  <c:v>1.59</c:v>
                </c:pt>
                <c:pt idx="319">
                  <c:v>1.595</c:v>
                </c:pt>
                <c:pt idx="320">
                  <c:v>1.6</c:v>
                </c:pt>
                <c:pt idx="321">
                  <c:v>1.605</c:v>
                </c:pt>
                <c:pt idx="322">
                  <c:v>1.61</c:v>
                </c:pt>
                <c:pt idx="323">
                  <c:v>1.615</c:v>
                </c:pt>
                <c:pt idx="324">
                  <c:v>1.62</c:v>
                </c:pt>
                <c:pt idx="325">
                  <c:v>1.625</c:v>
                </c:pt>
                <c:pt idx="326">
                  <c:v>1.63</c:v>
                </c:pt>
                <c:pt idx="327">
                  <c:v>1.635</c:v>
                </c:pt>
                <c:pt idx="328">
                  <c:v>1.64</c:v>
                </c:pt>
                <c:pt idx="329">
                  <c:v>1.645</c:v>
                </c:pt>
                <c:pt idx="330">
                  <c:v>1.65</c:v>
                </c:pt>
                <c:pt idx="331">
                  <c:v>1.655</c:v>
                </c:pt>
                <c:pt idx="332">
                  <c:v>1.66</c:v>
                </c:pt>
                <c:pt idx="333">
                  <c:v>1.665</c:v>
                </c:pt>
                <c:pt idx="334">
                  <c:v>1.67</c:v>
                </c:pt>
                <c:pt idx="335">
                  <c:v>1.675</c:v>
                </c:pt>
                <c:pt idx="336">
                  <c:v>1.68</c:v>
                </c:pt>
                <c:pt idx="337">
                  <c:v>1.6850000000000001</c:v>
                </c:pt>
                <c:pt idx="338">
                  <c:v>1.69</c:v>
                </c:pt>
                <c:pt idx="339">
                  <c:v>1.6950000000000001</c:v>
                </c:pt>
                <c:pt idx="340">
                  <c:v>1.7</c:v>
                </c:pt>
                <c:pt idx="341">
                  <c:v>1.7050000000000001</c:v>
                </c:pt>
                <c:pt idx="342">
                  <c:v>1.71</c:v>
                </c:pt>
                <c:pt idx="343">
                  <c:v>1.7150000000000001</c:v>
                </c:pt>
                <c:pt idx="344">
                  <c:v>1.72</c:v>
                </c:pt>
                <c:pt idx="345">
                  <c:v>1.7250000000000001</c:v>
                </c:pt>
                <c:pt idx="346">
                  <c:v>1.73</c:v>
                </c:pt>
                <c:pt idx="347">
                  <c:v>1.7350000000000001</c:v>
                </c:pt>
                <c:pt idx="348">
                  <c:v>1.74</c:v>
                </c:pt>
                <c:pt idx="349">
                  <c:v>1.7450000000000001</c:v>
                </c:pt>
                <c:pt idx="350">
                  <c:v>1.75</c:v>
                </c:pt>
                <c:pt idx="351">
                  <c:v>1.7549999999999999</c:v>
                </c:pt>
                <c:pt idx="352">
                  <c:v>1.76</c:v>
                </c:pt>
                <c:pt idx="353">
                  <c:v>1.7649999999999999</c:v>
                </c:pt>
                <c:pt idx="354">
                  <c:v>1.77</c:v>
                </c:pt>
                <c:pt idx="355">
                  <c:v>1.7749999999999999</c:v>
                </c:pt>
                <c:pt idx="356">
                  <c:v>1.78</c:v>
                </c:pt>
                <c:pt idx="357">
                  <c:v>1.7849999999999999</c:v>
                </c:pt>
                <c:pt idx="358">
                  <c:v>1.79</c:v>
                </c:pt>
                <c:pt idx="359">
                  <c:v>1.7949999999999999</c:v>
                </c:pt>
                <c:pt idx="360">
                  <c:v>1.8</c:v>
                </c:pt>
                <c:pt idx="361">
                  <c:v>1.8049999999999999</c:v>
                </c:pt>
                <c:pt idx="362">
                  <c:v>1.81</c:v>
                </c:pt>
                <c:pt idx="363">
                  <c:v>1.8149999999999999</c:v>
                </c:pt>
                <c:pt idx="364">
                  <c:v>1.82</c:v>
                </c:pt>
                <c:pt idx="365">
                  <c:v>1.825</c:v>
                </c:pt>
                <c:pt idx="366">
                  <c:v>1.83</c:v>
                </c:pt>
                <c:pt idx="367">
                  <c:v>1.835</c:v>
                </c:pt>
                <c:pt idx="368">
                  <c:v>1.84</c:v>
                </c:pt>
                <c:pt idx="369">
                  <c:v>1.845</c:v>
                </c:pt>
                <c:pt idx="370">
                  <c:v>1.85</c:v>
                </c:pt>
                <c:pt idx="371">
                  <c:v>1.855</c:v>
                </c:pt>
                <c:pt idx="372">
                  <c:v>1.86</c:v>
                </c:pt>
                <c:pt idx="373">
                  <c:v>1.865</c:v>
                </c:pt>
                <c:pt idx="374">
                  <c:v>1.87</c:v>
                </c:pt>
                <c:pt idx="375">
                  <c:v>1.875</c:v>
                </c:pt>
                <c:pt idx="376">
                  <c:v>1.88</c:v>
                </c:pt>
                <c:pt idx="377">
                  <c:v>1.885</c:v>
                </c:pt>
                <c:pt idx="378">
                  <c:v>1.89</c:v>
                </c:pt>
                <c:pt idx="379">
                  <c:v>1.895</c:v>
                </c:pt>
                <c:pt idx="380">
                  <c:v>1.9</c:v>
                </c:pt>
                <c:pt idx="381">
                  <c:v>1.905</c:v>
                </c:pt>
                <c:pt idx="382">
                  <c:v>1.91</c:v>
                </c:pt>
                <c:pt idx="383">
                  <c:v>1.915</c:v>
                </c:pt>
                <c:pt idx="384">
                  <c:v>1.92</c:v>
                </c:pt>
                <c:pt idx="385">
                  <c:v>1.925</c:v>
                </c:pt>
                <c:pt idx="386">
                  <c:v>1.93</c:v>
                </c:pt>
                <c:pt idx="387">
                  <c:v>1.9350000000000001</c:v>
                </c:pt>
                <c:pt idx="388">
                  <c:v>1.94</c:v>
                </c:pt>
                <c:pt idx="389">
                  <c:v>1.9450000000000001</c:v>
                </c:pt>
                <c:pt idx="390">
                  <c:v>1.95</c:v>
                </c:pt>
                <c:pt idx="391">
                  <c:v>1.9550000000000001</c:v>
                </c:pt>
                <c:pt idx="392">
                  <c:v>1.96</c:v>
                </c:pt>
                <c:pt idx="393">
                  <c:v>1.9650000000000001</c:v>
                </c:pt>
                <c:pt idx="394">
                  <c:v>1.97</c:v>
                </c:pt>
                <c:pt idx="395">
                  <c:v>1.9750000000000001</c:v>
                </c:pt>
                <c:pt idx="396">
                  <c:v>1.98</c:v>
                </c:pt>
                <c:pt idx="397">
                  <c:v>1.9850000000000001</c:v>
                </c:pt>
                <c:pt idx="398">
                  <c:v>1.99</c:v>
                </c:pt>
                <c:pt idx="399">
                  <c:v>1.9950000000000001</c:v>
                </c:pt>
                <c:pt idx="400">
                  <c:v>2</c:v>
                </c:pt>
                <c:pt idx="401">
                  <c:v>2.0049999999999999</c:v>
                </c:pt>
                <c:pt idx="402">
                  <c:v>2.0099999999999998</c:v>
                </c:pt>
                <c:pt idx="403">
                  <c:v>2.0150000000000001</c:v>
                </c:pt>
                <c:pt idx="404">
                  <c:v>2.02</c:v>
                </c:pt>
                <c:pt idx="405">
                  <c:v>2.0249999999999999</c:v>
                </c:pt>
                <c:pt idx="406">
                  <c:v>2.0299999999999998</c:v>
                </c:pt>
                <c:pt idx="407">
                  <c:v>2.0350000000000001</c:v>
                </c:pt>
                <c:pt idx="408">
                  <c:v>2.04</c:v>
                </c:pt>
                <c:pt idx="409">
                  <c:v>2.0449999999999999</c:v>
                </c:pt>
                <c:pt idx="410">
                  <c:v>2.0499999999999998</c:v>
                </c:pt>
                <c:pt idx="411">
                  <c:v>2.0550000000000002</c:v>
                </c:pt>
                <c:pt idx="412">
                  <c:v>2.06</c:v>
                </c:pt>
                <c:pt idx="413">
                  <c:v>2.0649999999999999</c:v>
                </c:pt>
                <c:pt idx="414">
                  <c:v>2.0699999999999998</c:v>
                </c:pt>
                <c:pt idx="415">
                  <c:v>2.0750000000000002</c:v>
                </c:pt>
                <c:pt idx="416">
                  <c:v>2.08</c:v>
                </c:pt>
                <c:pt idx="417">
                  <c:v>2.085</c:v>
                </c:pt>
                <c:pt idx="418">
                  <c:v>2.09</c:v>
                </c:pt>
                <c:pt idx="419">
                  <c:v>2.0950000000000002</c:v>
                </c:pt>
                <c:pt idx="420">
                  <c:v>2.1</c:v>
                </c:pt>
                <c:pt idx="421">
                  <c:v>2.105</c:v>
                </c:pt>
                <c:pt idx="422">
                  <c:v>2.11</c:v>
                </c:pt>
                <c:pt idx="423">
                  <c:v>2.1150000000000002</c:v>
                </c:pt>
                <c:pt idx="424">
                  <c:v>2.12</c:v>
                </c:pt>
                <c:pt idx="425">
                  <c:v>2.125</c:v>
                </c:pt>
                <c:pt idx="426">
                  <c:v>2.13</c:v>
                </c:pt>
                <c:pt idx="427">
                  <c:v>2.1349999999999998</c:v>
                </c:pt>
                <c:pt idx="428">
                  <c:v>2.14</c:v>
                </c:pt>
                <c:pt idx="429">
                  <c:v>2.145</c:v>
                </c:pt>
                <c:pt idx="430">
                  <c:v>2.15</c:v>
                </c:pt>
                <c:pt idx="431">
                  <c:v>2.1549999999999998</c:v>
                </c:pt>
                <c:pt idx="432">
                  <c:v>2.16</c:v>
                </c:pt>
                <c:pt idx="433">
                  <c:v>2.165</c:v>
                </c:pt>
                <c:pt idx="434">
                  <c:v>2.17</c:v>
                </c:pt>
                <c:pt idx="435">
                  <c:v>2.1749999999999998</c:v>
                </c:pt>
                <c:pt idx="436">
                  <c:v>2.1800000000000002</c:v>
                </c:pt>
                <c:pt idx="437">
                  <c:v>2.1850000000000001</c:v>
                </c:pt>
                <c:pt idx="438">
                  <c:v>2.19</c:v>
                </c:pt>
                <c:pt idx="439">
                  <c:v>2.1949999999999998</c:v>
                </c:pt>
                <c:pt idx="440">
                  <c:v>2.2000000000000002</c:v>
                </c:pt>
                <c:pt idx="441">
                  <c:v>2.2050000000000001</c:v>
                </c:pt>
                <c:pt idx="442">
                  <c:v>2.21</c:v>
                </c:pt>
                <c:pt idx="443">
                  <c:v>2.2149999999999999</c:v>
                </c:pt>
                <c:pt idx="444">
                  <c:v>2.2200000000000002</c:v>
                </c:pt>
                <c:pt idx="445">
                  <c:v>2.2250000000000001</c:v>
                </c:pt>
                <c:pt idx="446">
                  <c:v>2.23</c:v>
                </c:pt>
                <c:pt idx="447">
                  <c:v>2.2349999999999999</c:v>
                </c:pt>
                <c:pt idx="448">
                  <c:v>2.2400000000000002</c:v>
                </c:pt>
                <c:pt idx="449">
                  <c:v>2.2450000000000001</c:v>
                </c:pt>
                <c:pt idx="450">
                  <c:v>2.25</c:v>
                </c:pt>
                <c:pt idx="451">
                  <c:v>2.2549999999999999</c:v>
                </c:pt>
                <c:pt idx="452">
                  <c:v>2.2599999999999998</c:v>
                </c:pt>
                <c:pt idx="453">
                  <c:v>2.2650000000000001</c:v>
                </c:pt>
                <c:pt idx="454">
                  <c:v>2.27</c:v>
                </c:pt>
                <c:pt idx="455">
                  <c:v>2.2749999999999999</c:v>
                </c:pt>
                <c:pt idx="456">
                  <c:v>2.2799999999999998</c:v>
                </c:pt>
                <c:pt idx="457">
                  <c:v>2.2850000000000001</c:v>
                </c:pt>
                <c:pt idx="458">
                  <c:v>2.29</c:v>
                </c:pt>
                <c:pt idx="459">
                  <c:v>2.2949999999999999</c:v>
                </c:pt>
                <c:pt idx="460">
                  <c:v>2.2999999999999998</c:v>
                </c:pt>
                <c:pt idx="461">
                  <c:v>2.3050000000000002</c:v>
                </c:pt>
                <c:pt idx="462">
                  <c:v>2.31</c:v>
                </c:pt>
                <c:pt idx="463">
                  <c:v>2.3149999999999999</c:v>
                </c:pt>
                <c:pt idx="464">
                  <c:v>2.3199999999999998</c:v>
                </c:pt>
                <c:pt idx="465">
                  <c:v>2.3250000000000002</c:v>
                </c:pt>
                <c:pt idx="466">
                  <c:v>2.33</c:v>
                </c:pt>
                <c:pt idx="467">
                  <c:v>2.335</c:v>
                </c:pt>
                <c:pt idx="468">
                  <c:v>2.34</c:v>
                </c:pt>
                <c:pt idx="469">
                  <c:v>2.3450000000000002</c:v>
                </c:pt>
                <c:pt idx="470">
                  <c:v>2.35</c:v>
                </c:pt>
                <c:pt idx="471">
                  <c:v>2.355</c:v>
                </c:pt>
                <c:pt idx="472">
                  <c:v>2.36</c:v>
                </c:pt>
                <c:pt idx="473">
                  <c:v>2.3650000000000002</c:v>
                </c:pt>
                <c:pt idx="474">
                  <c:v>2.37</c:v>
                </c:pt>
                <c:pt idx="475">
                  <c:v>2.375</c:v>
                </c:pt>
                <c:pt idx="476">
                  <c:v>2.38</c:v>
                </c:pt>
                <c:pt idx="477">
                  <c:v>2.3849999999999998</c:v>
                </c:pt>
                <c:pt idx="478">
                  <c:v>2.39</c:v>
                </c:pt>
                <c:pt idx="479">
                  <c:v>2.395</c:v>
                </c:pt>
                <c:pt idx="480">
                  <c:v>2.4</c:v>
                </c:pt>
                <c:pt idx="481">
                  <c:v>2.4049999999999998</c:v>
                </c:pt>
                <c:pt idx="482">
                  <c:v>2.41</c:v>
                </c:pt>
                <c:pt idx="483">
                  <c:v>2.415</c:v>
                </c:pt>
                <c:pt idx="484">
                  <c:v>2.42</c:v>
                </c:pt>
                <c:pt idx="485">
                  <c:v>2.4249999999999998</c:v>
                </c:pt>
                <c:pt idx="486">
                  <c:v>2.4300000000000002</c:v>
                </c:pt>
                <c:pt idx="487">
                  <c:v>2.4350000000000001</c:v>
                </c:pt>
                <c:pt idx="488">
                  <c:v>2.44</c:v>
                </c:pt>
                <c:pt idx="489">
                  <c:v>2.4449999999999998</c:v>
                </c:pt>
                <c:pt idx="490">
                  <c:v>2.4500000000000002</c:v>
                </c:pt>
                <c:pt idx="491" formatCode="General">
                  <c:v>2.4550000000000001</c:v>
                </c:pt>
                <c:pt idx="492" formatCode="General">
                  <c:v>2.46</c:v>
                </c:pt>
                <c:pt idx="493" formatCode="General">
                  <c:v>2.4649999999999999</c:v>
                </c:pt>
                <c:pt idx="494" formatCode="General">
                  <c:v>2.4700000000000002</c:v>
                </c:pt>
                <c:pt idx="495" formatCode="General">
                  <c:v>2.4750000000000001</c:v>
                </c:pt>
                <c:pt idx="496" formatCode="General">
                  <c:v>2.48</c:v>
                </c:pt>
                <c:pt idx="497" formatCode="General">
                  <c:v>2.4849999999999999</c:v>
                </c:pt>
                <c:pt idx="498" formatCode="General">
                  <c:v>2.4900000000000002</c:v>
                </c:pt>
                <c:pt idx="499" formatCode="General">
                  <c:v>2.4950000000000001</c:v>
                </c:pt>
                <c:pt idx="500" formatCode="General">
                  <c:v>2.5</c:v>
                </c:pt>
                <c:pt idx="501" formatCode="General">
                  <c:v>2.5049999999999999</c:v>
                </c:pt>
                <c:pt idx="502" formatCode="General">
                  <c:v>2.5099999999999998</c:v>
                </c:pt>
                <c:pt idx="503" formatCode="General">
                  <c:v>2.5150000000000001</c:v>
                </c:pt>
                <c:pt idx="504" formatCode="General">
                  <c:v>2.52</c:v>
                </c:pt>
                <c:pt idx="505" formatCode="General">
                  <c:v>2.5249999999999999</c:v>
                </c:pt>
                <c:pt idx="506" formatCode="General">
                  <c:v>2.5299999999999998</c:v>
                </c:pt>
                <c:pt idx="507" formatCode="General">
                  <c:v>2.5350000000000001</c:v>
                </c:pt>
                <c:pt idx="508" formatCode="General">
                  <c:v>2.54</c:v>
                </c:pt>
                <c:pt idx="509" formatCode="General">
                  <c:v>2.5449999999999999</c:v>
                </c:pt>
                <c:pt idx="510" formatCode="General">
                  <c:v>2.5499999999999998</c:v>
                </c:pt>
                <c:pt idx="511" formatCode="General">
                  <c:v>2.5550000000000002</c:v>
                </c:pt>
                <c:pt idx="512" formatCode="General">
                  <c:v>2.56</c:v>
                </c:pt>
                <c:pt idx="513" formatCode="General">
                  <c:v>2.5649999999999999</c:v>
                </c:pt>
                <c:pt idx="514" formatCode="General">
                  <c:v>2.57</c:v>
                </c:pt>
                <c:pt idx="515" formatCode="General">
                  <c:v>2.5750000000000002</c:v>
                </c:pt>
                <c:pt idx="516" formatCode="General">
                  <c:v>2.58</c:v>
                </c:pt>
                <c:pt idx="517" formatCode="General">
                  <c:v>2.585</c:v>
                </c:pt>
                <c:pt idx="518" formatCode="General">
                  <c:v>2.59</c:v>
                </c:pt>
                <c:pt idx="519" formatCode="General">
                  <c:v>2.5950000000000002</c:v>
                </c:pt>
                <c:pt idx="520" formatCode="General">
                  <c:v>2.6</c:v>
                </c:pt>
                <c:pt idx="521" formatCode="General">
                  <c:v>2.605</c:v>
                </c:pt>
                <c:pt idx="522" formatCode="General">
                  <c:v>2.61</c:v>
                </c:pt>
                <c:pt idx="523" formatCode="General">
                  <c:v>2.6150000000000002</c:v>
                </c:pt>
                <c:pt idx="524" formatCode="General">
                  <c:v>2.62</c:v>
                </c:pt>
                <c:pt idx="525" formatCode="General">
                  <c:v>2.625</c:v>
                </c:pt>
                <c:pt idx="526" formatCode="General">
                  <c:v>2.63</c:v>
                </c:pt>
                <c:pt idx="527" formatCode="General">
                  <c:v>2.6349999999999998</c:v>
                </c:pt>
                <c:pt idx="528" formatCode="General">
                  <c:v>2.64</c:v>
                </c:pt>
                <c:pt idx="529" formatCode="General">
                  <c:v>2.645</c:v>
                </c:pt>
                <c:pt idx="530" formatCode="General">
                  <c:v>2.65</c:v>
                </c:pt>
                <c:pt idx="531" formatCode="General">
                  <c:v>2.6549999999999998</c:v>
                </c:pt>
                <c:pt idx="532" formatCode="General">
                  <c:v>2.66</c:v>
                </c:pt>
                <c:pt idx="533" formatCode="General">
                  <c:v>2.665</c:v>
                </c:pt>
                <c:pt idx="534" formatCode="General">
                  <c:v>2.67</c:v>
                </c:pt>
                <c:pt idx="535" formatCode="General">
                  <c:v>2.6749999999999998</c:v>
                </c:pt>
                <c:pt idx="536" formatCode="General">
                  <c:v>2.68</c:v>
                </c:pt>
                <c:pt idx="537" formatCode="General">
                  <c:v>2.6850000000000001</c:v>
                </c:pt>
                <c:pt idx="538" formatCode="General">
                  <c:v>2.69</c:v>
                </c:pt>
                <c:pt idx="539" formatCode="General">
                  <c:v>2.6949999999999998</c:v>
                </c:pt>
                <c:pt idx="540" formatCode="General">
                  <c:v>2.7</c:v>
                </c:pt>
                <c:pt idx="541" formatCode="General">
                  <c:v>2.7050000000000001</c:v>
                </c:pt>
                <c:pt idx="542" formatCode="General">
                  <c:v>2.71</c:v>
                </c:pt>
                <c:pt idx="543" formatCode="General">
                  <c:v>2.7149999999999999</c:v>
                </c:pt>
                <c:pt idx="544" formatCode="General">
                  <c:v>2.72</c:v>
                </c:pt>
                <c:pt idx="545" formatCode="General">
                  <c:v>2.7250000000000001</c:v>
                </c:pt>
                <c:pt idx="546" formatCode="General">
                  <c:v>2.73</c:v>
                </c:pt>
                <c:pt idx="547" formatCode="General">
                  <c:v>2.7349999999999999</c:v>
                </c:pt>
                <c:pt idx="548" formatCode="General">
                  <c:v>2.74</c:v>
                </c:pt>
                <c:pt idx="549" formatCode="General">
                  <c:v>2.7450000000000001</c:v>
                </c:pt>
                <c:pt idx="550" formatCode="General">
                  <c:v>2.75</c:v>
                </c:pt>
                <c:pt idx="551" formatCode="General">
                  <c:v>2.7549999999999999</c:v>
                </c:pt>
                <c:pt idx="552" formatCode="General">
                  <c:v>2.76</c:v>
                </c:pt>
                <c:pt idx="553" formatCode="General">
                  <c:v>2.7650000000000001</c:v>
                </c:pt>
                <c:pt idx="554" formatCode="General">
                  <c:v>2.77</c:v>
                </c:pt>
                <c:pt idx="555" formatCode="General">
                  <c:v>2.7749999999999999</c:v>
                </c:pt>
                <c:pt idx="556" formatCode="General">
                  <c:v>2.78</c:v>
                </c:pt>
                <c:pt idx="557" formatCode="General">
                  <c:v>2.7850000000000001</c:v>
                </c:pt>
                <c:pt idx="558" formatCode="General">
                  <c:v>2.79</c:v>
                </c:pt>
                <c:pt idx="559" formatCode="General">
                  <c:v>2.7949999999999999</c:v>
                </c:pt>
                <c:pt idx="560" formatCode="General">
                  <c:v>2.8</c:v>
                </c:pt>
                <c:pt idx="561" formatCode="General">
                  <c:v>2.8050000000000002</c:v>
                </c:pt>
                <c:pt idx="562" formatCode="General">
                  <c:v>2.81</c:v>
                </c:pt>
                <c:pt idx="563" formatCode="General">
                  <c:v>2.8149999999999999</c:v>
                </c:pt>
                <c:pt idx="564" formatCode="General">
                  <c:v>2.82</c:v>
                </c:pt>
                <c:pt idx="565" formatCode="General">
                  <c:v>2.8250000000000002</c:v>
                </c:pt>
                <c:pt idx="566" formatCode="General">
                  <c:v>2.83</c:v>
                </c:pt>
                <c:pt idx="567" formatCode="General">
                  <c:v>2.835</c:v>
                </c:pt>
                <c:pt idx="568" formatCode="General">
                  <c:v>2.84</c:v>
                </c:pt>
                <c:pt idx="569" formatCode="General">
                  <c:v>2.8450000000000002</c:v>
                </c:pt>
                <c:pt idx="570" formatCode="General">
                  <c:v>2.85</c:v>
                </c:pt>
                <c:pt idx="571" formatCode="General">
                  <c:v>2.855</c:v>
                </c:pt>
                <c:pt idx="572" formatCode="General">
                  <c:v>2.86</c:v>
                </c:pt>
                <c:pt idx="573" formatCode="General">
                  <c:v>2.8650000000000002</c:v>
                </c:pt>
                <c:pt idx="574" formatCode="General">
                  <c:v>2.87</c:v>
                </c:pt>
                <c:pt idx="575" formatCode="General">
                  <c:v>2.875</c:v>
                </c:pt>
                <c:pt idx="576" formatCode="General">
                  <c:v>2.88</c:v>
                </c:pt>
                <c:pt idx="577" formatCode="General">
                  <c:v>2.8849999999999998</c:v>
                </c:pt>
                <c:pt idx="578" formatCode="General">
                  <c:v>2.89</c:v>
                </c:pt>
                <c:pt idx="579" formatCode="General">
                  <c:v>2.895</c:v>
                </c:pt>
                <c:pt idx="580" formatCode="General">
                  <c:v>2.9</c:v>
                </c:pt>
                <c:pt idx="581" formatCode="General">
                  <c:v>2.9049999999999998</c:v>
                </c:pt>
                <c:pt idx="582" formatCode="General">
                  <c:v>2.91</c:v>
                </c:pt>
                <c:pt idx="583" formatCode="General">
                  <c:v>2.915</c:v>
                </c:pt>
                <c:pt idx="584" formatCode="General">
                  <c:v>2.92</c:v>
                </c:pt>
                <c:pt idx="585" formatCode="General">
                  <c:v>2.9249999999999998</c:v>
                </c:pt>
                <c:pt idx="586" formatCode="General">
                  <c:v>2.93</c:v>
                </c:pt>
                <c:pt idx="587" formatCode="General">
                  <c:v>2.9350000000000001</c:v>
                </c:pt>
                <c:pt idx="588" formatCode="General">
                  <c:v>2.94</c:v>
                </c:pt>
                <c:pt idx="589" formatCode="General">
                  <c:v>2.9449999999999998</c:v>
                </c:pt>
                <c:pt idx="590" formatCode="General">
                  <c:v>2.95</c:v>
                </c:pt>
                <c:pt idx="591" formatCode="General">
                  <c:v>2.9550000000000001</c:v>
                </c:pt>
                <c:pt idx="592" formatCode="General">
                  <c:v>2.96</c:v>
                </c:pt>
                <c:pt idx="593" formatCode="General">
                  <c:v>2.9649999999999999</c:v>
                </c:pt>
                <c:pt idx="594" formatCode="General">
                  <c:v>2.97</c:v>
                </c:pt>
                <c:pt idx="595" formatCode="General">
                  <c:v>2.9750000000000001</c:v>
                </c:pt>
                <c:pt idx="596" formatCode="General">
                  <c:v>2.98</c:v>
                </c:pt>
                <c:pt idx="597" formatCode="General">
                  <c:v>2.9849999999999999</c:v>
                </c:pt>
                <c:pt idx="598" formatCode="General">
                  <c:v>2.99</c:v>
                </c:pt>
                <c:pt idx="599" formatCode="General">
                  <c:v>2.9950000000000001</c:v>
                </c:pt>
                <c:pt idx="600" formatCode="General">
                  <c:v>3</c:v>
                </c:pt>
                <c:pt idx="601" formatCode="General">
                  <c:v>3.0049999999999999</c:v>
                </c:pt>
                <c:pt idx="602" formatCode="General">
                  <c:v>3.01</c:v>
                </c:pt>
                <c:pt idx="603" formatCode="General">
                  <c:v>3.0150000000000001</c:v>
                </c:pt>
                <c:pt idx="604" formatCode="General">
                  <c:v>3.02</c:v>
                </c:pt>
                <c:pt idx="605" formatCode="General">
                  <c:v>3.0249999999999999</c:v>
                </c:pt>
                <c:pt idx="606" formatCode="General">
                  <c:v>3.03</c:v>
                </c:pt>
                <c:pt idx="607" formatCode="General">
                  <c:v>3.0350000000000001</c:v>
                </c:pt>
                <c:pt idx="608" formatCode="General">
                  <c:v>3.04</c:v>
                </c:pt>
                <c:pt idx="609" formatCode="General">
                  <c:v>3.0449999999999999</c:v>
                </c:pt>
                <c:pt idx="610" formatCode="General">
                  <c:v>3.05</c:v>
                </c:pt>
                <c:pt idx="611" formatCode="General">
                  <c:v>3.0550000000000002</c:v>
                </c:pt>
                <c:pt idx="612" formatCode="General">
                  <c:v>3.06</c:v>
                </c:pt>
                <c:pt idx="613" formatCode="General">
                  <c:v>3.0649999999999999</c:v>
                </c:pt>
                <c:pt idx="614" formatCode="General">
                  <c:v>3.07</c:v>
                </c:pt>
                <c:pt idx="615" formatCode="General">
                  <c:v>3.0750000000000002</c:v>
                </c:pt>
                <c:pt idx="616" formatCode="General">
                  <c:v>3.08</c:v>
                </c:pt>
                <c:pt idx="617" formatCode="General">
                  <c:v>3.085</c:v>
                </c:pt>
                <c:pt idx="618" formatCode="General">
                  <c:v>3.09</c:v>
                </c:pt>
                <c:pt idx="619" formatCode="General">
                  <c:v>3.0950000000000002</c:v>
                </c:pt>
                <c:pt idx="620" formatCode="General">
                  <c:v>3.1</c:v>
                </c:pt>
                <c:pt idx="621" formatCode="General">
                  <c:v>3.105</c:v>
                </c:pt>
                <c:pt idx="622" formatCode="General">
                  <c:v>3.11</c:v>
                </c:pt>
                <c:pt idx="623" formatCode="General">
                  <c:v>3.1150000000000002</c:v>
                </c:pt>
                <c:pt idx="624" formatCode="General">
                  <c:v>3.12</c:v>
                </c:pt>
                <c:pt idx="625" formatCode="General">
                  <c:v>3.125</c:v>
                </c:pt>
                <c:pt idx="626" formatCode="General">
                  <c:v>3.13</c:v>
                </c:pt>
                <c:pt idx="627" formatCode="General">
                  <c:v>3.1349999999999998</c:v>
                </c:pt>
                <c:pt idx="628" formatCode="General">
                  <c:v>3.14</c:v>
                </c:pt>
                <c:pt idx="629" formatCode="General">
                  <c:v>3.145</c:v>
                </c:pt>
                <c:pt idx="630" formatCode="General">
                  <c:v>3.15</c:v>
                </c:pt>
                <c:pt idx="631" formatCode="General">
                  <c:v>3.1549999999999998</c:v>
                </c:pt>
                <c:pt idx="632" formatCode="General">
                  <c:v>3.16</c:v>
                </c:pt>
                <c:pt idx="633" formatCode="General">
                  <c:v>3.165</c:v>
                </c:pt>
                <c:pt idx="634" formatCode="General">
                  <c:v>3.17</c:v>
                </c:pt>
                <c:pt idx="635" formatCode="General">
                  <c:v>3.1749999999999998</c:v>
                </c:pt>
                <c:pt idx="636" formatCode="General">
                  <c:v>3.18</c:v>
                </c:pt>
                <c:pt idx="637" formatCode="General">
                  <c:v>3.1850000000000001</c:v>
                </c:pt>
                <c:pt idx="638" formatCode="General">
                  <c:v>3.19</c:v>
                </c:pt>
                <c:pt idx="639" formatCode="General">
                  <c:v>3.1949999999999998</c:v>
                </c:pt>
                <c:pt idx="640" formatCode="General">
                  <c:v>3.2</c:v>
                </c:pt>
                <c:pt idx="641" formatCode="General">
                  <c:v>3.2050000000000001</c:v>
                </c:pt>
                <c:pt idx="642" formatCode="General">
                  <c:v>3.21</c:v>
                </c:pt>
                <c:pt idx="643" formatCode="General">
                  <c:v>3.2149999999999999</c:v>
                </c:pt>
                <c:pt idx="644" formatCode="General">
                  <c:v>3.22</c:v>
                </c:pt>
                <c:pt idx="645" formatCode="General">
                  <c:v>3.2250000000000001</c:v>
                </c:pt>
                <c:pt idx="646" formatCode="General">
                  <c:v>3.23</c:v>
                </c:pt>
                <c:pt idx="647" formatCode="General">
                  <c:v>3.2349999999999999</c:v>
                </c:pt>
                <c:pt idx="648" formatCode="General">
                  <c:v>3.24</c:v>
                </c:pt>
                <c:pt idx="649" formatCode="General">
                  <c:v>3.2450000000000001</c:v>
                </c:pt>
                <c:pt idx="650" formatCode="General">
                  <c:v>3.25</c:v>
                </c:pt>
                <c:pt idx="651" formatCode="General">
                  <c:v>3.2549999999999999</c:v>
                </c:pt>
                <c:pt idx="652" formatCode="General">
                  <c:v>3.26</c:v>
                </c:pt>
                <c:pt idx="653" formatCode="General">
                  <c:v>3.2650000000000001</c:v>
                </c:pt>
                <c:pt idx="654" formatCode="General">
                  <c:v>3.27</c:v>
                </c:pt>
                <c:pt idx="655" formatCode="General">
                  <c:v>3.2749999999999999</c:v>
                </c:pt>
                <c:pt idx="656" formatCode="General">
                  <c:v>3.28</c:v>
                </c:pt>
                <c:pt idx="657" formatCode="General">
                  <c:v>3.2850000000000001</c:v>
                </c:pt>
                <c:pt idx="658" formatCode="General">
                  <c:v>3.29</c:v>
                </c:pt>
                <c:pt idx="659" formatCode="General">
                  <c:v>3.2949999999999999</c:v>
                </c:pt>
                <c:pt idx="660" formatCode="General">
                  <c:v>3.3</c:v>
                </c:pt>
                <c:pt idx="661" formatCode="General">
                  <c:v>3.3050000000000002</c:v>
                </c:pt>
                <c:pt idx="662" formatCode="General">
                  <c:v>3.31</c:v>
                </c:pt>
                <c:pt idx="663" formatCode="General">
                  <c:v>3.3149999999999999</c:v>
                </c:pt>
                <c:pt idx="664" formatCode="General">
                  <c:v>3.32</c:v>
                </c:pt>
                <c:pt idx="665" formatCode="General">
                  <c:v>3.3250000000000002</c:v>
                </c:pt>
                <c:pt idx="666" formatCode="General">
                  <c:v>3.33</c:v>
                </c:pt>
                <c:pt idx="667" formatCode="General">
                  <c:v>3.335</c:v>
                </c:pt>
                <c:pt idx="668" formatCode="General">
                  <c:v>3.34</c:v>
                </c:pt>
                <c:pt idx="669" formatCode="General">
                  <c:v>3.3450000000000002</c:v>
                </c:pt>
                <c:pt idx="670" formatCode="General">
                  <c:v>3.35</c:v>
                </c:pt>
                <c:pt idx="671" formatCode="General">
                  <c:v>3.355</c:v>
                </c:pt>
                <c:pt idx="672" formatCode="General">
                  <c:v>3.36</c:v>
                </c:pt>
                <c:pt idx="673" formatCode="General">
                  <c:v>3.3650000000000002</c:v>
                </c:pt>
                <c:pt idx="674" formatCode="General">
                  <c:v>3.37</c:v>
                </c:pt>
                <c:pt idx="675" formatCode="General">
                  <c:v>3.375</c:v>
                </c:pt>
                <c:pt idx="676" formatCode="General">
                  <c:v>3.38</c:v>
                </c:pt>
                <c:pt idx="677" formatCode="General">
                  <c:v>3.3849999999999998</c:v>
                </c:pt>
                <c:pt idx="678" formatCode="General">
                  <c:v>3.39</c:v>
                </c:pt>
                <c:pt idx="679" formatCode="General">
                  <c:v>3.395</c:v>
                </c:pt>
                <c:pt idx="680" formatCode="General">
                  <c:v>3.4</c:v>
                </c:pt>
                <c:pt idx="681" formatCode="General">
                  <c:v>3.4049999999999998</c:v>
                </c:pt>
                <c:pt idx="682" formatCode="General">
                  <c:v>3.41</c:v>
                </c:pt>
                <c:pt idx="683" formatCode="General">
                  <c:v>3.415</c:v>
                </c:pt>
                <c:pt idx="684" formatCode="General">
                  <c:v>3.42</c:v>
                </c:pt>
                <c:pt idx="685" formatCode="General">
                  <c:v>3.4249999999999998</c:v>
                </c:pt>
                <c:pt idx="686" formatCode="General">
                  <c:v>3.43</c:v>
                </c:pt>
                <c:pt idx="687" formatCode="General">
                  <c:v>3.4350000000000001</c:v>
                </c:pt>
                <c:pt idx="688" formatCode="General">
                  <c:v>3.44</c:v>
                </c:pt>
                <c:pt idx="689" formatCode="General">
                  <c:v>3.4449999999999998</c:v>
                </c:pt>
                <c:pt idx="690" formatCode="General">
                  <c:v>3.45</c:v>
                </c:pt>
                <c:pt idx="691" formatCode="General">
                  <c:v>3.4550000000000001</c:v>
                </c:pt>
                <c:pt idx="692" formatCode="General">
                  <c:v>3.46</c:v>
                </c:pt>
                <c:pt idx="693" formatCode="General">
                  <c:v>3.4649999999999999</c:v>
                </c:pt>
                <c:pt idx="694" formatCode="General">
                  <c:v>3.47</c:v>
                </c:pt>
                <c:pt idx="695" formatCode="General">
                  <c:v>3.4750000000000001</c:v>
                </c:pt>
                <c:pt idx="696" formatCode="General">
                  <c:v>3.48</c:v>
                </c:pt>
                <c:pt idx="697" formatCode="General">
                  <c:v>3.4849999999999999</c:v>
                </c:pt>
                <c:pt idx="698" formatCode="General">
                  <c:v>3.49</c:v>
                </c:pt>
              </c:numCache>
            </c:numRef>
          </c:xVal>
          <c:yVal>
            <c:numRef>
              <c:f>DONNEES!$S$2:$S$700</c:f>
              <c:numCache>
                <c:formatCode>0.0</c:formatCode>
                <c:ptCount val="699"/>
                <c:pt idx="0">
                  <c:v>1.3854660226849299E-2</c:v>
                </c:pt>
                <c:pt idx="1">
                  <c:v>2.7539238097990901E-2</c:v>
                </c:pt>
                <c:pt idx="2">
                  <c:v>4.1069715876846297E-2</c:v>
                </c:pt>
                <c:pt idx="3">
                  <c:v>5.4509132446302198E-2</c:v>
                </c:pt>
                <c:pt idx="4">
                  <c:v>6.7969897688470796E-2</c:v>
                </c:pt>
                <c:pt idx="5">
                  <c:v>8.1586794740145796E-2</c:v>
                </c:pt>
                <c:pt idx="6">
                  <c:v>9.5463366802538294E-2</c:v>
                </c:pt>
                <c:pt idx="7">
                  <c:v>0.10960521740864999</c:v>
                </c:pt>
                <c:pt idx="8">
                  <c:v>0.12386033444451</c:v>
                </c:pt>
                <c:pt idx="9">
                  <c:v>0.13788495633591599</c:v>
                </c:pt>
                <c:pt idx="10">
                  <c:v>0.15114302100536001</c:v>
                </c:pt>
                <c:pt idx="11">
                  <c:v>0.162931162640789</c:v>
                </c:pt>
                <c:pt idx="12">
                  <c:v>0.17240594880124999</c:v>
                </c:pt>
                <c:pt idx="13">
                  <c:v>0.17858246317721299</c:v>
                </c:pt>
                <c:pt idx="14">
                  <c:v>0.18027762240300099</c:v>
                </c:pt>
                <c:pt idx="15">
                  <c:v>0.17598832087238001</c:v>
                </c:pt>
                <c:pt idx="16">
                  <c:v>0.16372015586553801</c:v>
                </c:pt>
                <c:pt idx="17">
                  <c:v>0.14080671790259799</c:v>
                </c:pt>
                <c:pt idx="18">
                  <c:v>0.10376698018640799</c:v>
                </c:pt>
                <c:pt idx="19">
                  <c:v>4.8233565726327199E-2</c:v>
                </c:pt>
                <c:pt idx="20">
                  <c:v>-3.10372593638726E-2</c:v>
                </c:pt>
                <c:pt idx="21">
                  <c:v>-0.14007208981736199</c:v>
                </c:pt>
                <c:pt idx="22">
                  <c:v>-0.28550242438682499</c:v>
                </c:pt>
                <c:pt idx="23">
                  <c:v>-0.47432205185924498</c:v>
                </c:pt>
                <c:pt idx="24">
                  <c:v>-0.71364965958621895</c:v>
                </c:pt>
                <c:pt idx="25">
                  <c:v>-1.0106041358106801</c:v>
                </c:pt>
                <c:pt idx="26">
                  <c:v>-1.3723617694082799</c:v>
                </c:pt>
                <c:pt idx="27">
                  <c:v>-1.80633531386391</c:v>
                </c:pt>
                <c:pt idx="28">
                  <c:v>-2.3202641095743601</c:v>
                </c:pt>
                <c:pt idx="29">
                  <c:v>-2.9219517602886702</c:v>
                </c:pt>
                <c:pt idx="30">
                  <c:v>-3.6185273139626601</c:v>
                </c:pt>
                <c:pt idx="31">
                  <c:v>-4.4154323675484903</c:v>
                </c:pt>
                <c:pt idx="32">
                  <c:v>-5.3157009036699101</c:v>
                </c:pt>
                <c:pt idx="33">
                  <c:v>-6.3202356226470497</c:v>
                </c:pt>
                <c:pt idx="34">
                  <c:v>-7.4294683687695402</c:v>
                </c:pt>
                <c:pt idx="35">
                  <c:v>-8.6460712536794908</c:v>
                </c:pt>
                <c:pt idx="36">
                  <c:v>-9.9776666920886807</c:v>
                </c:pt>
                <c:pt idx="37">
                  <c:v>-11.4382766272923</c:v>
                </c:pt>
                <c:pt idx="38">
                  <c:v>-13.047722820929399</c:v>
                </c:pt>
                <c:pt idx="39">
                  <c:v>-14.8289992950961</c:v>
                </c:pt>
                <c:pt idx="40">
                  <c:v>-16.804239753282399</c:v>
                </c:pt>
                <c:pt idx="41">
                  <c:v>-18.990030914371498</c:v>
                </c:pt>
                <c:pt idx="42">
                  <c:v>-21.3926728357206</c:v>
                </c:pt>
                <c:pt idx="43">
                  <c:v>-24.003955840838199</c:v>
                </c:pt>
                <c:pt idx="44">
                  <c:v>-26.798264783424099</c:v>
                </c:pt>
                <c:pt idx="45">
                  <c:v>-29.732032387950799</c:v>
                </c:pt>
                <c:pt idx="46">
                  <c:v>-32.746245477730099</c:v>
                </c:pt>
                <c:pt idx="47">
                  <c:v>-35.7717327956234</c:v>
                </c:pt>
                <c:pt idx="48">
                  <c:v>-38.735873081059196</c:v>
                </c:pt>
                <c:pt idx="49">
                  <c:v>-41.568958602138899</c:v>
                </c:pt>
                <c:pt idx="50">
                  <c:v>-44.209003733100602</c:v>
                </c:pt>
                <c:pt idx="51">
                  <c:v>-46.604763353331997</c:v>
                </c:pt>
                <c:pt idx="52">
                  <c:v>-48.7173503338635</c:v>
                </c:pt>
                <c:pt idx="53">
                  <c:v>-50.520842232276301</c:v>
                </c:pt>
                <c:pt idx="54">
                  <c:v>-52.001962353755701</c:v>
                </c:pt>
                <c:pt idx="55">
                  <c:v>-53.158738366861698</c:v>
                </c:pt>
                <c:pt idx="56">
                  <c:v>-53.998120124595999</c:v>
                </c:pt>
                <c:pt idx="57">
                  <c:v>-54.532746115720897</c:v>
                </c:pt>
                <c:pt idx="58">
                  <c:v>-54.7772315493308</c:v>
                </c:pt>
                <c:pt idx="59">
                  <c:v>-54.744471572022</c:v>
                </c:pt>
                <c:pt idx="60">
                  <c:v>-54.442529381542499</c:v>
                </c:pt>
                <c:pt idx="61">
                  <c:v>-53.872684337837498</c:v>
                </c:pt>
                <c:pt idx="62">
                  <c:v>-53.029070480276999</c:v>
                </c:pt>
                <c:pt idx="63">
                  <c:v>-51.899991940580499</c:v>
                </c:pt>
                <c:pt idx="64">
                  <c:v>-50.470515295948204</c:v>
                </c:pt>
                <c:pt idx="65">
                  <c:v>-48.725480311288202</c:v>
                </c:pt>
                <c:pt idx="66">
                  <c:v>-46.6518600901694</c:v>
                </c:pt>
                <c:pt idx="67">
                  <c:v>-44.239599092772004</c:v>
                </c:pt>
                <c:pt idx="68">
                  <c:v>-41.480656399958498</c:v>
                </c:pt>
                <c:pt idx="69">
                  <c:v>-38.366777697633097</c:v>
                </c:pt>
                <c:pt idx="70">
                  <c:v>-34.887183377142698</c:v>
                </c:pt>
                <c:pt idx="71">
                  <c:v>-31.027580660040499</c:v>
                </c:pt>
                <c:pt idx="72">
                  <c:v>-26.7715343876873</c:v>
                </c:pt>
                <c:pt idx="73">
                  <c:v>-22.104349107726399</c:v>
                </c:pt>
                <c:pt idx="74">
                  <c:v>-17.0185201754372</c:v>
                </c:pt>
                <c:pt idx="75">
                  <c:v>-11.518913308234101</c:v>
                </c:pt>
                <c:pt idx="76">
                  <c:v>-5.6255301375386297</c:v>
                </c:pt>
                <c:pt idx="77">
                  <c:v>0.62774172961280905</c:v>
                </c:pt>
                <c:pt idx="78">
                  <c:v>7.1986781128718196</c:v>
                </c:pt>
                <c:pt idx="79">
                  <c:v>14.0452140165381</c:v>
                </c:pt>
                <c:pt idx="80">
                  <c:v>21.134275988928898</c:v>
                </c:pt>
                <c:pt idx="81">
                  <c:v>28.448051903635001</c:v>
                </c:pt>
                <c:pt idx="82">
                  <c:v>35.985627974401702</c:v>
                </c:pt>
                <c:pt idx="83">
                  <c:v>43.759530188380197</c:v>
                </c:pt>
                <c:pt idx="84">
                  <c:v>51.788468542187097</c:v>
                </c:pt>
                <c:pt idx="85">
                  <c:v>60.088877534581698</c:v>
                </c:pt>
                <c:pt idx="86">
                  <c:v>68.668260836749397</c:v>
                </c:pt>
                <c:pt idx="87">
                  <c:v>77.522729166926496</c:v>
                </c:pt>
                <c:pt idx="88">
                  <c:v>86.639577985548797</c:v>
                </c:pt>
                <c:pt idx="89">
                  <c:v>96.003719657822899</c:v>
                </c:pt>
                <c:pt idx="90">
                  <c:v>105.60504869663301</c:v>
                </c:pt>
                <c:pt idx="91">
                  <c:v>115.44325732145499</c:v>
                </c:pt>
                <c:pt idx="92">
                  <c:v>125.52767467908799</c:v>
                </c:pt>
                <c:pt idx="93">
                  <c:v>135.87200549059</c:v>
                </c:pt>
                <c:pt idx="94">
                  <c:v>146.486341102452</c:v>
                </c:pt>
                <c:pt idx="95">
                  <c:v>157.37031189757201</c:v>
                </c:pt>
                <c:pt idx="96">
                  <c:v>168.510973485134</c:v>
                </c:pt>
                <c:pt idx="97">
                  <c:v>179.88698973976699</c:v>
                </c:pt>
                <c:pt idx="98">
                  <c:v>191.477762521199</c:v>
                </c:pt>
                <c:pt idx="99">
                  <c:v>203.27372419619201</c:v>
                </c:pt>
                <c:pt idx="100">
                  <c:v>215.28321828649001</c:v>
                </c:pt>
                <c:pt idx="101">
                  <c:v>227.53259536849299</c:v>
                </c:pt>
                <c:pt idx="102">
                  <c:v>240.05878606894299</c:v>
                </c:pt>
                <c:pt idx="103">
                  <c:v>252.89660737168199</c:v>
                </c:pt>
                <c:pt idx="104">
                  <c:v>266.065296576859</c:v>
                </c:pt>
                <c:pt idx="105">
                  <c:v>279.559373642823</c:v>
                </c:pt>
                <c:pt idx="106">
                  <c:v>293.34750500272901</c:v>
                </c:pt>
                <c:pt idx="107">
                  <c:v>307.379965281338</c:v>
                </c:pt>
                <c:pt idx="108">
                  <c:v>321.60183114005798</c:v>
                </c:pt>
                <c:pt idx="109">
                  <c:v>335.96680412153302</c:v>
                </c:pt>
                <c:pt idx="110">
                  <c:v>350.44655940891897</c:v>
                </c:pt>
                <c:pt idx="111">
                  <c:v>365.03256934410899</c:v>
                </c:pt>
                <c:pt idx="112">
                  <c:v>379.73029787204501</c:v>
                </c:pt>
                <c:pt idx="113">
                  <c:v>394.54817373825898</c:v>
                </c:pt>
                <c:pt idx="114">
                  <c:v>409.485035418645</c:v>
                </c:pt>
                <c:pt idx="115">
                  <c:v>424.51973561126903</c:v>
                </c:pt>
                <c:pt idx="116">
                  <c:v>439.60565826555597</c:v>
                </c:pt>
                <c:pt idx="117">
                  <c:v>454.67142130193599</c:v>
                </c:pt>
                <c:pt idx="118">
                  <c:v>469.62730128866002</c:v>
                </c:pt>
                <c:pt idx="119">
                  <c:v>484.37528647063698</c:v>
                </c:pt>
                <c:pt idx="120">
                  <c:v>498.81968673481703</c:v>
                </c:pt>
                <c:pt idx="121">
                  <c:v>512.87536832443095</c:v>
                </c:pt>
                <c:pt idx="122">
                  <c:v>526.47189823825602</c:v>
                </c:pt>
                <c:pt idx="123">
                  <c:v>539.55354569671704</c:v>
                </c:pt>
                <c:pt idx="124">
                  <c:v>552.07638187070495</c:v>
                </c:pt>
                <c:pt idx="125">
                  <c:v>564.00419866681898</c:v>
                </c:pt>
                <c:pt idx="126">
                  <c:v>575.30476445601198</c:v>
                </c:pt>
                <c:pt idx="127">
                  <c:v>585.94748848670497</c:v>
                </c:pt>
                <c:pt idx="128">
                  <c:v>595.90316236292597</c:v>
                </c:pt>
                <c:pt idx="129">
                  <c:v>605.14601151603802</c:v>
                </c:pt>
                <c:pt idx="130">
                  <c:v>613.65761970777498</c:v>
                </c:pt>
                <c:pt idx="131">
                  <c:v>621.43145724259398</c:v>
                </c:pt>
                <c:pt idx="132">
                  <c:v>628.47619921100397</c:v>
                </c:pt>
                <c:pt idx="133">
                  <c:v>634.81624583598602</c:v>
                </c:pt>
                <c:pt idx="134">
                  <c:v>640.48890282759896</c:v>
                </c:pt>
                <c:pt idx="135">
                  <c:v>645.53904850388801</c:v>
                </c:pt>
                <c:pt idx="136">
                  <c:v>650.01311304358205</c:v>
                </c:pt>
                <c:pt idx="137">
                  <c:v>653.95441572165998</c:v>
                </c:pt>
                <c:pt idx="138">
                  <c:v>657.40141262386999</c:v>
                </c:pt>
                <c:pt idx="139">
                  <c:v>660.38954318988397</c:v>
                </c:pt>
                <c:pt idx="140">
                  <c:v>662.95645133737901</c:v>
                </c:pt>
                <c:pt idx="141">
                  <c:v>665.14956488903397</c:v>
                </c:pt>
                <c:pt idx="142">
                  <c:v>667.03442095267906</c:v>
                </c:pt>
                <c:pt idx="143">
                  <c:v>668.70181019835297</c:v>
                </c:pt>
                <c:pt idx="144">
                  <c:v>670.27186352113995</c:v>
                </c:pt>
                <c:pt idx="145">
                  <c:v>671.89355476512696</c:v>
                </c:pt>
                <c:pt idx="146">
                  <c:v>673.73848241733401</c:v>
                </c:pt>
                <c:pt idx="147">
                  <c:v>675.98811437123595</c:v>
                </c:pt>
                <c:pt idx="148">
                  <c:v>678.81446738506202</c:v>
                </c:pt>
                <c:pt idx="149">
                  <c:v>682.35634600016897</c:v>
                </c:pt>
                <c:pt idx="150">
                  <c:v>686.69667395500198</c:v>
                </c:pt>
                <c:pt idx="151">
                  <c:v>691.84898664154298</c:v>
                </c:pt>
                <c:pt idx="152">
                  <c:v>697.75995508169694</c:v>
                </c:pt>
                <c:pt idx="153">
                  <c:v>704.32920465271104</c:v>
                </c:pt>
                <c:pt idx="154">
                  <c:v>711.44048993492095</c:v>
                </c:pt>
                <c:pt idx="155">
                  <c:v>718.99371009728497</c:v>
                </c:pt>
                <c:pt idx="156">
                  <c:v>726.92758269222497</c:v>
                </c:pt>
                <c:pt idx="157">
                  <c:v>735.22709878943101</c:v>
                </c:pt>
                <c:pt idx="158">
                  <c:v>743.91543018528102</c:v>
                </c:pt>
                <c:pt idx="159">
                  <c:v>753.03444482621796</c:v>
                </c:pt>
                <c:pt idx="160">
                  <c:v>762.62057948676897</c:v>
                </c:pt>
                <c:pt idx="161">
                  <c:v>772.68367216476099</c:v>
                </c:pt>
                <c:pt idx="162">
                  <c:v>783.19551995917095</c:v>
                </c:pt>
                <c:pt idx="163">
                  <c:v>794.09203807713504</c:v>
                </c:pt>
                <c:pt idx="164">
                  <c:v>805.28812421112104</c:v>
                </c:pt>
                <c:pt idx="165">
                  <c:v>816.69936123897503</c:v>
                </c:pt>
                <c:pt idx="166">
                  <c:v>828.262115694523</c:v>
                </c:pt>
                <c:pt idx="167">
                  <c:v>839.94499408591605</c:v>
                </c:pt>
                <c:pt idx="168">
                  <c:v>851.74917579178998</c:v>
                </c:pt>
                <c:pt idx="169">
                  <c:v>863.70002369814301</c:v>
                </c:pt>
                <c:pt idx="170">
                  <c:v>875.83472585674497</c:v>
                </c:pt>
                <c:pt idx="171">
                  <c:v>888.18982632827101</c:v>
                </c:pt>
                <c:pt idx="172">
                  <c:v>900.79030959443503</c:v>
                </c:pt>
                <c:pt idx="173">
                  <c:v>913.64104329498298</c:v>
                </c:pt>
                <c:pt idx="174">
                  <c:v>926.72246401104303</c:v>
                </c:pt>
                <c:pt idx="175">
                  <c:v>939.99349119312797</c:v>
                </c:pt>
                <c:pt idx="176">
                  <c:v>953.4034878297</c:v>
                </c:pt>
                <c:pt idx="177">
                  <c:v>966.91133730857405</c:v>
                </c:pt>
                <c:pt idx="178">
                  <c:v>980.50542569645802</c:v>
                </c:pt>
                <c:pt idx="179">
                  <c:v>994.21639260014604</c:v>
                </c:pt>
                <c:pt idx="180">
                  <c:v>1008.11649110088</c:v>
                </c:pt>
                <c:pt idx="181">
                  <c:v>1022.30435930435</c:v>
                </c:pt>
                <c:pt idx="182">
                  <c:v>1036.8794690776101</c:v>
                </c:pt>
                <c:pt idx="183">
                  <c:v>1051.9142989454199</c:v>
                </c:pt>
                <c:pt idx="184">
                  <c:v>1067.43328998779</c:v>
                </c:pt>
                <c:pt idx="185">
                  <c:v>1083.40550107991</c:v>
                </c:pt>
                <c:pt idx="186">
                  <c:v>1099.7529211736301</c:v>
                </c:pt>
                <c:pt idx="187">
                  <c:v>1116.37035987681</c:v>
                </c:pt>
                <c:pt idx="188">
                  <c:v>1133.14859403942</c:v>
                </c:pt>
                <c:pt idx="189">
                  <c:v>1149.99217480317</c:v>
                </c:pt>
                <c:pt idx="190">
                  <c:v>1166.82679938296</c:v>
                </c:pt>
                <c:pt idx="191">
                  <c:v>1183.59610989622</c:v>
                </c:pt>
                <c:pt idx="192">
                  <c:v>1200.25158016142</c:v>
                </c:pt>
                <c:pt idx="193">
                  <c:v>1216.74044956388</c:v>
                </c:pt>
                <c:pt idx="194">
                  <c:v>1232.9957158675099</c:v>
                </c:pt>
                <c:pt idx="195">
                  <c:v>1248.9302378756699</c:v>
                </c:pt>
                <c:pt idx="196">
                  <c:v>1264.4353515800001</c:v>
                </c:pt>
                <c:pt idx="197">
                  <c:v>1279.3837620244001</c:v>
                </c:pt>
                <c:pt idx="198">
                  <c:v>1293.6366043559301</c:v>
                </c:pt>
                <c:pt idx="199">
                  <c:v>1307.0546202790399</c:v>
                </c:pt>
                <c:pt idx="200">
                  <c:v>1319.5125990962999</c:v>
                </c:pt>
                <c:pt idx="201">
                  <c:v>1330.9145585106601</c:v>
                </c:pt>
                <c:pt idx="202">
                  <c:v>1341.2055725995799</c:v>
                </c:pt>
                <c:pt idx="203">
                  <c:v>1350.37624690095</c:v>
                </c:pt>
                <c:pt idx="204">
                  <c:v>1358.4585273304201</c:v>
                </c:pt>
                <c:pt idx="205">
                  <c:v>1365.5159156403099</c:v>
                </c:pt>
                <c:pt idx="206">
                  <c:v>1371.6345152690301</c:v>
                </c:pt>
                <c:pt idx="207">
                  <c:v>1376.92070390035</c:v>
                </c:pt>
                <c:pt idx="208">
                  <c:v>1381.50584040679</c:v>
                </c:pt>
                <c:pt idx="209">
                  <c:v>1385.5511985928099</c:v>
                </c:pt>
                <c:pt idx="210">
                  <c:v>1389.24305795236</c:v>
                </c:pt>
                <c:pt idx="211">
                  <c:v>1392.7730433194299</c:v>
                </c:pt>
                <c:pt idx="212">
                  <c:v>1396.3103269645901</c:v>
                </c:pt>
                <c:pt idx="213">
                  <c:v>1399.98116365786</c:v>
                </c:pt>
                <c:pt idx="214">
                  <c:v>1403.8692427264</c:v>
                </c:pt>
                <c:pt idx="215">
                  <c:v>1408.03951143062</c:v>
                </c:pt>
                <c:pt idx="216">
                  <c:v>1412.5789202061901</c:v>
                </c:pt>
                <c:pt idx="217">
                  <c:v>1417.6447799185601</c:v>
                </c:pt>
                <c:pt idx="218">
                  <c:v>1423.5058437735199</c:v>
                </c:pt>
                <c:pt idx="219">
                  <c:v>1430.5445366947399</c:v>
                </c:pt>
                <c:pt idx="220">
                  <c:v>1439.17834086072</c:v>
                </c:pt>
                <c:pt idx="221">
                  <c:v>1449.6904757290999</c:v>
                </c:pt>
                <c:pt idx="222">
                  <c:v>1462.0390445240801</c:v>
                </c:pt>
                <c:pt idx="223">
                  <c:v>1475.77594148767</c:v>
                </c:pt>
                <c:pt idx="224">
                  <c:v>1490.1695990892399</c:v>
                </c:pt>
                <c:pt idx="225">
                  <c:v>1504.4917852999899</c:v>
                </c:pt>
                <c:pt idx="226">
                  <c:v>1518.3110849934501</c:v>
                </c:pt>
                <c:pt idx="227">
                  <c:v>1531.64355280932</c:v>
                </c:pt>
                <c:pt idx="228">
                  <c:v>1544.9239673986899</c:v>
                </c:pt>
                <c:pt idx="229">
                  <c:v>1558.8573428868201</c:v>
                </c:pt>
                <c:pt idx="230">
                  <c:v>1574.21609025884</c:v>
                </c:pt>
                <c:pt idx="231">
                  <c:v>1591.61247374964</c:v>
                </c:pt>
                <c:pt idx="232">
                  <c:v>1611.2813889163201</c:v>
                </c:pt>
                <c:pt idx="233">
                  <c:v>1632.9521689983801</c:v>
                </c:pt>
                <c:pt idx="234">
                  <c:v>1655.8922519223299</c:v>
                </c:pt>
                <c:pt idx="235">
                  <c:v>1679.1289417432899</c:v>
                </c:pt>
                <c:pt idx="236">
                  <c:v>1701.7522203671001</c:v>
                </c:pt>
                <c:pt idx="237">
                  <c:v>1723.1598818242401</c:v>
                </c:pt>
                <c:pt idx="238">
                  <c:v>1743.1552182262601</c:v>
                </c:pt>
                <c:pt idx="239">
                  <c:v>1761.8979161708201</c:v>
                </c:pt>
                <c:pt idx="240">
                  <c:v>1779.77178617357</c:v>
                </c:pt>
                <c:pt idx="241">
                  <c:v>1797.2399496360299</c:v>
                </c:pt>
                <c:pt idx="242">
                  <c:v>1814.7288875669699</c:v>
                </c:pt>
                <c:pt idx="243">
                  <c:v>1832.55216356098</c:v>
                </c:pt>
                <c:pt idx="244">
                  <c:v>1850.87101999122</c:v>
                </c:pt>
                <c:pt idx="245">
                  <c:v>1869.68858700806</c:v>
                </c:pt>
                <c:pt idx="246">
                  <c:v>1888.87495698161</c:v>
                </c:pt>
                <c:pt idx="247">
                  <c:v>1908.21555739171</c:v>
                </c:pt>
                <c:pt idx="248">
                  <c:v>1927.4680247524</c:v>
                </c:pt>
                <c:pt idx="249">
                  <c:v>1946.4096339145501</c:v>
                </c:pt>
                <c:pt idx="250">
                  <c:v>1964.86165938876</c:v>
                </c:pt>
                <c:pt idx="251">
                  <c:v>1982.6869479173399</c:v>
                </c:pt>
                <c:pt idx="252">
                  <c:v>1999.76764420527</c:v>
                </c:pt>
                <c:pt idx="253">
                  <c:v>2015.9771835925301</c:v>
                </c:pt>
                <c:pt idx="254">
                  <c:v>2031.1622854866</c:v>
                </c:pt>
                <c:pt idx="255">
                  <c:v>2045.14641511115</c:v>
                </c:pt>
                <c:pt idx="256">
                  <c:v>2057.7569691162498</c:v>
                </c:pt>
                <c:pt idx="257">
                  <c:v>2068.86729527129</c:v>
                </c:pt>
                <c:pt idx="258">
                  <c:v>2078.4369050518799</c:v>
                </c:pt>
                <c:pt idx="259">
                  <c:v>2086.5337213324901</c:v>
                </c:pt>
                <c:pt idx="260">
                  <c:v>2093.33080344261</c:v>
                </c:pt>
                <c:pt idx="261">
                  <c:v>2099.0806275957402</c:v>
                </c:pt>
                <c:pt idx="262">
                  <c:v>2104.0757003204099</c:v>
                </c:pt>
                <c:pt idx="263">
                  <c:v>2108.6037482889501</c:v>
                </c:pt>
                <c:pt idx="264">
                  <c:v>2112.9039488493299</c:v>
                </c:pt>
                <c:pt idx="265">
                  <c:v>2117.1323707612</c:v>
                </c:pt>
                <c:pt idx="266">
                  <c:v>2121.34813433622</c:v>
                </c:pt>
                <c:pt idx="267">
                  <c:v>2125.5299522687401</c:v>
                </c:pt>
                <c:pt idx="268">
                  <c:v>2129.62209566402</c:v>
                </c:pt>
                <c:pt idx="269">
                  <c:v>2133.5946544244498</c:v>
                </c:pt>
                <c:pt idx="270">
                  <c:v>2137.4953923816502</c:v>
                </c:pt>
                <c:pt idx="271">
                  <c:v>2141.4750543056198</c:v>
                </c:pt>
                <c:pt idx="272">
                  <c:v>2145.7803744908401</c:v>
                </c:pt>
                <c:pt idx="273">
                  <c:v>2150.7199852651502</c:v>
                </c:pt>
                <c:pt idx="274">
                  <c:v>2156.6129812563399</c:v>
                </c:pt>
                <c:pt idx="275">
                  <c:v>2163.73081203425</c:v>
                </c:pt>
                <c:pt idx="276">
                  <c:v>2172.2450757401698</c:v>
                </c:pt>
                <c:pt idx="277">
                  <c:v>2182.19599987416</c:v>
                </c:pt>
                <c:pt idx="278">
                  <c:v>2193.4934999064299</c:v>
                </c:pt>
                <c:pt idx="279">
                  <c:v>2205.9518571766398</c:v>
                </c:pt>
                <c:pt idx="280">
                  <c:v>2219.3449812131598</c:v>
                </c:pt>
                <c:pt idx="281">
                  <c:v>2233.46091720705</c:v>
                </c:pt>
                <c:pt idx="282">
                  <c:v>2248.1370439237298</c:v>
                </c:pt>
                <c:pt idx="283">
                  <c:v>2263.2686341438498</c:v>
                </c:pt>
                <c:pt idx="284">
                  <c:v>2278.7956010923999</c:v>
                </c:pt>
                <c:pt idx="285">
                  <c:v>2294.6792427127898</c:v>
                </c:pt>
                <c:pt idx="286">
                  <c:v>2310.8812104272702</c:v>
                </c:pt>
                <c:pt idx="287">
                  <c:v>2327.3527808100498</c:v>
                </c:pt>
                <c:pt idx="288">
                  <c:v>2344.0366024321602</c:v>
                </c:pt>
                <c:pt idx="289">
                  <c:v>2360.8776927343702</c:v>
                </c:pt>
                <c:pt idx="290">
                  <c:v>2377.8371436047601</c:v>
                </c:pt>
                <c:pt idx="291">
                  <c:v>2394.9015488882801</c:v>
                </c:pt>
                <c:pt idx="292">
                  <c:v>2412.0833586610802</c:v>
                </c:pt>
                <c:pt idx="293">
                  <c:v>2429.41104616956</c:v>
                </c:pt>
                <c:pt idx="294">
                  <c:v>2446.9117038998402</c:v>
                </c:pt>
                <c:pt idx="295">
                  <c:v>2464.5913613227999</c:v>
                </c:pt>
                <c:pt idx="296">
                  <c:v>2482.4193143224402</c:v>
                </c:pt>
                <c:pt idx="297">
                  <c:v>2500.3217771765198</c:v>
                </c:pt>
                <c:pt idx="298">
                  <c:v>2518.1873186622001</c:v>
                </c:pt>
                <c:pt idx="299">
                  <c:v>2535.8826556365898</c:v>
                </c:pt>
                <c:pt idx="300">
                  <c:v>2553.27396694769</c:v>
                </c:pt>
                <c:pt idx="301">
                  <c:v>2570.2474231623901</c:v>
                </c:pt>
                <c:pt idx="302">
                  <c:v>2586.7235974872201</c:v>
                </c:pt>
                <c:pt idx="303">
                  <c:v>2602.6630651844798</c:v>
                </c:pt>
                <c:pt idx="304">
                  <c:v>2618.0633559933199</c:v>
                </c:pt>
                <c:pt idx="305">
                  <c:v>2632.9492768816799</c:v>
                </c:pt>
                <c:pt idx="306">
                  <c:v>2647.3591126049901</c:v>
                </c:pt>
                <c:pt idx="307">
                  <c:v>2661.3288370015198</c:v>
                </c:pt>
                <c:pt idx="308">
                  <c:v>2674.8760878089001</c:v>
                </c:pt>
                <c:pt idx="309">
                  <c:v>2687.9858962272001</c:v>
                </c:pt>
                <c:pt idx="310">
                  <c:v>2700.6010299602699</c:v>
                </c:pt>
                <c:pt idx="311">
                  <c:v>2712.62063671654</c:v>
                </c:pt>
                <c:pt idx="312">
                  <c:v>2723.9105519069899</c:v>
                </c:pt>
                <c:pt idx="313">
                  <c:v>2734.32618903718</c:v>
                </c:pt>
                <c:pt idx="314">
                  <c:v>2743.7444602107698</c:v>
                </c:pt>
                <c:pt idx="315">
                  <c:v>2752.0965746484999</c:v>
                </c:pt>
                <c:pt idx="316">
                  <c:v>2759.3919444500398</c:v>
                </c:pt>
                <c:pt idx="317">
                  <c:v>2765.72658898076</c:v>
                </c:pt>
                <c:pt idx="318">
                  <c:v>2771.2751884690101</c:v>
                </c:pt>
                <c:pt idx="319">
                  <c:v>2776.2691858714802</c:v>
                </c:pt>
                <c:pt idx="320">
                  <c:v>2780.9619544912798</c:v>
                </c:pt>
                <c:pt idx="321">
                  <c:v>2785.5813116369</c:v>
                </c:pt>
                <c:pt idx="322">
                  <c:v>2790.2768958205202</c:v>
                </c:pt>
                <c:pt idx="323">
                  <c:v>2795.08287642901</c:v>
                </c:pt>
                <c:pt idx="324">
                  <c:v>2799.9211526116701</c:v>
                </c:pt>
                <c:pt idx="325">
                  <c:v>2804.6557317451102</c:v>
                </c:pt>
                <c:pt idx="326">
                  <c:v>2809.1830241952998</c:v>
                </c:pt>
                <c:pt idx="327">
                  <c:v>2813.52578412502</c:v>
                </c:pt>
                <c:pt idx="328">
                  <c:v>2817.90055642177</c:v>
                </c:pt>
                <c:pt idx="329">
                  <c:v>2822.7387362941199</c:v>
                </c:pt>
                <c:pt idx="330">
                  <c:v>2828.64514315918</c:v>
                </c:pt>
                <c:pt idx="331">
                  <c:v>2836.2814990889701</c:v>
                </c:pt>
                <c:pt idx="332">
                  <c:v>2846.1869448980701</c:v>
                </c:pt>
                <c:pt idx="333">
                  <c:v>2858.5952547736001</c:v>
                </c:pt>
                <c:pt idx="334">
                  <c:v>2873.3403110672298</c:v>
                </c:pt>
                <c:pt idx="335">
                  <c:v>2889.9126183871399</c:v>
                </c:pt>
                <c:pt idx="336">
                  <c:v>2907.6453066998602</c:v>
                </c:pt>
                <c:pt idx="337">
                  <c:v>2925.9314251360602</c:v>
                </c:pt>
                <c:pt idx="338">
                  <c:v>2944.3661648177899</c:v>
                </c:pt>
                <c:pt idx="339">
                  <c:v>2962.7666091206502</c:v>
                </c:pt>
                <c:pt idx="340">
                  <c:v>2981.0940239624101</c:v>
                </c:pt>
                <c:pt idx="341">
                  <c:v>2999.3416828387299</c:v>
                </c:pt>
                <c:pt idx="342">
                  <c:v>3017.44693128158</c:v>
                </c:pt>
                <c:pt idx="343">
                  <c:v>3035.25819359968</c:v>
                </c:pt>
                <c:pt idx="344">
                  <c:v>3052.5554611920502</c:v>
                </c:pt>
                <c:pt idx="345">
                  <c:v>3069.0994324520502</c:v>
                </c:pt>
                <c:pt idx="346">
                  <c:v>3084.6781531730098</c:v>
                </c:pt>
                <c:pt idx="347">
                  <c:v>3099.1314229363602</c:v>
                </c:pt>
                <c:pt idx="348">
                  <c:v>3112.3528399875599</c:v>
                </c:pt>
                <c:pt idx="349">
                  <c:v>3124.2834395244299</c:v>
                </c:pt>
                <c:pt idx="350">
                  <c:v>3134.9115773428798</c:v>
                </c:pt>
                <c:pt idx="351">
                  <c:v>3144.28330073794</c:v>
                </c:pt>
                <c:pt idx="352">
                  <c:v>3152.51495034871</c:v>
                </c:pt>
                <c:pt idx="353">
                  <c:v>3159.79411244628</c:v>
                </c:pt>
                <c:pt idx="354">
                  <c:v>3166.3595056554</c:v>
                </c:pt>
                <c:pt idx="355">
                  <c:v>3172.4611091555998</c:v>
                </c:pt>
                <c:pt idx="356">
                  <c:v>3178.31188545348</c:v>
                </c:pt>
                <c:pt idx="357">
                  <c:v>3184.0473223864901</c:v>
                </c:pt>
                <c:pt idx="358">
                  <c:v>3189.70838971693</c:v>
                </c:pt>
                <c:pt idx="359">
                  <c:v>3195.25827741491</c:v>
                </c:pt>
                <c:pt idx="360">
                  <c:v>3200.6331441703601</c:v>
                </c:pt>
                <c:pt idx="361">
                  <c:v>3205.8130007191198</c:v>
                </c:pt>
                <c:pt idx="362">
                  <c:v>3210.8868642958901</c:v>
                </c:pt>
                <c:pt idx="363">
                  <c:v>3216.0852233021001</c:v>
                </c:pt>
                <c:pt idx="364">
                  <c:v>3221.7654779915802</c:v>
                </c:pt>
                <c:pt idx="365">
                  <c:v>3228.3549238908199</c:v>
                </c:pt>
                <c:pt idx="366">
                  <c:v>3236.2699378042498</c:v>
                </c:pt>
                <c:pt idx="367">
                  <c:v>3245.8344977271599</c:v>
                </c:pt>
                <c:pt idx="368">
                  <c:v>3257.2188029077402</c:v>
                </c:pt>
                <c:pt idx="369">
                  <c:v>3270.4130876090398</c:v>
                </c:pt>
                <c:pt idx="370">
                  <c:v>3285.2427000437201</c:v>
                </c:pt>
                <c:pt idx="371">
                  <c:v>3301.4179714674301</c:v>
                </c:pt>
                <c:pt idx="372">
                  <c:v>3318.60063041699</c:v>
                </c:pt>
                <c:pt idx="373">
                  <c:v>3336.4643382027698</c:v>
                </c:pt>
                <c:pt idx="374">
                  <c:v>3354.7330946264601</c:v>
                </c:pt>
                <c:pt idx="375">
                  <c:v>3373.1934972930399</c:v>
                </c:pt>
                <c:pt idx="376">
                  <c:v>3391.6875990656299</c:v>
                </c:pt>
                <c:pt idx="377">
                  <c:v>3410.0974596881301</c:v>
                </c:pt>
                <c:pt idx="378">
                  <c:v>3428.33041018528</c:v>
                </c:pt>
                <c:pt idx="379">
                  <c:v>3446.3087953898898</c:v>
                </c:pt>
                <c:pt idx="380">
                  <c:v>3463.9632794630902</c:v>
                </c:pt>
                <c:pt idx="381">
                  <c:v>3481.2269945129301</c:v>
                </c:pt>
                <c:pt idx="382">
                  <c:v>3498.02901115637</c:v>
                </c:pt>
                <c:pt idx="383">
                  <c:v>3514.2882027383798</c:v>
                </c:pt>
                <c:pt idx="384">
                  <c:v>3529.9104923966202</c:v>
                </c:pt>
                <c:pt idx="385">
                  <c:v>3544.7924362590202</c:v>
                </c:pt>
                <c:pt idx="386">
                  <c:v>3558.8321012176998</c:v>
                </c:pt>
                <c:pt idx="387">
                  <c:v>3571.9452505047798</c:v>
                </c:pt>
                <c:pt idx="388">
                  <c:v>3584.0824058998501</c:v>
                </c:pt>
                <c:pt idx="389">
                  <c:v>3595.24163247861</c:v>
                </c:pt>
                <c:pt idx="390">
                  <c:v>3605.4732585709598</c:v>
                </c:pt>
                <c:pt idx="391">
                  <c:v>3614.8755229803701</c:v>
                </c:pt>
                <c:pt idx="392">
                  <c:v>3623.5830406422601</c:v>
                </c:pt>
                <c:pt idx="393">
                  <c:v>3631.7517722550701</c:v>
                </c:pt>
                <c:pt idx="394">
                  <c:v>3639.5441986232399</c:v>
                </c:pt>
                <c:pt idx="395">
                  <c:v>3647.1167542665598</c:v>
                </c:pt>
                <c:pt idx="396">
                  <c:v>3654.6092550527501</c:v>
                </c:pt>
                <c:pt idx="397">
                  <c:v>3662.13461565134</c:v>
                </c:pt>
                <c:pt idx="398">
                  <c:v>3669.7678573727098</c:v>
                </c:pt>
                <c:pt idx="399">
                  <c:v>3677.5362355268398</c:v>
                </c:pt>
                <c:pt idx="400">
                  <c:v>3685.4156562205899</c:v>
                </c:pt>
                <c:pt idx="401">
                  <c:v>3693.3399517073899</c:v>
                </c:pt>
                <c:pt idx="402">
                  <c:v>3701.2271480293798</c:v>
                </c:pt>
                <c:pt idx="403">
                  <c:v>3709.0206039549598</c:v>
                </c:pt>
                <c:pt idx="404">
                  <c:v>3716.7353198221099</c:v>
                </c:pt>
                <c:pt idx="405">
                  <c:v>3724.4948125057399</c:v>
                </c:pt>
                <c:pt idx="406">
                  <c:v>3732.54472427563</c:v>
                </c:pt>
                <c:pt idx="407">
                  <c:v>3741.23547369263</c:v>
                </c:pt>
                <c:pt idx="408">
                  <c:v>3750.9745355277901</c:v>
                </c:pt>
                <c:pt idx="409">
                  <c:v>3762.15626745176</c:v>
                </c:pt>
                <c:pt idx="410">
                  <c:v>3775.0829906030999</c:v>
                </c:pt>
                <c:pt idx="411">
                  <c:v>3789.8957143569201</c:v>
                </c:pt>
                <c:pt idx="412">
                  <c:v>3806.5345281107798</c:v>
                </c:pt>
                <c:pt idx="413">
                  <c:v>3824.7430086079999</c:v>
                </c:pt>
                <c:pt idx="414">
                  <c:v>3844.11661651657</c:v>
                </c:pt>
                <c:pt idx="415">
                  <c:v>3864.1778969340398</c:v>
                </c:pt>
                <c:pt idx="416">
                  <c:v>3884.4516539127499</c:v>
                </c:pt>
                <c:pt idx="417">
                  <c:v>3904.5172791660798</c:v>
                </c:pt>
                <c:pt idx="418">
                  <c:v>3924.02980266335</c:v>
                </c:pt>
                <c:pt idx="419">
                  <c:v>3942.7165405051001</c:v>
                </c:pt>
                <c:pt idx="420">
                  <c:v>3960.3643741269898</c:v>
                </c:pt>
                <c:pt idx="421">
                  <c:v>3976.8115711056998</c:v>
                </c:pt>
                <c:pt idx="422">
                  <c:v>3991.95063545638</c:v>
                </c:pt>
                <c:pt idx="423">
                  <c:v>4005.7397604595299</c:v>
                </c:pt>
                <c:pt idx="424">
                  <c:v>4018.2141064346602</c:v>
                </c:pt>
                <c:pt idx="425">
                  <c:v>4029.4866142227202</c:v>
                </c:pt>
                <c:pt idx="426">
                  <c:v>4039.7316976944799</c:v>
                </c:pt>
                <c:pt idx="427">
                  <c:v>4049.1523301836301</c:v>
                </c:pt>
                <c:pt idx="428">
                  <c:v>4057.9386938140501</c:v>
                </c:pt>
                <c:pt idx="429">
                  <c:v>4066.2314324138001</c:v>
                </c:pt>
                <c:pt idx="430">
                  <c:v>4074.10268997292</c:v>
                </c:pt>
                <c:pt idx="431">
                  <c:v>4081.5633904619399</c:v>
                </c:pt>
                <c:pt idx="432">
                  <c:v>4088.59662971639</c:v>
                </c:pt>
                <c:pt idx="433">
                  <c:v>4095.2066998625401</c:v>
                </c:pt>
                <c:pt idx="434">
                  <c:v>4101.4652956879099</c:v>
                </c:pt>
                <c:pt idx="435">
                  <c:v>4107.5360860323199</c:v>
                </c:pt>
                <c:pt idx="436">
                  <c:v>4113.6680205591801</c:v>
                </c:pt>
                <c:pt idx="437">
                  <c:v>4120.1619097952798</c:v>
                </c:pt>
                <c:pt idx="438">
                  <c:v>4127.3256308714299</c:v>
                </c:pt>
                <c:pt idx="439">
                  <c:v>4135.4351052840302</c:v>
                </c:pt>
                <c:pt idx="440">
                  <c:v>4144.7115011094402</c:v>
                </c:pt>
                <c:pt idx="441">
                  <c:v>4155.3149407737001</c:v>
                </c:pt>
                <c:pt idx="442">
                  <c:v>4167.3469037368604</c:v>
                </c:pt>
                <c:pt idx="443">
                  <c:v>4180.8508926255499</c:v>
                </c:pt>
                <c:pt idx="444">
                  <c:v>4195.8043440928304</c:v>
                </c:pt>
                <c:pt idx="445">
                  <c:v>4212.1024338819998</c:v>
                </c:pt>
                <c:pt idx="446">
                  <c:v>4229.5428420770104</c:v>
                </c:pt>
                <c:pt idx="447">
                  <c:v>4247.8251245150695</c:v>
                </c:pt>
                <c:pt idx="448">
                  <c:v>4266.5751630648101</c:v>
                </c:pt>
                <c:pt idx="449">
                  <c:v>4285.3941403860499</c:v>
                </c:pt>
                <c:pt idx="450">
                  <c:v>4303.9181889896299</c:v>
                </c:pt>
                <c:pt idx="451">
                  <c:v>4321.8676986843902</c:v>
                </c:pt>
                <c:pt idx="452">
                  <c:v>4339.0690784039098</c:v>
                </c:pt>
                <c:pt idx="453">
                  <c:v>4355.4440762185404</c:v>
                </c:pt>
                <c:pt idx="454">
                  <c:v>4370.9752729317097</c:v>
                </c:pt>
                <c:pt idx="455">
                  <c:v>4385.66463056681</c:v>
                </c:pt>
                <c:pt idx="456">
                  <c:v>4399.5026056337301</c:v>
                </c:pt>
                <c:pt idx="457">
                  <c:v>4412.45932241847</c:v>
                </c:pt>
                <c:pt idx="458">
                  <c:v>4424.4992851633197</c:v>
                </c:pt>
                <c:pt idx="459">
                  <c:v>4435.6107940226002</c:v>
                </c:pt>
                <c:pt idx="460">
                  <c:v>4445.8349269085002</c:v>
                </c:pt>
                <c:pt idx="461">
                  <c:v>4455.2795948880403</c:v>
                </c:pt>
                <c:pt idx="462">
                  <c:v>4464.1110375255103</c:v>
                </c:pt>
                <c:pt idx="463">
                  <c:v>4472.5240927041104</c:v>
                </c:pt>
                <c:pt idx="464">
                  <c:v>4480.6994554477596</c:v>
                </c:pt>
                <c:pt idx="465">
                  <c:v>4488.7595326227902</c:v>
                </c:pt>
                <c:pt idx="466">
                  <c:v>4496.7353195433598</c:v>
                </c:pt>
                <c:pt idx="467">
                  <c:v>4504.5555323629696</c:v>
                </c:pt>
                <c:pt idx="468">
                  <c:v>4512.0650641974898</c:v>
                </c:pt>
                <c:pt idx="469">
                  <c:v>4519.0719752120103</c:v>
                </c:pt>
                <c:pt idx="470">
                  <c:v>4525.4125934049998</c:v>
                </c:pt>
                <c:pt idx="471">
                  <c:v>4531.0173024104597</c:v>
                </c:pt>
                <c:pt idx="472">
                  <c:v>4535.9589585640997</c:v>
                </c:pt>
                <c:pt idx="473">
                  <c:v>4540.4712819210499</c:v>
                </c:pt>
                <c:pt idx="474">
                  <c:v>4544.9317314199498</c:v>
                </c:pt>
                <c:pt idx="475">
                  <c:v>4549.8085267136903</c:v>
                </c:pt>
                <c:pt idx="476">
                  <c:v>4555.5758230573201</c:v>
                </c:pt>
                <c:pt idx="477">
                  <c:v>4562.6092652367697</c:v>
                </c:pt>
                <c:pt idx="478">
                  <c:v>4571.0868326913096</c:v>
                </c:pt>
                <c:pt idx="479">
                  <c:v>4580.9285252879799</c:v>
                </c:pt>
                <c:pt idx="480">
                  <c:v>4591.8013634584004</c:v>
                </c:pt>
                <c:pt idx="481">
                  <c:v>4603.1915668633401</c:v>
                </c:pt>
                <c:pt idx="482">
                  <c:v>4614.5170659075502</c:v>
                </c:pt>
                <c:pt idx="483">
                  <c:v>4625.23914600423</c:v>
                </c:pt>
                <c:pt idx="484">
                  <c:v>4634.93960206674</c:v>
                </c:pt>
                <c:pt idx="485">
                  <c:v>4643.3510179863497</c:v>
                </c:pt>
                <c:pt idx="486">
                  <c:v>4650.3478840960297</c:v>
                </c:pt>
                <c:pt idx="487">
                  <c:v>4655.9158992329103</c:v>
                </c:pt>
                <c:pt idx="488">
                  <c:v>4660.1159718866202</c:v>
                </c:pt>
                <c:pt idx="489">
                  <c:v>4663.0533444106404</c:v>
                </c:pt>
                <c:pt idx="490">
                  <c:v>4664.8558223605096</c:v>
                </c:pt>
                <c:pt idx="491" formatCode="General">
                  <c:v>4665.6605683261796</c:v>
                </c:pt>
                <c:pt idx="492" formatCode="General">
                  <c:v>4665.6067049347503</c:v>
                </c:pt>
                <c:pt idx="493" formatCode="General">
                  <c:v>4664.8309167632397</c:v>
                </c:pt>
                <c:pt idx="494" formatCode="General">
                  <c:v>4663.4648209215502</c:v>
                </c:pt>
                <c:pt idx="495" formatCode="General">
                  <c:v>4661.6346883701599</c:v>
                </c:pt>
                <c:pt idx="496" formatCode="General">
                  <c:v>4659.4643202168299</c:v>
                </c:pt>
                <c:pt idx="497" formatCode="General">
                  <c:v>4657.0798623968003</c:v>
                </c:pt>
                <c:pt idx="498" formatCode="General">
                  <c:v>4654.6126263942697</c:v>
                </c:pt>
                <c:pt idx="499" formatCode="General">
                  <c:v>4652.1954165822099</c:v>
                </c:pt>
                <c:pt idx="500" formatCode="General">
                  <c:v>4649.9511184998</c:v>
                </c:pt>
                <c:pt idx="501" formatCode="General">
                  <c:v>4647.9776664841102</c:v>
                </c:pt>
                <c:pt idx="502" formatCode="General">
                  <c:v>4646.3364492816499</c:v>
                </c:pt>
                <c:pt idx="503" formatCode="General">
                  <c:v>4645.0486204030003</c:v>
                </c:pt>
                <c:pt idx="504" formatCode="General">
                  <c:v>4644.0981297323397</c:v>
                </c:pt>
                <c:pt idx="505" formatCode="General">
                  <c:v>4643.4377387874601</c:v>
                </c:pt>
                <c:pt idx="506" formatCode="General">
                  <c:v>4642.99721483131</c:v>
                </c:pt>
                <c:pt idx="507" formatCode="General">
                  <c:v>4642.6961822595604</c:v>
                </c:pt>
                <c:pt idx="508" formatCode="General">
                  <c:v>4642.4614220958701</c:v>
                </c:pt>
                <c:pt idx="509" formatCode="General">
                  <c:v>4642.2415073127704</c:v>
                </c:pt>
                <c:pt idx="510" formatCode="General">
                  <c:v>4642.0096100936298</c:v>
                </c:pt>
                <c:pt idx="511" formatCode="General">
                  <c:v>4641.7532188467103</c:v>
                </c:pt>
                <c:pt idx="512" formatCode="General">
                  <c:v>4641.4608843567603</c:v>
                </c:pt>
                <c:pt idx="513" formatCode="General">
                  <c:v>4641.1191759557696</c:v>
                </c:pt>
                <c:pt idx="514" formatCode="General">
                  <c:v>4640.7235567988801</c:v>
                </c:pt>
                <c:pt idx="515" formatCode="General">
                  <c:v>4640.2931293613201</c:v>
                </c:pt>
                <c:pt idx="516" formatCode="General">
                  <c:v>4639.8739744804598</c:v>
                </c:pt>
                <c:pt idx="517" formatCode="General">
                  <c:v>4639.5242848252901</c:v>
                </c:pt>
                <c:pt idx="518" formatCode="General">
                  <c:v>4639.2893199381297</c:v>
                </c:pt>
                <c:pt idx="519" formatCode="General">
                  <c:v>4639.1823728673298</c:v>
                </c:pt>
                <c:pt idx="520" formatCode="General">
                  <c:v>4639.1829066030396</c:v>
                </c:pt>
                <c:pt idx="521" formatCode="General">
                  <c:v>4639.25029352622</c:v>
                </c:pt>
                <c:pt idx="522" formatCode="General">
                  <c:v>4639.3424334605897</c:v>
                </c:pt>
                <c:pt idx="523" formatCode="General">
                  <c:v>4639.4290372355899</c:v>
                </c:pt>
                <c:pt idx="524" formatCode="General">
                  <c:v>4639.4962364166004</c:v>
                </c:pt>
                <c:pt idx="525" formatCode="General">
                  <c:v>4639.5450224099704</c:v>
                </c:pt>
                <c:pt idx="526" formatCode="General">
                  <c:v>4639.5870205143101</c:v>
                </c:pt>
                <c:pt idx="527" formatCode="General">
                  <c:v>4639.6391548311904</c:v>
                </c:pt>
                <c:pt idx="528" formatCode="General">
                  <c:v>4639.7175546848703</c:v>
                </c:pt>
                <c:pt idx="529" formatCode="General">
                  <c:v>4639.83179432426</c:v>
                </c:pt>
                <c:pt idx="530" formatCode="General">
                  <c:v>4639.9815778869597</c:v>
                </c:pt>
                <c:pt idx="531" formatCode="General">
                  <c:v>4640.1574156067099</c:v>
                </c:pt>
                <c:pt idx="532" formatCode="General">
                  <c:v>4640.3447809929003</c:v>
                </c:pt>
                <c:pt idx="533" formatCode="General">
                  <c:v>4640.5294159241203</c:v>
                </c:pt>
                <c:pt idx="534" formatCode="General">
                  <c:v>4640.7012870209801</c:v>
                </c:pt>
                <c:pt idx="535" formatCode="General">
                  <c:v>4640.8560192332197</c:v>
                </c:pt>
                <c:pt idx="536" formatCode="General">
                  <c:v>4640.9941529991902</c:v>
                </c:pt>
                <c:pt idx="537" formatCode="General">
                  <c:v>4641.1192674943904</c:v>
                </c:pt>
                <c:pt idx="538" formatCode="General">
                  <c:v>4641.2358559607701</c:v>
                </c:pt>
                <c:pt idx="539" formatCode="General">
                  <c:v>4641.3474342759901</c:v>
                </c:pt>
                <c:pt idx="540" formatCode="General">
                  <c:v>4641.4551875729403</c:v>
                </c:pt>
                <c:pt idx="541" formatCode="General">
                  <c:v>4641.5574713905598</c:v>
                </c:pt>
                <c:pt idx="542" formatCode="General">
                  <c:v>4641.6503545119804</c:v>
                </c:pt>
                <c:pt idx="543" formatCode="General">
                  <c:v>4641.7290032885103</c:v>
                </c:pt>
                <c:pt idx="544" formatCode="General">
                  <c:v>4641.7893238052402</c:v>
                </c:pt>
                <c:pt idx="545" formatCode="General">
                  <c:v>4641.82920708446</c:v>
                </c:pt>
                <c:pt idx="546" formatCode="General">
                  <c:v>4641.8489785175698</c:v>
                </c:pt>
                <c:pt idx="547" formatCode="General">
                  <c:v>4641.8510260229996</c:v>
                </c:pt>
                <c:pt idx="548" formatCode="General">
                  <c:v>4641.8388901993403</c:v>
                </c:pt>
                <c:pt idx="549" formatCode="General">
                  <c:v>4641.8162583070098</c:v>
                </c:pt>
                <c:pt idx="550" formatCode="General">
                  <c:v>4641.7862662079897</c:v>
                </c:pt>
                <c:pt idx="551" formatCode="General">
                  <c:v>4641.7512893749699</c:v>
                </c:pt>
                <c:pt idx="552" formatCode="General">
                  <c:v>4641.7131061671698</c:v>
                </c:pt>
                <c:pt idx="553" formatCode="General">
                  <c:v>4641.6731162665101</c:v>
                </c:pt>
                <c:pt idx="554" formatCode="General">
                  <c:v>4641.63233350257</c:v>
                </c:pt>
                <c:pt idx="555" formatCode="General">
                  <c:v>4641.5911340148396</c:v>
                </c:pt>
                <c:pt idx="556" formatCode="General">
                  <c:v>4641.5490086712398</c:v>
                </c:pt>
                <c:pt idx="557" formatCode="General">
                  <c:v>4641.50457477089</c:v>
                </c:pt>
                <c:pt idx="558" formatCode="General">
                  <c:v>4641.4558380388398</c:v>
                </c:pt>
                <c:pt idx="559" formatCode="General">
                  <c:v>4641.4004801832598</c:v>
                </c:pt>
                <c:pt idx="560" formatCode="General">
                  <c:v>4641.3360654643002</c:v>
                </c:pt>
                <c:pt idx="561" formatCode="General">
                  <c:v>4641.2603847509599</c:v>
                </c:pt>
                <c:pt idx="562" formatCode="General">
                  <c:v>4641.1722473767304</c:v>
                </c:pt>
                <c:pt idx="563" formatCode="General">
                  <c:v>4641.0726355762199</c:v>
                </c:pt>
                <c:pt idx="564" formatCode="General">
                  <c:v>4640.9655332857301</c:v>
                </c:pt>
                <c:pt idx="565" formatCode="General">
                  <c:v>4640.8575579468697</c:v>
                </c:pt>
                <c:pt idx="566" formatCode="General">
                  <c:v>4640.7561423401803</c:v>
                </c:pt>
                <c:pt idx="567" formatCode="General">
                  <c:v>4640.6670856852497</c:v>
                </c:pt>
                <c:pt idx="568" formatCode="General">
                  <c:v>4640.5928936017499</c:v>
                </c:pt>
                <c:pt idx="569" formatCode="General">
                  <c:v>4640.5327860986299</c:v>
                </c:pt>
                <c:pt idx="570" formatCode="General">
                  <c:v>4640.48396827948</c:v>
                </c:pt>
                <c:pt idx="571" formatCode="General">
                  <c:v>4640.4429786666497</c:v>
                </c:pt>
                <c:pt idx="572" formatCode="General">
                  <c:v>4640.4064317893799</c:v>
                </c:pt>
                <c:pt idx="573" formatCode="General">
                  <c:v>4640.3715428448004</c:v>
                </c:pt>
                <c:pt idx="574" formatCode="General">
                  <c:v>4640.33702319645</c:v>
                </c:pt>
                <c:pt idx="575" formatCode="General">
                  <c:v>4640.30395388539</c:v>
                </c:pt>
                <c:pt idx="576" formatCode="General">
                  <c:v>4640.2754413646799</c:v>
                </c:pt>
                <c:pt idx="577" formatCode="General">
                  <c:v>4640.25459734166</c:v>
                </c:pt>
                <c:pt idx="578" formatCode="General">
                  <c:v>4640.2421805040904</c:v>
                </c:pt>
                <c:pt idx="579" formatCode="General">
                  <c:v>4640.2361121372896</c:v>
                </c:pt>
                <c:pt idx="580" formatCode="General">
                  <c:v>4640.2337513924904</c:v>
                </c:pt>
                <c:pt idx="581" formatCode="General">
                  <c:v>4640.2352753856003</c:v>
                </c:pt>
                <c:pt idx="582" formatCode="General">
                  <c:v>4640.2451963810299</c:v>
                </c:pt>
                <c:pt idx="583" formatCode="General">
                  <c:v>4640.2704082770497</c:v>
                </c:pt>
                <c:pt idx="584" formatCode="General">
                  <c:v>4640.3160276238896</c:v>
                </c:pt>
                <c:pt idx="585" formatCode="General">
                  <c:v>4640.3820068346304</c:v>
                </c:pt>
                <c:pt idx="586" formatCode="General">
                  <c:v>4640.4626338625503</c:v>
                </c:pt>
                <c:pt idx="587" formatCode="General">
                  <c:v>4640.5487433847602</c:v>
                </c:pt>
                <c:pt idx="588" formatCode="General">
                  <c:v>4640.6309003544102</c:v>
                </c:pt>
                <c:pt idx="589" formatCode="General">
                  <c:v>4640.7018878379104</c:v>
                </c:pt>
                <c:pt idx="590" formatCode="General">
                  <c:v>4640.7578564741498</c:v>
                </c:pt>
                <c:pt idx="591" formatCode="General">
                  <c:v>4640.7984138757602</c:v>
                </c:pt>
                <c:pt idx="592" formatCode="General">
                  <c:v>4640.8262361217003</c:v>
                </c:pt>
                <c:pt idx="593" formatCode="General">
                  <c:v>4640.8465308750101</c:v>
                </c:pt>
                <c:pt idx="594" formatCode="General">
                  <c:v>4640.8662402037298</c:v>
                </c:pt>
                <c:pt idx="595" formatCode="General">
                  <c:v>4640.8926980074802</c:v>
                </c:pt>
                <c:pt idx="596" formatCode="General">
                  <c:v>4640.9317950048799</c:v>
                </c:pt>
                <c:pt idx="597" formatCode="General">
                  <c:v>4640.9862902906598</c:v>
                </c:pt>
                <c:pt idx="598" formatCode="General">
                  <c:v>4641.0551184256301</c:v>
                </c:pt>
                <c:pt idx="599" formatCode="General">
                  <c:v>4641.1340289867203</c:v>
                </c:pt>
                <c:pt idx="600" formatCode="General">
                  <c:v>4641.2170617468801</c:v>
                </c:pt>
                <c:pt idx="601" formatCode="General">
                  <c:v>4641.2979929172498</c:v>
                </c:pt>
                <c:pt idx="602" formatCode="General">
                  <c:v>4641.3712939174502</c:v>
                </c:pt>
                <c:pt idx="603" formatCode="General">
                  <c:v>4641.4328078523704</c:v>
                </c:pt>
                <c:pt idx="604" formatCode="General">
                  <c:v>4641.4805293252803</c:v>
                </c:pt>
                <c:pt idx="605" formatCode="General">
                  <c:v>4641.5154126625002</c:v>
                </c:pt>
                <c:pt idx="606" formatCode="General">
                  <c:v>4641.5415839318603</c:v>
                </c:pt>
                <c:pt idx="607" formatCode="General">
                  <c:v>4641.5653616394302</c:v>
                </c:pt>
                <c:pt idx="608" formatCode="General">
                  <c:v>4641.5932114109801</c:v>
                </c:pt>
                <c:pt idx="609" formatCode="General">
                  <c:v>4641.6295792153396</c:v>
                </c:pt>
                <c:pt idx="610" formatCode="General">
                  <c:v>4641.6756982756497</c:v>
                </c:pt>
                <c:pt idx="611" formatCode="General">
                  <c:v>4641.7297739589903</c:v>
                </c:pt>
                <c:pt idx="612" formatCode="General">
                  <c:v>4641.7880612277704</c:v>
                </c:pt>
                <c:pt idx="613" formatCode="General">
                  <c:v>4641.8460427780101</c:v>
                </c:pt>
                <c:pt idx="614" formatCode="General">
                  <c:v>4641.8992737742601</c:v>
                </c:pt>
                <c:pt idx="615" formatCode="General">
                  <c:v>4641.9439020219197</c:v>
                </c:pt>
                <c:pt idx="616" formatCode="General">
                  <c:v>4641.9769766927502</c:v>
                </c:pt>
                <c:pt idx="617" formatCode="General">
                  <c:v>4641.9965889138002</c:v>
                </c:pt>
                <c:pt idx="618" formatCode="General">
                  <c:v>4642.0019448761896</c:v>
                </c:pt>
                <c:pt idx="619" formatCode="General">
                  <c:v>4641.9935638250299</c:v>
                </c:pt>
                <c:pt idx="620" formatCode="General">
                  <c:v>4641.9736143246801</c:v>
                </c:pt>
                <c:pt idx="621" formatCode="General">
                  <c:v>4641.9459994071403</c:v>
                </c:pt>
                <c:pt idx="622" formatCode="General">
                  <c:v>4641.9156739113496</c:v>
                </c:pt>
                <c:pt idx="623" formatCode="General">
                  <c:v>4641.88719960856</c:v>
                </c:pt>
                <c:pt idx="624" formatCode="General">
                  <c:v>4641.8633630547301</c:v>
                </c:pt>
                <c:pt idx="625" formatCode="General">
                  <c:v>4641.8449129186001</c:v>
                </c:pt>
                <c:pt idx="626" formatCode="General">
                  <c:v>4641.8316862498996</c:v>
                </c:pt>
                <c:pt idx="627" formatCode="General">
                  <c:v>4641.8242551930998</c:v>
                </c:pt>
                <c:pt idx="628" formatCode="General">
                  <c:v>4641.8248315616302</c:v>
                </c:pt>
                <c:pt idx="629" formatCode="General">
                  <c:v>4641.8367942467003</c:v>
                </c:pt>
                <c:pt idx="630" formatCode="General">
                  <c:v>4641.8631535347204</c:v>
                </c:pt>
                <c:pt idx="631" formatCode="General">
                  <c:v>4641.9048354841298</c:v>
                </c:pt>
                <c:pt idx="632" formatCode="General">
                  <c:v>4641.9597385444104</c:v>
                </c:pt>
                <c:pt idx="633" formatCode="General">
                  <c:v>4642.0231832834997</c:v>
                </c:pt>
                <c:pt idx="634" formatCode="General">
                  <c:v>4642.0896744328102</c:v>
                </c:pt>
                <c:pt idx="635" formatCode="General">
                  <c:v>4642.1550785870404</c:v>
                </c:pt>
                <c:pt idx="636" formatCode="General">
                  <c:v>4642.2179884167699</c:v>
                </c:pt>
                <c:pt idx="637" formatCode="General">
                  <c:v>4642.27957938292</c:v>
                </c:pt>
                <c:pt idx="638" formatCode="General">
                  <c:v>4642.3423020138198</c:v>
                </c:pt>
                <c:pt idx="639" formatCode="General">
                  <c:v>4642.4084475315503</c:v>
                </c:pt>
                <c:pt idx="640" formatCode="General">
                  <c:v>4642.4794735453697</c:v>
                </c:pt>
                <c:pt idx="641" formatCode="General">
                  <c:v>4642.5562539817702</c:v>
                </c:pt>
                <c:pt idx="642" formatCode="General">
                  <c:v>4642.6397993201199</c:v>
                </c:pt>
                <c:pt idx="643" formatCode="General">
                  <c:v>4642.7318730425304</c:v>
                </c:pt>
                <c:pt idx="644" formatCode="General">
                  <c:v>4642.8351754351697</c:v>
                </c:pt>
                <c:pt idx="645" formatCode="General">
                  <c:v>4642.9530400451704</c:v>
                </c:pt>
                <c:pt idx="646" formatCode="General">
                  <c:v>4643.0887392002196</c:v>
                </c:pt>
                <c:pt idx="647" formatCode="General">
                  <c:v>4643.24458911078</c:v>
                </c:pt>
                <c:pt idx="648" formatCode="General">
                  <c:v>4643.4211398699799</c:v>
                </c:pt>
                <c:pt idx="649" formatCode="General">
                  <c:v>4643.6167557430299</c:v>
                </c:pt>
                <c:pt idx="650" formatCode="General">
                  <c:v>4643.8277497569698</c:v>
                </c:pt>
                <c:pt idx="651" formatCode="General">
                  <c:v>4644.0489961324802</c:v>
                </c:pt>
                <c:pt idx="652" formatCode="General">
                  <c:v>4644.2747769604002</c:v>
                </c:pt>
                <c:pt idx="653" formatCode="General">
                  <c:v>4644.4996240590299</c:v>
                </c:pt>
                <c:pt idx="654" formatCode="General">
                  <c:v>4644.7190253459903</c:v>
                </c:pt>
                <c:pt idx="655" formatCode="General">
                  <c:v>4644.9299405922502</c:v>
                </c:pt>
                <c:pt idx="656" formatCode="General">
                  <c:v>4645.1310667607804</c:v>
                </c:pt>
                <c:pt idx="657" formatCode="General">
                  <c:v>4645.3227842102897</c:v>
                </c:pt>
                <c:pt idx="658" formatCode="General">
                  <c:v>4645.5067804558003</c:v>
                </c:pt>
                <c:pt idx="659" formatCode="General">
                  <c:v>4645.6854624472799</c:v>
                </c:pt>
                <c:pt idx="660" formatCode="General">
                  <c:v>4645.8613449588602</c:v>
                </c:pt>
                <c:pt idx="661" formatCode="General">
                  <c:v>4646.0365977679403</c:v>
                </c:pt>
                <c:pt idx="662" formatCode="General">
                  <c:v>4646.2128562849803</c:v>
                </c:pt>
                <c:pt idx="663" formatCode="General">
                  <c:v>4646.3912524400303</c:v>
                </c:pt>
                <c:pt idx="664" formatCode="General">
                  <c:v>4646.5724250384301</c:v>
                </c:pt>
                <c:pt idx="665" formatCode="General">
                  <c:v>4646.7561595570796</c:v>
                </c:pt>
                <c:pt idx="666" formatCode="General">
                  <c:v>4646.9405085557501</c:v>
                </c:pt>
                <c:pt idx="667" formatCode="General">
                  <c:v>4647.1207770567498</c:v>
                </c:pt>
                <c:pt idx="668" formatCode="General">
                  <c:v>4647.2892167967702</c:v>
                </c:pt>
                <c:pt idx="669" formatCode="General">
                  <c:v>4647.4361111619801</c:v>
                </c:pt>
                <c:pt idx="670" formatCode="General">
                  <c:v>4647.5521047163302</c:v>
                </c:pt>
                <c:pt idx="671" formatCode="General">
                  <c:v>4647.6307916460901</c:v>
                </c:pt>
                <c:pt idx="672" formatCode="General">
                  <c:v>4647.6704289805502</c:v>
                </c:pt>
                <c:pt idx="673" formatCode="General">
                  <c:v>4647.6741940225302</c:v>
                </c:pt>
                <c:pt idx="674" formatCode="General">
                  <c:v>4647.6490834831302</c:v>
                </c:pt>
                <c:pt idx="675" formatCode="General">
                  <c:v>4647.6039229759899</c:v>
                </c:pt>
                <c:pt idx="676" formatCode="General">
                  <c:v>4647.5470834183498</c:v>
                </c:pt>
                <c:pt idx="677" formatCode="General">
                  <c:v>4647.4845637240396</c:v>
                </c:pt>
                <c:pt idx="678" formatCode="General">
                  <c:v>4647.4190068432999</c:v>
                </c:pt>
                <c:pt idx="679" formatCode="General">
                  <c:v>4647.3498255673303</c:v>
                </c:pt>
                <c:pt idx="680" formatCode="General">
                  <c:v>4647.2741111671403</c:v>
                </c:pt>
                <c:pt idx="681" formatCode="General">
                  <c:v>4647.1877616114598</c:v>
                </c:pt>
                <c:pt idx="682" formatCode="General">
                  <c:v>4647.0864135581596</c:v>
                </c:pt>
                <c:pt idx="683" formatCode="General">
                  <c:v>4646.9660522623199</c:v>
                </c:pt>
                <c:pt idx="684" formatCode="General">
                  <c:v>4646.8233440221602</c:v>
                </c:pt>
                <c:pt idx="685" formatCode="General">
                  <c:v>4646.6557580864601</c:v>
                </c:pt>
                <c:pt idx="686" formatCode="General">
                  <c:v>4646.4615392366404</c:v>
                </c:pt>
                <c:pt idx="687" formatCode="General">
                  <c:v>4646.2396272132501</c:v>
                </c:pt>
                <c:pt idx="688" formatCode="General">
                  <c:v>4645.9896466948703</c:v>
                </c:pt>
                <c:pt idx="689" formatCode="General">
                  <c:v>4645.7120300358501</c:v>
                </c:pt>
                <c:pt idx="690" formatCode="General">
                  <c:v>4645.4081788760705</c:v>
                </c:pt>
                <c:pt idx="691" formatCode="General">
                  <c:v>4645.0804251825602</c:v>
                </c:pt>
                <c:pt idx="692" formatCode="General">
                  <c:v>4644.7315693467999</c:v>
                </c:pt>
                <c:pt idx="693" formatCode="General">
                  <c:v>4644.3640267419996</c:v>
                </c:pt>
                <c:pt idx="694" formatCode="General">
                  <c:v>4643.9789891514502</c:v>
                </c:pt>
                <c:pt idx="695" formatCode="General">
                  <c:v>4643.57621153933</c:v>
                </c:pt>
                <c:pt idx="696" formatCode="General">
                  <c:v>4643.1548086313296</c:v>
                </c:pt>
                <c:pt idx="697" formatCode="General">
                  <c:v>4642.7148403893798</c:v>
                </c:pt>
                <c:pt idx="698" formatCode="General">
                  <c:v>4642.2588850770699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AAD-4138-943B-B9BDF34BC697}"/>
            </c:ext>
          </c:extLst>
        </c:ser>
        <c:ser>
          <c:idx val="5"/>
          <c:order val="1"/>
          <c:tx>
            <c:v>CP1</c:v>
          </c:tx>
          <c:spPr>
            <a:ln w="25400">
              <a:noFill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>
                    <a:latin typeface="Bahnschrift Light" panose="020B0502040204020203" pitchFamily="34" charset="0"/>
                  </a:defRPr>
                </a:pPr>
                <a:endParaRPr lang="fr-FR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errBars>
            <c:errDir val="x"/>
            <c:errBarType val="both"/>
            <c:errValType val="cust"/>
            <c:noEndCap val="1"/>
            <c:plus>
              <c:numLit>
                <c:formatCode>General</c:formatCode>
                <c:ptCount val="1"/>
                <c:pt idx="0">
                  <c:v>10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ln>
                <a:prstDash val="dash"/>
              </a:ln>
            </c:spPr>
          </c:errBars>
          <c:xVal>
            <c:numLit>
              <c:formatCode>General</c:formatCode>
              <c:ptCount val="1"/>
              <c:pt idx="0">
                <c:v>0</c:v>
              </c:pt>
            </c:numLit>
          </c:xVal>
          <c:yVal>
            <c:numRef>
              <c:f>DONNEES!$R$2</c:f>
              <c:numCache>
                <c:formatCode>0</c:formatCode>
                <c:ptCount val="1"/>
                <c:pt idx="0">
                  <c:v>723.47904174768405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AAD-4138-943B-B9BDF34BC697}"/>
            </c:ext>
          </c:extLst>
        </c:ser>
        <c:ser>
          <c:idx val="0"/>
          <c:order val="2"/>
          <c:tx>
            <c:v>CP2</c:v>
          </c:tx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>
                    <a:latin typeface="Bahnschrift Light" panose="020B0502040204020203" pitchFamily="34" charset="0"/>
                  </a:defRPr>
                </a:pPr>
                <a:endParaRPr lang="fr-F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errBars>
            <c:errDir val="x"/>
            <c:errBarType val="both"/>
            <c:errValType val="cust"/>
            <c:noEndCap val="1"/>
            <c:plus>
              <c:numLit>
                <c:formatCode>General</c:formatCode>
                <c:ptCount val="1"/>
                <c:pt idx="0">
                  <c:v>10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ln>
                <a:prstDash val="dash"/>
              </a:ln>
            </c:spPr>
          </c:errBars>
          <c:xVal>
            <c:numLit>
              <c:formatCode>General</c:formatCode>
              <c:ptCount val="1"/>
              <c:pt idx="0">
                <c:v>0</c:v>
              </c:pt>
            </c:numLit>
          </c:xVal>
          <c:yVal>
            <c:numRef>
              <c:f>DONNEES!$R$3</c:f>
              <c:numCache>
                <c:formatCode>0</c:formatCode>
                <c:ptCount val="1"/>
                <c:pt idx="0">
                  <c:v>1444.0202895016901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7AAD-4138-943B-B9BDF34BC697}"/>
            </c:ext>
          </c:extLst>
        </c:ser>
        <c:ser>
          <c:idx val="1"/>
          <c:order val="3"/>
          <c:tx>
            <c:v>CP3</c:v>
          </c:tx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>
                    <a:latin typeface="Bahnschrift Light" panose="020B0502040204020203" pitchFamily="34" charset="0"/>
                  </a:defRPr>
                </a:pPr>
                <a:endParaRPr lang="fr-FR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errBars>
            <c:errDir val="x"/>
            <c:errBarType val="both"/>
            <c:errValType val="cust"/>
            <c:noEndCap val="1"/>
            <c:plus>
              <c:numLit>
                <c:formatCode>General</c:formatCode>
                <c:ptCount val="1"/>
                <c:pt idx="0">
                  <c:v>10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ln>
                <a:prstDash val="dash"/>
              </a:ln>
            </c:spPr>
          </c:errBars>
          <c:xVal>
            <c:numLit>
              <c:formatCode>General</c:formatCode>
              <c:ptCount val="1"/>
              <c:pt idx="0">
                <c:v>0</c:v>
              </c:pt>
            </c:numLit>
          </c:xVal>
          <c:yVal>
            <c:numRef>
              <c:f>DONNEES!$R$4</c:f>
              <c:numCache>
                <c:formatCode>0</c:formatCode>
                <c:ptCount val="1"/>
                <c:pt idx="0">
                  <c:v>2188.3718859737801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7AAD-4138-943B-B9BDF34BC697}"/>
            </c:ext>
          </c:extLst>
        </c:ser>
        <c:ser>
          <c:idx val="2"/>
          <c:order val="4"/>
          <c:tx>
            <c:v>CP4</c:v>
          </c:tx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>
                    <a:latin typeface="Bahnschrift Light" panose="020B0502040204020203" pitchFamily="34" charset="0"/>
                  </a:defRPr>
                </a:pPr>
                <a:endParaRPr lang="fr-FR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errBars>
            <c:errDir val="x"/>
            <c:errBarType val="both"/>
            <c:errValType val="cust"/>
            <c:noEndCap val="1"/>
            <c:plus>
              <c:numLit>
                <c:formatCode>General</c:formatCode>
                <c:ptCount val="1"/>
                <c:pt idx="0">
                  <c:v>10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ln w="19050">
                <a:solidFill>
                  <a:schemeClr val="tx1"/>
                </a:solidFill>
              </a:ln>
            </c:spPr>
          </c:errBars>
          <c:xVal>
            <c:numLit>
              <c:formatCode>General</c:formatCode>
              <c:ptCount val="1"/>
              <c:pt idx="0">
                <c:v>0</c:v>
              </c:pt>
            </c:numLit>
          </c:xVal>
          <c:yVal>
            <c:numRef>
              <c:f>DONNEES!$R$5</c:f>
              <c:numCache>
                <c:formatCode>0</c:formatCode>
                <c:ptCount val="1"/>
                <c:pt idx="0">
                  <c:v>2863.9602557446301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7AAD-4138-943B-B9BDF34BC697}"/>
            </c:ext>
          </c:extLst>
        </c:ser>
        <c:ser>
          <c:idx val="4"/>
          <c:order val="5"/>
          <c:tx>
            <c:v>CP5</c:v>
          </c:tx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>
                    <a:latin typeface="Bahnschrift Light" panose="020B0502040204020203" pitchFamily="34" charset="0"/>
                  </a:defRPr>
                </a:pPr>
                <a:endParaRPr lang="fr-FR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errBars>
            <c:errDir val="x"/>
            <c:errBarType val="both"/>
            <c:errValType val="cust"/>
            <c:noEndCap val="1"/>
            <c:plus>
              <c:numLit>
                <c:formatCode>General</c:formatCode>
                <c:ptCount val="1"/>
                <c:pt idx="0">
                  <c:v>10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ln>
                <a:prstDash val="dash"/>
              </a:ln>
            </c:spPr>
          </c:errBars>
          <c:xVal>
            <c:numLit>
              <c:formatCode>General</c:formatCode>
              <c:ptCount val="1"/>
              <c:pt idx="0">
                <c:v>0</c:v>
              </c:pt>
            </c:numLit>
          </c:xVal>
          <c:yVal>
            <c:numRef>
              <c:f>DONNEES!$R$6</c:f>
              <c:numCache>
                <c:formatCode>0</c:formatCode>
                <c:ptCount val="1"/>
                <c:pt idx="0">
                  <c:v>3260.5902322684501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7AAD-4138-943B-B9BDF34BC697}"/>
            </c:ext>
          </c:extLst>
        </c:ser>
        <c:ser>
          <c:idx val="6"/>
          <c:order val="6"/>
          <c:tx>
            <c:v>CP6</c:v>
          </c:tx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>
                    <a:latin typeface="Bahnschrift Light" panose="020B0502040204020203" pitchFamily="34" charset="0"/>
                  </a:defRPr>
                </a:pPr>
                <a:endParaRPr lang="fr-FR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errBars>
            <c:errDir val="x"/>
            <c:errBarType val="both"/>
            <c:errValType val="cust"/>
            <c:noEndCap val="1"/>
            <c:plus>
              <c:numLit>
                <c:formatCode>General</c:formatCode>
                <c:ptCount val="1"/>
                <c:pt idx="0">
                  <c:v>10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ln>
                <a:prstDash val="dash"/>
              </a:ln>
            </c:spPr>
          </c:errBars>
          <c:xVal>
            <c:numLit>
              <c:formatCode>General</c:formatCode>
              <c:ptCount val="1"/>
              <c:pt idx="0">
                <c:v>0</c:v>
              </c:pt>
            </c:numLit>
          </c:xVal>
          <c:yVal>
            <c:numRef>
              <c:f>DONNEES!$R$7</c:f>
              <c:numCache>
                <c:formatCode>0</c:formatCode>
                <c:ptCount val="1"/>
                <c:pt idx="0">
                  <c:v>3701.8939858158901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7AAD-4138-943B-B9BDF34BC697}"/>
            </c:ext>
          </c:extLst>
        </c:ser>
        <c:ser>
          <c:idx val="7"/>
          <c:order val="7"/>
          <c:tx>
            <c:v>CP7</c:v>
          </c:tx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>
                    <a:latin typeface="Bahnschrift Light" panose="020B0502040204020203" pitchFamily="34" charset="0"/>
                  </a:defRPr>
                </a:pPr>
                <a:endParaRPr lang="fr-FR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errBars>
            <c:errDir val="x"/>
            <c:errBarType val="both"/>
            <c:errValType val="cust"/>
            <c:noEndCap val="1"/>
            <c:plus>
              <c:numLit>
                <c:formatCode>General</c:formatCode>
                <c:ptCount val="1"/>
                <c:pt idx="0">
                  <c:v>10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ln>
                <a:prstDash val="dash"/>
              </a:ln>
            </c:spPr>
          </c:errBars>
          <c:xVal>
            <c:numLit>
              <c:formatCode>General</c:formatCode>
              <c:ptCount val="1"/>
              <c:pt idx="0">
                <c:v>0</c:v>
              </c:pt>
            </c:numLit>
          </c:xVal>
          <c:yVal>
            <c:numRef>
              <c:f>DONNEES!$R$8</c:f>
              <c:numCache>
                <c:formatCode>0</c:formatCode>
                <c:ptCount val="1"/>
                <c:pt idx="0">
                  <c:v>4156.2425272372402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7AAD-4138-943B-B9BDF34BC697}"/>
            </c:ext>
          </c:extLst>
        </c:ser>
        <c:ser>
          <c:idx val="8"/>
          <c:order val="8"/>
          <c:tx>
            <c:v>CP8</c:v>
          </c:tx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>
                    <a:latin typeface="Bahnschrift Light" panose="020B0502040204020203" pitchFamily="34" charset="0"/>
                  </a:defRPr>
                </a:pPr>
                <a:endParaRPr lang="fr-FR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errBars>
            <c:errDir val="x"/>
            <c:errBarType val="both"/>
            <c:errValType val="cust"/>
            <c:noEndCap val="1"/>
            <c:plus>
              <c:numLit>
                <c:formatCode>General</c:formatCode>
                <c:ptCount val="1"/>
                <c:pt idx="0">
                  <c:v>10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ln>
                <a:prstDash val="dash"/>
              </a:ln>
            </c:spPr>
          </c:errBars>
          <c:xVal>
            <c:numLit>
              <c:formatCode>General</c:formatCode>
              <c:ptCount val="1"/>
              <c:pt idx="0">
                <c:v>0</c:v>
              </c:pt>
            </c:numLit>
          </c:xVal>
          <c:yVal>
            <c:numRef>
              <c:f>DONNEES!$R$9</c:f>
              <c:numCache>
                <c:formatCode>0</c:formatCode>
                <c:ptCount val="1"/>
                <c:pt idx="0">
                  <c:v>4590.73619011343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7AAD-4138-943B-B9BDF34BC697}"/>
            </c:ext>
          </c:extLst>
        </c:ser>
        <c:ser>
          <c:idx val="9"/>
          <c:order val="9"/>
          <c:tx>
            <c:v>CP9</c:v>
          </c:tx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>
                    <a:latin typeface="Bahnschrift Light" panose="020B0502040204020203" pitchFamily="34" charset="0"/>
                  </a:defRPr>
                </a:pPr>
                <a:endParaRPr lang="fr-FR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errBars>
            <c:errDir val="x"/>
            <c:errBarType val="both"/>
            <c:errValType val="cust"/>
            <c:noEndCap val="1"/>
            <c:plus>
              <c:numLit>
                <c:formatCode>General</c:formatCode>
                <c:ptCount val="1"/>
                <c:pt idx="0">
                  <c:v>10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ln w="19050"/>
            </c:spPr>
          </c:errBars>
          <c:xVal>
            <c:numLit>
              <c:formatCode>General</c:formatCode>
              <c:ptCount val="1"/>
              <c:pt idx="0">
                <c:v>0</c:v>
              </c:pt>
            </c:numLit>
          </c:xVal>
          <c:yVal>
            <c:numRef>
              <c:f>DONNEES!$R$10</c:f>
              <c:numCache>
                <c:formatCode>0</c:formatCode>
                <c:ptCount val="1"/>
                <c:pt idx="0">
                  <c:v>4719.6330539098399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7AAD-4138-943B-B9BDF34BC6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2227423"/>
        <c:axId val="1592221599"/>
      </c:scatterChart>
      <c:valAx>
        <c:axId val="1592227423"/>
        <c:scaling>
          <c:orientation val="minMax"/>
          <c:max val="2.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ahnschrift SemiBold" panose="020B0502040204020203" pitchFamily="34" charset="0"/>
                    <a:ea typeface="+mn-ea"/>
                    <a:cs typeface="+mn-cs"/>
                  </a:defRPr>
                </a:pPr>
                <a:r>
                  <a:rPr lang="fr-FR">
                    <a:latin typeface="Bahnschrift SemiBold" panose="020B0502040204020203" pitchFamily="34" charset="0"/>
                  </a:rPr>
                  <a:t>Temps (secondes)</a:t>
                </a:r>
              </a:p>
            </c:rich>
          </c:tx>
          <c:layout>
            <c:manualLayout>
              <c:xMode val="edge"/>
              <c:yMode val="edge"/>
              <c:x val="0.46354416375493079"/>
              <c:y val="0.9561139864741562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cross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  <a:ea typeface="+mn-ea"/>
                <a:cs typeface="+mn-cs"/>
              </a:defRPr>
            </a:pPr>
            <a:endParaRPr lang="fr-FR"/>
          </a:p>
        </c:txPr>
        <c:crossAx val="1592221599"/>
        <c:crossesAt val="0"/>
        <c:crossBetween val="midCat"/>
      </c:valAx>
      <c:valAx>
        <c:axId val="1592221599"/>
        <c:scaling>
          <c:orientation val="minMax"/>
          <c:min val="-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ahnschrift SemiBold" panose="020B0502040204020203" pitchFamily="34" charset="0"/>
                    <a:ea typeface="+mn-ea"/>
                    <a:cs typeface="+mn-cs"/>
                  </a:defRPr>
                </a:pPr>
                <a:r>
                  <a:rPr lang="fr-FR">
                    <a:latin typeface="Bahnschrift SemiBold" panose="020B0502040204020203" pitchFamily="34" charset="0"/>
                  </a:rPr>
                  <a:t>Energie (Joules)</a:t>
                </a:r>
              </a:p>
            </c:rich>
          </c:tx>
          <c:layout>
            <c:manualLayout>
              <c:xMode val="edge"/>
              <c:yMode val="edge"/>
              <c:x val="9.5454548870957372E-3"/>
              <c:y val="0.4134189982379186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none"/>
        <c:minorTickMark val="cross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  <a:ea typeface="+mn-ea"/>
                <a:cs typeface="+mn-cs"/>
              </a:defRPr>
            </a:pPr>
            <a:endParaRPr lang="fr-FR"/>
          </a:p>
        </c:txPr>
        <c:crossAx val="1592227423"/>
        <c:crosses val="autoZero"/>
        <c:crossBetween val="midCat"/>
        <c:majorUnit val="500"/>
        <c:minorUnit val="100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>
                <a:latin typeface="Bahnschrift SemiBold" panose="020B0502040204020203" pitchFamily="34" charset="0"/>
              </a:rPr>
              <a:t>CADENCE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DONNEES!$W$1</c:f>
              <c:strCache>
                <c:ptCount val="1"/>
                <c:pt idx="0">
                  <c:v>Cadence</c:v>
                </c:pt>
              </c:strCache>
            </c:strRef>
          </c:tx>
          <c:spPr>
            <a:ln w="19050" cap="rnd">
              <a:solidFill>
                <a:srgbClr val="C90D50"/>
              </a:solidFill>
              <a:round/>
            </a:ln>
            <a:effectLst/>
          </c:spPr>
          <c:marker>
            <c:symbol val="none"/>
          </c:marker>
          <c:xVal>
            <c:numRef>
              <c:f>DONNEES!$E$2:$E$700</c:f>
              <c:numCache>
                <c:formatCode>0.000</c:formatCode>
                <c:ptCount val="699"/>
                <c:pt idx="0">
                  <c:v>0</c:v>
                </c:pt>
                <c:pt idx="1">
                  <c:v>5.0000000000000001E-3</c:v>
                </c:pt>
                <c:pt idx="2">
                  <c:v>0.01</c:v>
                </c:pt>
                <c:pt idx="3">
                  <c:v>1.4999999999999999E-2</c:v>
                </c:pt>
                <c:pt idx="4">
                  <c:v>0.02</c:v>
                </c:pt>
                <c:pt idx="5">
                  <c:v>2.5000000000000001E-2</c:v>
                </c:pt>
                <c:pt idx="6">
                  <c:v>0.03</c:v>
                </c:pt>
                <c:pt idx="7">
                  <c:v>3.5000000000000003E-2</c:v>
                </c:pt>
                <c:pt idx="8">
                  <c:v>0.04</c:v>
                </c:pt>
                <c:pt idx="9">
                  <c:v>4.4999999999999998E-2</c:v>
                </c:pt>
                <c:pt idx="10">
                  <c:v>0.05</c:v>
                </c:pt>
                <c:pt idx="11">
                  <c:v>5.5E-2</c:v>
                </c:pt>
                <c:pt idx="12">
                  <c:v>0.06</c:v>
                </c:pt>
                <c:pt idx="13">
                  <c:v>6.5000000000000002E-2</c:v>
                </c:pt>
                <c:pt idx="14">
                  <c:v>7.0000000000000007E-2</c:v>
                </c:pt>
                <c:pt idx="15">
                  <c:v>7.4999999999999997E-2</c:v>
                </c:pt>
                <c:pt idx="16">
                  <c:v>0.08</c:v>
                </c:pt>
                <c:pt idx="17">
                  <c:v>8.5000000000000006E-2</c:v>
                </c:pt>
                <c:pt idx="18">
                  <c:v>0.09</c:v>
                </c:pt>
                <c:pt idx="19">
                  <c:v>9.5000000000000001E-2</c:v>
                </c:pt>
                <c:pt idx="20">
                  <c:v>0.1</c:v>
                </c:pt>
                <c:pt idx="21">
                  <c:v>0.105</c:v>
                </c:pt>
                <c:pt idx="22">
                  <c:v>0.11</c:v>
                </c:pt>
                <c:pt idx="23">
                  <c:v>0.115</c:v>
                </c:pt>
                <c:pt idx="24">
                  <c:v>0.12</c:v>
                </c:pt>
                <c:pt idx="25">
                  <c:v>0.125</c:v>
                </c:pt>
                <c:pt idx="26">
                  <c:v>0.13</c:v>
                </c:pt>
                <c:pt idx="27">
                  <c:v>0.13500000000000001</c:v>
                </c:pt>
                <c:pt idx="28">
                  <c:v>0.14000000000000001</c:v>
                </c:pt>
                <c:pt idx="29">
                  <c:v>0.14499999999999999</c:v>
                </c:pt>
                <c:pt idx="30">
                  <c:v>0.15</c:v>
                </c:pt>
                <c:pt idx="31">
                  <c:v>0.155</c:v>
                </c:pt>
                <c:pt idx="32">
                  <c:v>0.16</c:v>
                </c:pt>
                <c:pt idx="33">
                  <c:v>0.16500000000000001</c:v>
                </c:pt>
                <c:pt idx="34">
                  <c:v>0.17</c:v>
                </c:pt>
                <c:pt idx="35">
                  <c:v>0.17499999999999999</c:v>
                </c:pt>
                <c:pt idx="36">
                  <c:v>0.18</c:v>
                </c:pt>
                <c:pt idx="37">
                  <c:v>0.185</c:v>
                </c:pt>
                <c:pt idx="38">
                  <c:v>0.19</c:v>
                </c:pt>
                <c:pt idx="39">
                  <c:v>0.19500000000000001</c:v>
                </c:pt>
                <c:pt idx="40">
                  <c:v>0.2</c:v>
                </c:pt>
                <c:pt idx="41">
                  <c:v>0.20499999999999999</c:v>
                </c:pt>
                <c:pt idx="42">
                  <c:v>0.21</c:v>
                </c:pt>
                <c:pt idx="43">
                  <c:v>0.215</c:v>
                </c:pt>
                <c:pt idx="44">
                  <c:v>0.22</c:v>
                </c:pt>
                <c:pt idx="45">
                  <c:v>0.22500000000000001</c:v>
                </c:pt>
                <c:pt idx="46">
                  <c:v>0.23</c:v>
                </c:pt>
                <c:pt idx="47">
                  <c:v>0.23499999999999999</c:v>
                </c:pt>
                <c:pt idx="48">
                  <c:v>0.24</c:v>
                </c:pt>
                <c:pt idx="49">
                  <c:v>0.245</c:v>
                </c:pt>
                <c:pt idx="50">
                  <c:v>0.25</c:v>
                </c:pt>
                <c:pt idx="51">
                  <c:v>0.255</c:v>
                </c:pt>
                <c:pt idx="52">
                  <c:v>0.26</c:v>
                </c:pt>
                <c:pt idx="53">
                  <c:v>0.26500000000000001</c:v>
                </c:pt>
                <c:pt idx="54">
                  <c:v>0.27</c:v>
                </c:pt>
                <c:pt idx="55">
                  <c:v>0.27500000000000002</c:v>
                </c:pt>
                <c:pt idx="56">
                  <c:v>0.28000000000000003</c:v>
                </c:pt>
                <c:pt idx="57">
                  <c:v>0.28499999999999998</c:v>
                </c:pt>
                <c:pt idx="58">
                  <c:v>0.28999999999999998</c:v>
                </c:pt>
                <c:pt idx="59">
                  <c:v>0.29499999999999998</c:v>
                </c:pt>
                <c:pt idx="60">
                  <c:v>0.3</c:v>
                </c:pt>
                <c:pt idx="61">
                  <c:v>0.30499999999999999</c:v>
                </c:pt>
                <c:pt idx="62">
                  <c:v>0.31</c:v>
                </c:pt>
                <c:pt idx="63">
                  <c:v>0.315</c:v>
                </c:pt>
                <c:pt idx="64">
                  <c:v>0.32</c:v>
                </c:pt>
                <c:pt idx="65">
                  <c:v>0.32500000000000001</c:v>
                </c:pt>
                <c:pt idx="66">
                  <c:v>0.33</c:v>
                </c:pt>
                <c:pt idx="67">
                  <c:v>0.33500000000000002</c:v>
                </c:pt>
                <c:pt idx="68">
                  <c:v>0.34</c:v>
                </c:pt>
                <c:pt idx="69">
                  <c:v>0.34499999999999997</c:v>
                </c:pt>
                <c:pt idx="70">
                  <c:v>0.35</c:v>
                </c:pt>
                <c:pt idx="71">
                  <c:v>0.35499999999999998</c:v>
                </c:pt>
                <c:pt idx="72">
                  <c:v>0.36</c:v>
                </c:pt>
                <c:pt idx="73">
                  <c:v>0.36499999999999999</c:v>
                </c:pt>
                <c:pt idx="74">
                  <c:v>0.37</c:v>
                </c:pt>
                <c:pt idx="75">
                  <c:v>0.375</c:v>
                </c:pt>
                <c:pt idx="76">
                  <c:v>0.38</c:v>
                </c:pt>
                <c:pt idx="77">
                  <c:v>0.38500000000000001</c:v>
                </c:pt>
                <c:pt idx="78">
                  <c:v>0.39</c:v>
                </c:pt>
                <c:pt idx="79">
                  <c:v>0.39500000000000002</c:v>
                </c:pt>
                <c:pt idx="80">
                  <c:v>0.4</c:v>
                </c:pt>
                <c:pt idx="81">
                  <c:v>0.40500000000000003</c:v>
                </c:pt>
                <c:pt idx="82">
                  <c:v>0.41</c:v>
                </c:pt>
                <c:pt idx="83">
                  <c:v>0.41499999999999998</c:v>
                </c:pt>
                <c:pt idx="84">
                  <c:v>0.42</c:v>
                </c:pt>
                <c:pt idx="85">
                  <c:v>0.42499999999999999</c:v>
                </c:pt>
                <c:pt idx="86">
                  <c:v>0.43</c:v>
                </c:pt>
                <c:pt idx="87">
                  <c:v>0.435</c:v>
                </c:pt>
                <c:pt idx="88">
                  <c:v>0.44</c:v>
                </c:pt>
                <c:pt idx="89">
                  <c:v>0.44500000000000001</c:v>
                </c:pt>
                <c:pt idx="90">
                  <c:v>0.45</c:v>
                </c:pt>
                <c:pt idx="91">
                  <c:v>0.45500000000000002</c:v>
                </c:pt>
                <c:pt idx="92">
                  <c:v>0.46</c:v>
                </c:pt>
                <c:pt idx="93">
                  <c:v>0.46500000000000002</c:v>
                </c:pt>
                <c:pt idx="94">
                  <c:v>0.47</c:v>
                </c:pt>
                <c:pt idx="95">
                  <c:v>0.47499999999999998</c:v>
                </c:pt>
                <c:pt idx="96">
                  <c:v>0.48</c:v>
                </c:pt>
                <c:pt idx="97">
                  <c:v>0.48499999999999999</c:v>
                </c:pt>
                <c:pt idx="98">
                  <c:v>0.49</c:v>
                </c:pt>
                <c:pt idx="99">
                  <c:v>0.495</c:v>
                </c:pt>
                <c:pt idx="100">
                  <c:v>0.5</c:v>
                </c:pt>
                <c:pt idx="101">
                  <c:v>0.505</c:v>
                </c:pt>
                <c:pt idx="102">
                  <c:v>0.51</c:v>
                </c:pt>
                <c:pt idx="103">
                  <c:v>0.51500000000000001</c:v>
                </c:pt>
                <c:pt idx="104">
                  <c:v>0.52</c:v>
                </c:pt>
                <c:pt idx="105">
                  <c:v>0.52500000000000002</c:v>
                </c:pt>
                <c:pt idx="106">
                  <c:v>0.53</c:v>
                </c:pt>
                <c:pt idx="107">
                  <c:v>0.53500000000000003</c:v>
                </c:pt>
                <c:pt idx="108">
                  <c:v>0.54</c:v>
                </c:pt>
                <c:pt idx="109">
                  <c:v>0.54500000000000004</c:v>
                </c:pt>
                <c:pt idx="110">
                  <c:v>0.55000000000000004</c:v>
                </c:pt>
                <c:pt idx="111">
                  <c:v>0.55500000000000005</c:v>
                </c:pt>
                <c:pt idx="112">
                  <c:v>0.56000000000000005</c:v>
                </c:pt>
                <c:pt idx="113">
                  <c:v>0.56499999999999995</c:v>
                </c:pt>
                <c:pt idx="114">
                  <c:v>0.56999999999999995</c:v>
                </c:pt>
                <c:pt idx="115">
                  <c:v>0.57499999999999996</c:v>
                </c:pt>
                <c:pt idx="116">
                  <c:v>0.57999999999999996</c:v>
                </c:pt>
                <c:pt idx="117">
                  <c:v>0.58499999999999996</c:v>
                </c:pt>
                <c:pt idx="118">
                  <c:v>0.59</c:v>
                </c:pt>
                <c:pt idx="119">
                  <c:v>0.59499999999999997</c:v>
                </c:pt>
                <c:pt idx="120">
                  <c:v>0.6</c:v>
                </c:pt>
                <c:pt idx="121">
                  <c:v>0.60499999999999998</c:v>
                </c:pt>
                <c:pt idx="122">
                  <c:v>0.61</c:v>
                </c:pt>
                <c:pt idx="123">
                  <c:v>0.61499999999999999</c:v>
                </c:pt>
                <c:pt idx="124">
                  <c:v>0.62</c:v>
                </c:pt>
                <c:pt idx="125">
                  <c:v>0.625</c:v>
                </c:pt>
                <c:pt idx="126">
                  <c:v>0.63</c:v>
                </c:pt>
                <c:pt idx="127">
                  <c:v>0.63500000000000001</c:v>
                </c:pt>
                <c:pt idx="128">
                  <c:v>0.64</c:v>
                </c:pt>
                <c:pt idx="129">
                  <c:v>0.64500000000000002</c:v>
                </c:pt>
                <c:pt idx="130">
                  <c:v>0.65</c:v>
                </c:pt>
                <c:pt idx="131">
                  <c:v>0.65500000000000003</c:v>
                </c:pt>
                <c:pt idx="132">
                  <c:v>0.66</c:v>
                </c:pt>
                <c:pt idx="133">
                  <c:v>0.66500000000000004</c:v>
                </c:pt>
                <c:pt idx="134">
                  <c:v>0.67</c:v>
                </c:pt>
                <c:pt idx="135">
                  <c:v>0.67500000000000004</c:v>
                </c:pt>
                <c:pt idx="136">
                  <c:v>0.68</c:v>
                </c:pt>
                <c:pt idx="137">
                  <c:v>0.68500000000000005</c:v>
                </c:pt>
                <c:pt idx="138">
                  <c:v>0.69</c:v>
                </c:pt>
                <c:pt idx="139">
                  <c:v>0.69499999999999995</c:v>
                </c:pt>
                <c:pt idx="140">
                  <c:v>0.7</c:v>
                </c:pt>
                <c:pt idx="141">
                  <c:v>0.70499999999999996</c:v>
                </c:pt>
                <c:pt idx="142">
                  <c:v>0.71</c:v>
                </c:pt>
                <c:pt idx="143">
                  <c:v>0.71499999999999997</c:v>
                </c:pt>
                <c:pt idx="144">
                  <c:v>0.72</c:v>
                </c:pt>
                <c:pt idx="145">
                  <c:v>0.72499999999999998</c:v>
                </c:pt>
                <c:pt idx="146">
                  <c:v>0.73</c:v>
                </c:pt>
                <c:pt idx="147">
                  <c:v>0.73499999999999999</c:v>
                </c:pt>
                <c:pt idx="148">
                  <c:v>0.74</c:v>
                </c:pt>
                <c:pt idx="149">
                  <c:v>0.745</c:v>
                </c:pt>
                <c:pt idx="150">
                  <c:v>0.75</c:v>
                </c:pt>
                <c:pt idx="151">
                  <c:v>0.755</c:v>
                </c:pt>
                <c:pt idx="152">
                  <c:v>0.76</c:v>
                </c:pt>
                <c:pt idx="153">
                  <c:v>0.76500000000000001</c:v>
                </c:pt>
                <c:pt idx="154">
                  <c:v>0.77</c:v>
                </c:pt>
                <c:pt idx="155">
                  <c:v>0.77500000000000002</c:v>
                </c:pt>
                <c:pt idx="156">
                  <c:v>0.78</c:v>
                </c:pt>
                <c:pt idx="157">
                  <c:v>0.78500000000000003</c:v>
                </c:pt>
                <c:pt idx="158">
                  <c:v>0.79</c:v>
                </c:pt>
                <c:pt idx="159">
                  <c:v>0.79500000000000004</c:v>
                </c:pt>
                <c:pt idx="160">
                  <c:v>0.8</c:v>
                </c:pt>
                <c:pt idx="161">
                  <c:v>0.80500000000000005</c:v>
                </c:pt>
                <c:pt idx="162">
                  <c:v>0.81</c:v>
                </c:pt>
                <c:pt idx="163">
                  <c:v>0.81499999999999995</c:v>
                </c:pt>
                <c:pt idx="164">
                  <c:v>0.82</c:v>
                </c:pt>
                <c:pt idx="165">
                  <c:v>0.82499999999999996</c:v>
                </c:pt>
                <c:pt idx="166">
                  <c:v>0.83</c:v>
                </c:pt>
                <c:pt idx="167">
                  <c:v>0.83499999999999996</c:v>
                </c:pt>
                <c:pt idx="168">
                  <c:v>0.84</c:v>
                </c:pt>
                <c:pt idx="169">
                  <c:v>0.84499999999999997</c:v>
                </c:pt>
                <c:pt idx="170">
                  <c:v>0.85</c:v>
                </c:pt>
                <c:pt idx="171">
                  <c:v>0.85499999999999998</c:v>
                </c:pt>
                <c:pt idx="172">
                  <c:v>0.86</c:v>
                </c:pt>
                <c:pt idx="173">
                  <c:v>0.86499999999999999</c:v>
                </c:pt>
                <c:pt idx="174">
                  <c:v>0.87</c:v>
                </c:pt>
                <c:pt idx="175">
                  <c:v>0.875</c:v>
                </c:pt>
                <c:pt idx="176">
                  <c:v>0.88</c:v>
                </c:pt>
                <c:pt idx="177">
                  <c:v>0.88500000000000001</c:v>
                </c:pt>
                <c:pt idx="178">
                  <c:v>0.89</c:v>
                </c:pt>
                <c:pt idx="179">
                  <c:v>0.89500000000000002</c:v>
                </c:pt>
                <c:pt idx="180">
                  <c:v>0.9</c:v>
                </c:pt>
                <c:pt idx="181">
                  <c:v>0.90500000000000003</c:v>
                </c:pt>
                <c:pt idx="182">
                  <c:v>0.91</c:v>
                </c:pt>
                <c:pt idx="183">
                  <c:v>0.91500000000000004</c:v>
                </c:pt>
                <c:pt idx="184">
                  <c:v>0.92</c:v>
                </c:pt>
                <c:pt idx="185">
                  <c:v>0.92500000000000004</c:v>
                </c:pt>
                <c:pt idx="186">
                  <c:v>0.93</c:v>
                </c:pt>
                <c:pt idx="187">
                  <c:v>0.93500000000000005</c:v>
                </c:pt>
                <c:pt idx="188">
                  <c:v>0.94</c:v>
                </c:pt>
                <c:pt idx="189">
                  <c:v>0.94499999999999995</c:v>
                </c:pt>
                <c:pt idx="190">
                  <c:v>0.95</c:v>
                </c:pt>
                <c:pt idx="191">
                  <c:v>0.95499999999999996</c:v>
                </c:pt>
                <c:pt idx="192">
                  <c:v>0.96</c:v>
                </c:pt>
                <c:pt idx="193">
                  <c:v>0.96499999999999997</c:v>
                </c:pt>
                <c:pt idx="194">
                  <c:v>0.97</c:v>
                </c:pt>
                <c:pt idx="195">
                  <c:v>0.97499999999999998</c:v>
                </c:pt>
                <c:pt idx="196">
                  <c:v>0.98</c:v>
                </c:pt>
                <c:pt idx="197">
                  <c:v>0.98499999999999999</c:v>
                </c:pt>
                <c:pt idx="198">
                  <c:v>0.99</c:v>
                </c:pt>
                <c:pt idx="199">
                  <c:v>0.995</c:v>
                </c:pt>
                <c:pt idx="200">
                  <c:v>1</c:v>
                </c:pt>
                <c:pt idx="201">
                  <c:v>1.0049999999999999</c:v>
                </c:pt>
                <c:pt idx="202">
                  <c:v>1.01</c:v>
                </c:pt>
                <c:pt idx="203">
                  <c:v>1.0149999999999999</c:v>
                </c:pt>
                <c:pt idx="204">
                  <c:v>1.02</c:v>
                </c:pt>
                <c:pt idx="205">
                  <c:v>1.0249999999999999</c:v>
                </c:pt>
                <c:pt idx="206">
                  <c:v>1.03</c:v>
                </c:pt>
                <c:pt idx="207">
                  <c:v>1.0349999999999999</c:v>
                </c:pt>
                <c:pt idx="208">
                  <c:v>1.04</c:v>
                </c:pt>
                <c:pt idx="209">
                  <c:v>1.0449999999999999</c:v>
                </c:pt>
                <c:pt idx="210">
                  <c:v>1.05</c:v>
                </c:pt>
                <c:pt idx="211">
                  <c:v>1.0549999999999999</c:v>
                </c:pt>
                <c:pt idx="212">
                  <c:v>1.06</c:v>
                </c:pt>
                <c:pt idx="213">
                  <c:v>1.0649999999999999</c:v>
                </c:pt>
                <c:pt idx="214">
                  <c:v>1.07</c:v>
                </c:pt>
                <c:pt idx="215">
                  <c:v>1.075</c:v>
                </c:pt>
                <c:pt idx="216">
                  <c:v>1.08</c:v>
                </c:pt>
                <c:pt idx="217">
                  <c:v>1.085</c:v>
                </c:pt>
                <c:pt idx="218">
                  <c:v>1.0900000000000001</c:v>
                </c:pt>
                <c:pt idx="219">
                  <c:v>1.095</c:v>
                </c:pt>
                <c:pt idx="220">
                  <c:v>1.1000000000000001</c:v>
                </c:pt>
                <c:pt idx="221">
                  <c:v>1.105</c:v>
                </c:pt>
                <c:pt idx="222">
                  <c:v>1.1100000000000001</c:v>
                </c:pt>
                <c:pt idx="223">
                  <c:v>1.115</c:v>
                </c:pt>
                <c:pt idx="224">
                  <c:v>1.1200000000000001</c:v>
                </c:pt>
                <c:pt idx="225">
                  <c:v>1.125</c:v>
                </c:pt>
                <c:pt idx="226">
                  <c:v>1.1299999999999999</c:v>
                </c:pt>
                <c:pt idx="227">
                  <c:v>1.135</c:v>
                </c:pt>
                <c:pt idx="228">
                  <c:v>1.1399999999999999</c:v>
                </c:pt>
                <c:pt idx="229">
                  <c:v>1.145</c:v>
                </c:pt>
                <c:pt idx="230">
                  <c:v>1.1499999999999999</c:v>
                </c:pt>
                <c:pt idx="231">
                  <c:v>1.155</c:v>
                </c:pt>
                <c:pt idx="232">
                  <c:v>1.1599999999999999</c:v>
                </c:pt>
                <c:pt idx="233">
                  <c:v>1.165</c:v>
                </c:pt>
                <c:pt idx="234">
                  <c:v>1.17</c:v>
                </c:pt>
                <c:pt idx="235">
                  <c:v>1.175</c:v>
                </c:pt>
                <c:pt idx="236">
                  <c:v>1.18</c:v>
                </c:pt>
                <c:pt idx="237">
                  <c:v>1.1850000000000001</c:v>
                </c:pt>
                <c:pt idx="238">
                  <c:v>1.19</c:v>
                </c:pt>
                <c:pt idx="239">
                  <c:v>1.1950000000000001</c:v>
                </c:pt>
                <c:pt idx="240">
                  <c:v>1.2</c:v>
                </c:pt>
                <c:pt idx="241">
                  <c:v>1.2050000000000001</c:v>
                </c:pt>
                <c:pt idx="242">
                  <c:v>1.21</c:v>
                </c:pt>
                <c:pt idx="243">
                  <c:v>1.2150000000000001</c:v>
                </c:pt>
                <c:pt idx="244">
                  <c:v>1.22</c:v>
                </c:pt>
                <c:pt idx="245">
                  <c:v>1.2250000000000001</c:v>
                </c:pt>
                <c:pt idx="246">
                  <c:v>1.23</c:v>
                </c:pt>
                <c:pt idx="247">
                  <c:v>1.2350000000000001</c:v>
                </c:pt>
                <c:pt idx="248">
                  <c:v>1.24</c:v>
                </c:pt>
                <c:pt idx="249">
                  <c:v>1.2450000000000001</c:v>
                </c:pt>
                <c:pt idx="250">
                  <c:v>1.25</c:v>
                </c:pt>
                <c:pt idx="251">
                  <c:v>1.2549999999999999</c:v>
                </c:pt>
                <c:pt idx="252">
                  <c:v>1.26</c:v>
                </c:pt>
                <c:pt idx="253">
                  <c:v>1.2649999999999999</c:v>
                </c:pt>
                <c:pt idx="254">
                  <c:v>1.27</c:v>
                </c:pt>
                <c:pt idx="255">
                  <c:v>1.2749999999999999</c:v>
                </c:pt>
                <c:pt idx="256">
                  <c:v>1.28</c:v>
                </c:pt>
                <c:pt idx="257">
                  <c:v>1.2849999999999999</c:v>
                </c:pt>
                <c:pt idx="258">
                  <c:v>1.29</c:v>
                </c:pt>
                <c:pt idx="259">
                  <c:v>1.2949999999999999</c:v>
                </c:pt>
                <c:pt idx="260">
                  <c:v>1.3</c:v>
                </c:pt>
                <c:pt idx="261">
                  <c:v>1.3049999999999999</c:v>
                </c:pt>
                <c:pt idx="262">
                  <c:v>1.31</c:v>
                </c:pt>
                <c:pt idx="263">
                  <c:v>1.3149999999999999</c:v>
                </c:pt>
                <c:pt idx="264">
                  <c:v>1.32</c:v>
                </c:pt>
                <c:pt idx="265">
                  <c:v>1.325</c:v>
                </c:pt>
                <c:pt idx="266">
                  <c:v>1.33</c:v>
                </c:pt>
                <c:pt idx="267">
                  <c:v>1.335</c:v>
                </c:pt>
                <c:pt idx="268">
                  <c:v>1.34</c:v>
                </c:pt>
                <c:pt idx="269">
                  <c:v>1.345</c:v>
                </c:pt>
                <c:pt idx="270">
                  <c:v>1.35</c:v>
                </c:pt>
                <c:pt idx="271">
                  <c:v>1.355</c:v>
                </c:pt>
                <c:pt idx="272">
                  <c:v>1.36</c:v>
                </c:pt>
                <c:pt idx="273">
                  <c:v>1.365</c:v>
                </c:pt>
                <c:pt idx="274">
                  <c:v>1.37</c:v>
                </c:pt>
                <c:pt idx="275">
                  <c:v>1.375</c:v>
                </c:pt>
                <c:pt idx="276">
                  <c:v>1.38</c:v>
                </c:pt>
                <c:pt idx="277">
                  <c:v>1.385</c:v>
                </c:pt>
                <c:pt idx="278">
                  <c:v>1.39</c:v>
                </c:pt>
                <c:pt idx="279">
                  <c:v>1.395</c:v>
                </c:pt>
                <c:pt idx="280">
                  <c:v>1.4</c:v>
                </c:pt>
                <c:pt idx="281">
                  <c:v>1.405</c:v>
                </c:pt>
                <c:pt idx="282">
                  <c:v>1.41</c:v>
                </c:pt>
                <c:pt idx="283">
                  <c:v>1.415</c:v>
                </c:pt>
                <c:pt idx="284">
                  <c:v>1.42</c:v>
                </c:pt>
                <c:pt idx="285">
                  <c:v>1.425</c:v>
                </c:pt>
                <c:pt idx="286">
                  <c:v>1.43</c:v>
                </c:pt>
                <c:pt idx="287">
                  <c:v>1.4350000000000001</c:v>
                </c:pt>
                <c:pt idx="288">
                  <c:v>1.44</c:v>
                </c:pt>
                <c:pt idx="289">
                  <c:v>1.4450000000000001</c:v>
                </c:pt>
                <c:pt idx="290">
                  <c:v>1.45</c:v>
                </c:pt>
                <c:pt idx="291">
                  <c:v>1.4550000000000001</c:v>
                </c:pt>
                <c:pt idx="292">
                  <c:v>1.46</c:v>
                </c:pt>
                <c:pt idx="293">
                  <c:v>1.4650000000000001</c:v>
                </c:pt>
                <c:pt idx="294">
                  <c:v>1.47</c:v>
                </c:pt>
                <c:pt idx="295">
                  <c:v>1.4750000000000001</c:v>
                </c:pt>
                <c:pt idx="296">
                  <c:v>1.48</c:v>
                </c:pt>
                <c:pt idx="297">
                  <c:v>1.4850000000000001</c:v>
                </c:pt>
                <c:pt idx="298">
                  <c:v>1.49</c:v>
                </c:pt>
                <c:pt idx="299">
                  <c:v>1.4950000000000001</c:v>
                </c:pt>
                <c:pt idx="300">
                  <c:v>1.5</c:v>
                </c:pt>
                <c:pt idx="301">
                  <c:v>1.5049999999999999</c:v>
                </c:pt>
                <c:pt idx="302">
                  <c:v>1.51</c:v>
                </c:pt>
                <c:pt idx="303">
                  <c:v>1.5149999999999999</c:v>
                </c:pt>
                <c:pt idx="304">
                  <c:v>1.52</c:v>
                </c:pt>
                <c:pt idx="305">
                  <c:v>1.5249999999999999</c:v>
                </c:pt>
                <c:pt idx="306">
                  <c:v>1.53</c:v>
                </c:pt>
                <c:pt idx="307">
                  <c:v>1.5349999999999999</c:v>
                </c:pt>
                <c:pt idx="308">
                  <c:v>1.54</c:v>
                </c:pt>
                <c:pt idx="309">
                  <c:v>1.5449999999999999</c:v>
                </c:pt>
                <c:pt idx="310">
                  <c:v>1.55</c:v>
                </c:pt>
                <c:pt idx="311">
                  <c:v>1.5549999999999999</c:v>
                </c:pt>
                <c:pt idx="312">
                  <c:v>1.56</c:v>
                </c:pt>
                <c:pt idx="313">
                  <c:v>1.5649999999999999</c:v>
                </c:pt>
                <c:pt idx="314">
                  <c:v>1.57</c:v>
                </c:pt>
                <c:pt idx="315">
                  <c:v>1.575</c:v>
                </c:pt>
                <c:pt idx="316">
                  <c:v>1.58</c:v>
                </c:pt>
                <c:pt idx="317">
                  <c:v>1.585</c:v>
                </c:pt>
                <c:pt idx="318">
                  <c:v>1.59</c:v>
                </c:pt>
                <c:pt idx="319">
                  <c:v>1.595</c:v>
                </c:pt>
                <c:pt idx="320">
                  <c:v>1.6</c:v>
                </c:pt>
                <c:pt idx="321">
                  <c:v>1.605</c:v>
                </c:pt>
                <c:pt idx="322">
                  <c:v>1.61</c:v>
                </c:pt>
                <c:pt idx="323">
                  <c:v>1.615</c:v>
                </c:pt>
                <c:pt idx="324">
                  <c:v>1.62</c:v>
                </c:pt>
                <c:pt idx="325">
                  <c:v>1.625</c:v>
                </c:pt>
                <c:pt idx="326">
                  <c:v>1.63</c:v>
                </c:pt>
                <c:pt idx="327">
                  <c:v>1.635</c:v>
                </c:pt>
                <c:pt idx="328">
                  <c:v>1.64</c:v>
                </c:pt>
                <c:pt idx="329">
                  <c:v>1.645</c:v>
                </c:pt>
                <c:pt idx="330">
                  <c:v>1.65</c:v>
                </c:pt>
                <c:pt idx="331">
                  <c:v>1.655</c:v>
                </c:pt>
                <c:pt idx="332">
                  <c:v>1.66</c:v>
                </c:pt>
                <c:pt idx="333">
                  <c:v>1.665</c:v>
                </c:pt>
                <c:pt idx="334">
                  <c:v>1.67</c:v>
                </c:pt>
                <c:pt idx="335">
                  <c:v>1.675</c:v>
                </c:pt>
                <c:pt idx="336">
                  <c:v>1.68</c:v>
                </c:pt>
                <c:pt idx="337">
                  <c:v>1.6850000000000001</c:v>
                </c:pt>
                <c:pt idx="338">
                  <c:v>1.69</c:v>
                </c:pt>
                <c:pt idx="339">
                  <c:v>1.6950000000000001</c:v>
                </c:pt>
                <c:pt idx="340">
                  <c:v>1.7</c:v>
                </c:pt>
                <c:pt idx="341">
                  <c:v>1.7050000000000001</c:v>
                </c:pt>
                <c:pt idx="342">
                  <c:v>1.71</c:v>
                </c:pt>
                <c:pt idx="343">
                  <c:v>1.7150000000000001</c:v>
                </c:pt>
                <c:pt idx="344">
                  <c:v>1.72</c:v>
                </c:pt>
                <c:pt idx="345">
                  <c:v>1.7250000000000001</c:v>
                </c:pt>
                <c:pt idx="346">
                  <c:v>1.73</c:v>
                </c:pt>
                <c:pt idx="347">
                  <c:v>1.7350000000000001</c:v>
                </c:pt>
                <c:pt idx="348">
                  <c:v>1.74</c:v>
                </c:pt>
                <c:pt idx="349">
                  <c:v>1.7450000000000001</c:v>
                </c:pt>
                <c:pt idx="350">
                  <c:v>1.75</c:v>
                </c:pt>
                <c:pt idx="351">
                  <c:v>1.7549999999999999</c:v>
                </c:pt>
                <c:pt idx="352">
                  <c:v>1.76</c:v>
                </c:pt>
                <c:pt idx="353">
                  <c:v>1.7649999999999999</c:v>
                </c:pt>
                <c:pt idx="354">
                  <c:v>1.77</c:v>
                </c:pt>
                <c:pt idx="355">
                  <c:v>1.7749999999999999</c:v>
                </c:pt>
                <c:pt idx="356">
                  <c:v>1.78</c:v>
                </c:pt>
                <c:pt idx="357">
                  <c:v>1.7849999999999999</c:v>
                </c:pt>
                <c:pt idx="358">
                  <c:v>1.79</c:v>
                </c:pt>
                <c:pt idx="359">
                  <c:v>1.7949999999999999</c:v>
                </c:pt>
                <c:pt idx="360">
                  <c:v>1.8</c:v>
                </c:pt>
                <c:pt idx="361">
                  <c:v>1.8049999999999999</c:v>
                </c:pt>
                <c:pt idx="362">
                  <c:v>1.81</c:v>
                </c:pt>
                <c:pt idx="363">
                  <c:v>1.8149999999999999</c:v>
                </c:pt>
                <c:pt idx="364">
                  <c:v>1.82</c:v>
                </c:pt>
                <c:pt idx="365">
                  <c:v>1.825</c:v>
                </c:pt>
                <c:pt idx="366">
                  <c:v>1.83</c:v>
                </c:pt>
                <c:pt idx="367">
                  <c:v>1.835</c:v>
                </c:pt>
                <c:pt idx="368">
                  <c:v>1.84</c:v>
                </c:pt>
                <c:pt idx="369">
                  <c:v>1.845</c:v>
                </c:pt>
                <c:pt idx="370">
                  <c:v>1.85</c:v>
                </c:pt>
                <c:pt idx="371">
                  <c:v>1.855</c:v>
                </c:pt>
                <c:pt idx="372">
                  <c:v>1.86</c:v>
                </c:pt>
                <c:pt idx="373">
                  <c:v>1.865</c:v>
                </c:pt>
                <c:pt idx="374">
                  <c:v>1.87</c:v>
                </c:pt>
                <c:pt idx="375">
                  <c:v>1.875</c:v>
                </c:pt>
                <c:pt idx="376">
                  <c:v>1.88</c:v>
                </c:pt>
                <c:pt idx="377">
                  <c:v>1.885</c:v>
                </c:pt>
                <c:pt idx="378">
                  <c:v>1.89</c:v>
                </c:pt>
                <c:pt idx="379">
                  <c:v>1.895</c:v>
                </c:pt>
                <c:pt idx="380">
                  <c:v>1.9</c:v>
                </c:pt>
                <c:pt idx="381">
                  <c:v>1.905</c:v>
                </c:pt>
                <c:pt idx="382">
                  <c:v>1.91</c:v>
                </c:pt>
                <c:pt idx="383">
                  <c:v>1.915</c:v>
                </c:pt>
                <c:pt idx="384">
                  <c:v>1.92</c:v>
                </c:pt>
                <c:pt idx="385">
                  <c:v>1.925</c:v>
                </c:pt>
                <c:pt idx="386">
                  <c:v>1.93</c:v>
                </c:pt>
                <c:pt idx="387">
                  <c:v>1.9350000000000001</c:v>
                </c:pt>
                <c:pt idx="388">
                  <c:v>1.94</c:v>
                </c:pt>
                <c:pt idx="389">
                  <c:v>1.9450000000000001</c:v>
                </c:pt>
                <c:pt idx="390">
                  <c:v>1.95</c:v>
                </c:pt>
                <c:pt idx="391">
                  <c:v>1.9550000000000001</c:v>
                </c:pt>
                <c:pt idx="392">
                  <c:v>1.96</c:v>
                </c:pt>
                <c:pt idx="393">
                  <c:v>1.9650000000000001</c:v>
                </c:pt>
                <c:pt idx="394">
                  <c:v>1.97</c:v>
                </c:pt>
                <c:pt idx="395">
                  <c:v>1.9750000000000001</c:v>
                </c:pt>
                <c:pt idx="396">
                  <c:v>1.98</c:v>
                </c:pt>
                <c:pt idx="397">
                  <c:v>1.9850000000000001</c:v>
                </c:pt>
                <c:pt idx="398">
                  <c:v>1.99</c:v>
                </c:pt>
                <c:pt idx="399">
                  <c:v>1.9950000000000001</c:v>
                </c:pt>
                <c:pt idx="400">
                  <c:v>2</c:v>
                </c:pt>
                <c:pt idx="401">
                  <c:v>2.0049999999999999</c:v>
                </c:pt>
                <c:pt idx="402">
                  <c:v>2.0099999999999998</c:v>
                </c:pt>
                <c:pt idx="403">
                  <c:v>2.0150000000000001</c:v>
                </c:pt>
                <c:pt idx="404">
                  <c:v>2.02</c:v>
                </c:pt>
                <c:pt idx="405">
                  <c:v>2.0249999999999999</c:v>
                </c:pt>
                <c:pt idx="406">
                  <c:v>2.0299999999999998</c:v>
                </c:pt>
                <c:pt idx="407">
                  <c:v>2.0350000000000001</c:v>
                </c:pt>
                <c:pt idx="408">
                  <c:v>2.04</c:v>
                </c:pt>
                <c:pt idx="409">
                  <c:v>2.0449999999999999</c:v>
                </c:pt>
                <c:pt idx="410">
                  <c:v>2.0499999999999998</c:v>
                </c:pt>
                <c:pt idx="411">
                  <c:v>2.0550000000000002</c:v>
                </c:pt>
                <c:pt idx="412">
                  <c:v>2.06</c:v>
                </c:pt>
                <c:pt idx="413">
                  <c:v>2.0649999999999999</c:v>
                </c:pt>
                <c:pt idx="414">
                  <c:v>2.0699999999999998</c:v>
                </c:pt>
                <c:pt idx="415">
                  <c:v>2.0750000000000002</c:v>
                </c:pt>
                <c:pt idx="416">
                  <c:v>2.08</c:v>
                </c:pt>
                <c:pt idx="417">
                  <c:v>2.085</c:v>
                </c:pt>
                <c:pt idx="418">
                  <c:v>2.09</c:v>
                </c:pt>
                <c:pt idx="419">
                  <c:v>2.0950000000000002</c:v>
                </c:pt>
                <c:pt idx="420">
                  <c:v>2.1</c:v>
                </c:pt>
                <c:pt idx="421">
                  <c:v>2.105</c:v>
                </c:pt>
                <c:pt idx="422">
                  <c:v>2.11</c:v>
                </c:pt>
                <c:pt idx="423">
                  <c:v>2.1150000000000002</c:v>
                </c:pt>
                <c:pt idx="424">
                  <c:v>2.12</c:v>
                </c:pt>
                <c:pt idx="425">
                  <c:v>2.125</c:v>
                </c:pt>
                <c:pt idx="426">
                  <c:v>2.13</c:v>
                </c:pt>
                <c:pt idx="427">
                  <c:v>2.1349999999999998</c:v>
                </c:pt>
                <c:pt idx="428">
                  <c:v>2.14</c:v>
                </c:pt>
                <c:pt idx="429">
                  <c:v>2.145</c:v>
                </c:pt>
                <c:pt idx="430">
                  <c:v>2.15</c:v>
                </c:pt>
                <c:pt idx="431">
                  <c:v>2.1549999999999998</c:v>
                </c:pt>
                <c:pt idx="432">
                  <c:v>2.16</c:v>
                </c:pt>
                <c:pt idx="433">
                  <c:v>2.165</c:v>
                </c:pt>
                <c:pt idx="434">
                  <c:v>2.17</c:v>
                </c:pt>
                <c:pt idx="435">
                  <c:v>2.1749999999999998</c:v>
                </c:pt>
                <c:pt idx="436">
                  <c:v>2.1800000000000002</c:v>
                </c:pt>
                <c:pt idx="437">
                  <c:v>2.1850000000000001</c:v>
                </c:pt>
                <c:pt idx="438">
                  <c:v>2.19</c:v>
                </c:pt>
                <c:pt idx="439">
                  <c:v>2.1949999999999998</c:v>
                </c:pt>
                <c:pt idx="440">
                  <c:v>2.2000000000000002</c:v>
                </c:pt>
                <c:pt idx="441">
                  <c:v>2.2050000000000001</c:v>
                </c:pt>
                <c:pt idx="442">
                  <c:v>2.21</c:v>
                </c:pt>
                <c:pt idx="443">
                  <c:v>2.2149999999999999</c:v>
                </c:pt>
                <c:pt idx="444">
                  <c:v>2.2200000000000002</c:v>
                </c:pt>
                <c:pt idx="445">
                  <c:v>2.2250000000000001</c:v>
                </c:pt>
                <c:pt idx="446">
                  <c:v>2.23</c:v>
                </c:pt>
                <c:pt idx="447">
                  <c:v>2.2349999999999999</c:v>
                </c:pt>
                <c:pt idx="448">
                  <c:v>2.2400000000000002</c:v>
                </c:pt>
                <c:pt idx="449">
                  <c:v>2.2450000000000001</c:v>
                </c:pt>
                <c:pt idx="450">
                  <c:v>2.25</c:v>
                </c:pt>
                <c:pt idx="451">
                  <c:v>2.2549999999999999</c:v>
                </c:pt>
                <c:pt idx="452">
                  <c:v>2.2599999999999998</c:v>
                </c:pt>
                <c:pt idx="453">
                  <c:v>2.2650000000000001</c:v>
                </c:pt>
                <c:pt idx="454">
                  <c:v>2.27</c:v>
                </c:pt>
                <c:pt idx="455">
                  <c:v>2.2749999999999999</c:v>
                </c:pt>
                <c:pt idx="456">
                  <c:v>2.2799999999999998</c:v>
                </c:pt>
                <c:pt idx="457">
                  <c:v>2.2850000000000001</c:v>
                </c:pt>
                <c:pt idx="458">
                  <c:v>2.29</c:v>
                </c:pt>
                <c:pt idx="459">
                  <c:v>2.2949999999999999</c:v>
                </c:pt>
                <c:pt idx="460">
                  <c:v>2.2999999999999998</c:v>
                </c:pt>
                <c:pt idx="461">
                  <c:v>2.3050000000000002</c:v>
                </c:pt>
                <c:pt idx="462">
                  <c:v>2.31</c:v>
                </c:pt>
                <c:pt idx="463">
                  <c:v>2.3149999999999999</c:v>
                </c:pt>
                <c:pt idx="464">
                  <c:v>2.3199999999999998</c:v>
                </c:pt>
                <c:pt idx="465">
                  <c:v>2.3250000000000002</c:v>
                </c:pt>
                <c:pt idx="466">
                  <c:v>2.33</c:v>
                </c:pt>
                <c:pt idx="467">
                  <c:v>2.335</c:v>
                </c:pt>
                <c:pt idx="468">
                  <c:v>2.34</c:v>
                </c:pt>
                <c:pt idx="469">
                  <c:v>2.3450000000000002</c:v>
                </c:pt>
                <c:pt idx="470">
                  <c:v>2.35</c:v>
                </c:pt>
                <c:pt idx="471">
                  <c:v>2.355</c:v>
                </c:pt>
                <c:pt idx="472">
                  <c:v>2.36</c:v>
                </c:pt>
                <c:pt idx="473">
                  <c:v>2.3650000000000002</c:v>
                </c:pt>
                <c:pt idx="474">
                  <c:v>2.37</c:v>
                </c:pt>
                <c:pt idx="475">
                  <c:v>2.375</c:v>
                </c:pt>
                <c:pt idx="476">
                  <c:v>2.38</c:v>
                </c:pt>
                <c:pt idx="477">
                  <c:v>2.3849999999999998</c:v>
                </c:pt>
                <c:pt idx="478">
                  <c:v>2.39</c:v>
                </c:pt>
                <c:pt idx="479">
                  <c:v>2.395</c:v>
                </c:pt>
                <c:pt idx="480">
                  <c:v>2.4</c:v>
                </c:pt>
                <c:pt idx="481">
                  <c:v>2.4049999999999998</c:v>
                </c:pt>
                <c:pt idx="482">
                  <c:v>2.41</c:v>
                </c:pt>
                <c:pt idx="483">
                  <c:v>2.415</c:v>
                </c:pt>
                <c:pt idx="484">
                  <c:v>2.42</c:v>
                </c:pt>
                <c:pt idx="485">
                  <c:v>2.4249999999999998</c:v>
                </c:pt>
                <c:pt idx="486">
                  <c:v>2.4300000000000002</c:v>
                </c:pt>
                <c:pt idx="487">
                  <c:v>2.4350000000000001</c:v>
                </c:pt>
                <c:pt idx="488">
                  <c:v>2.44</c:v>
                </c:pt>
                <c:pt idx="489">
                  <c:v>2.4449999999999998</c:v>
                </c:pt>
                <c:pt idx="490">
                  <c:v>2.4500000000000002</c:v>
                </c:pt>
                <c:pt idx="491" formatCode="General">
                  <c:v>2.4550000000000001</c:v>
                </c:pt>
                <c:pt idx="492" formatCode="General">
                  <c:v>2.46</c:v>
                </c:pt>
                <c:pt idx="493" formatCode="General">
                  <c:v>2.4649999999999999</c:v>
                </c:pt>
                <c:pt idx="494" formatCode="General">
                  <c:v>2.4700000000000002</c:v>
                </c:pt>
                <c:pt idx="495" formatCode="General">
                  <c:v>2.4750000000000001</c:v>
                </c:pt>
                <c:pt idx="496" formatCode="General">
                  <c:v>2.48</c:v>
                </c:pt>
                <c:pt idx="497" formatCode="General">
                  <c:v>2.4849999999999999</c:v>
                </c:pt>
                <c:pt idx="498" formatCode="General">
                  <c:v>2.4900000000000002</c:v>
                </c:pt>
                <c:pt idx="499" formatCode="General">
                  <c:v>2.4950000000000001</c:v>
                </c:pt>
                <c:pt idx="500" formatCode="General">
                  <c:v>2.5</c:v>
                </c:pt>
                <c:pt idx="501" formatCode="General">
                  <c:v>2.5049999999999999</c:v>
                </c:pt>
                <c:pt idx="502" formatCode="General">
                  <c:v>2.5099999999999998</c:v>
                </c:pt>
                <c:pt idx="503" formatCode="General">
                  <c:v>2.5150000000000001</c:v>
                </c:pt>
                <c:pt idx="504" formatCode="General">
                  <c:v>2.52</c:v>
                </c:pt>
                <c:pt idx="505" formatCode="General">
                  <c:v>2.5249999999999999</c:v>
                </c:pt>
                <c:pt idx="506" formatCode="General">
                  <c:v>2.5299999999999998</c:v>
                </c:pt>
                <c:pt idx="507" formatCode="General">
                  <c:v>2.5350000000000001</c:v>
                </c:pt>
                <c:pt idx="508" formatCode="General">
                  <c:v>2.54</c:v>
                </c:pt>
                <c:pt idx="509" formatCode="General">
                  <c:v>2.5449999999999999</c:v>
                </c:pt>
                <c:pt idx="510" formatCode="General">
                  <c:v>2.5499999999999998</c:v>
                </c:pt>
                <c:pt idx="511" formatCode="General">
                  <c:v>2.5550000000000002</c:v>
                </c:pt>
                <c:pt idx="512" formatCode="General">
                  <c:v>2.56</c:v>
                </c:pt>
                <c:pt idx="513" formatCode="General">
                  <c:v>2.5649999999999999</c:v>
                </c:pt>
                <c:pt idx="514" formatCode="General">
                  <c:v>2.57</c:v>
                </c:pt>
                <c:pt idx="515" formatCode="General">
                  <c:v>2.5750000000000002</c:v>
                </c:pt>
                <c:pt idx="516" formatCode="General">
                  <c:v>2.58</c:v>
                </c:pt>
                <c:pt idx="517" formatCode="General">
                  <c:v>2.585</c:v>
                </c:pt>
                <c:pt idx="518" formatCode="General">
                  <c:v>2.59</c:v>
                </c:pt>
                <c:pt idx="519" formatCode="General">
                  <c:v>2.5950000000000002</c:v>
                </c:pt>
                <c:pt idx="520" formatCode="General">
                  <c:v>2.6</c:v>
                </c:pt>
                <c:pt idx="521" formatCode="General">
                  <c:v>2.605</c:v>
                </c:pt>
                <c:pt idx="522" formatCode="General">
                  <c:v>2.61</c:v>
                </c:pt>
                <c:pt idx="523" formatCode="General">
                  <c:v>2.6150000000000002</c:v>
                </c:pt>
                <c:pt idx="524" formatCode="General">
                  <c:v>2.62</c:v>
                </c:pt>
                <c:pt idx="525" formatCode="General">
                  <c:v>2.625</c:v>
                </c:pt>
                <c:pt idx="526" formatCode="General">
                  <c:v>2.63</c:v>
                </c:pt>
                <c:pt idx="527" formatCode="General">
                  <c:v>2.6349999999999998</c:v>
                </c:pt>
                <c:pt idx="528" formatCode="General">
                  <c:v>2.64</c:v>
                </c:pt>
                <c:pt idx="529" formatCode="General">
                  <c:v>2.645</c:v>
                </c:pt>
                <c:pt idx="530" formatCode="General">
                  <c:v>2.65</c:v>
                </c:pt>
                <c:pt idx="531" formatCode="General">
                  <c:v>2.6549999999999998</c:v>
                </c:pt>
                <c:pt idx="532" formatCode="General">
                  <c:v>2.66</c:v>
                </c:pt>
                <c:pt idx="533" formatCode="General">
                  <c:v>2.665</c:v>
                </c:pt>
                <c:pt idx="534" formatCode="General">
                  <c:v>2.67</c:v>
                </c:pt>
                <c:pt idx="535" formatCode="General">
                  <c:v>2.6749999999999998</c:v>
                </c:pt>
                <c:pt idx="536" formatCode="General">
                  <c:v>2.68</c:v>
                </c:pt>
                <c:pt idx="537" formatCode="General">
                  <c:v>2.6850000000000001</c:v>
                </c:pt>
                <c:pt idx="538" formatCode="General">
                  <c:v>2.69</c:v>
                </c:pt>
                <c:pt idx="539" formatCode="General">
                  <c:v>2.6949999999999998</c:v>
                </c:pt>
                <c:pt idx="540" formatCode="General">
                  <c:v>2.7</c:v>
                </c:pt>
                <c:pt idx="541" formatCode="General">
                  <c:v>2.7050000000000001</c:v>
                </c:pt>
                <c:pt idx="542" formatCode="General">
                  <c:v>2.71</c:v>
                </c:pt>
                <c:pt idx="543" formatCode="General">
                  <c:v>2.7149999999999999</c:v>
                </c:pt>
                <c:pt idx="544" formatCode="General">
                  <c:v>2.72</c:v>
                </c:pt>
                <c:pt idx="545" formatCode="General">
                  <c:v>2.7250000000000001</c:v>
                </c:pt>
                <c:pt idx="546" formatCode="General">
                  <c:v>2.73</c:v>
                </c:pt>
                <c:pt idx="547" formatCode="General">
                  <c:v>2.7349999999999999</c:v>
                </c:pt>
                <c:pt idx="548" formatCode="General">
                  <c:v>2.74</c:v>
                </c:pt>
                <c:pt idx="549" formatCode="General">
                  <c:v>2.7450000000000001</c:v>
                </c:pt>
                <c:pt idx="550" formatCode="General">
                  <c:v>2.75</c:v>
                </c:pt>
                <c:pt idx="551" formatCode="General">
                  <c:v>2.7549999999999999</c:v>
                </c:pt>
                <c:pt idx="552" formatCode="General">
                  <c:v>2.76</c:v>
                </c:pt>
                <c:pt idx="553" formatCode="General">
                  <c:v>2.7650000000000001</c:v>
                </c:pt>
                <c:pt idx="554" formatCode="General">
                  <c:v>2.77</c:v>
                </c:pt>
                <c:pt idx="555" formatCode="General">
                  <c:v>2.7749999999999999</c:v>
                </c:pt>
                <c:pt idx="556" formatCode="General">
                  <c:v>2.78</c:v>
                </c:pt>
                <c:pt idx="557" formatCode="General">
                  <c:v>2.7850000000000001</c:v>
                </c:pt>
                <c:pt idx="558" formatCode="General">
                  <c:v>2.79</c:v>
                </c:pt>
                <c:pt idx="559" formatCode="General">
                  <c:v>2.7949999999999999</c:v>
                </c:pt>
                <c:pt idx="560" formatCode="General">
                  <c:v>2.8</c:v>
                </c:pt>
                <c:pt idx="561" formatCode="General">
                  <c:v>2.8050000000000002</c:v>
                </c:pt>
                <c:pt idx="562" formatCode="General">
                  <c:v>2.81</c:v>
                </c:pt>
                <c:pt idx="563" formatCode="General">
                  <c:v>2.8149999999999999</c:v>
                </c:pt>
                <c:pt idx="564" formatCode="General">
                  <c:v>2.82</c:v>
                </c:pt>
                <c:pt idx="565" formatCode="General">
                  <c:v>2.8250000000000002</c:v>
                </c:pt>
                <c:pt idx="566" formatCode="General">
                  <c:v>2.83</c:v>
                </c:pt>
                <c:pt idx="567" formatCode="General">
                  <c:v>2.835</c:v>
                </c:pt>
                <c:pt idx="568" formatCode="General">
                  <c:v>2.84</c:v>
                </c:pt>
                <c:pt idx="569" formatCode="General">
                  <c:v>2.8450000000000002</c:v>
                </c:pt>
                <c:pt idx="570" formatCode="General">
                  <c:v>2.85</c:v>
                </c:pt>
                <c:pt idx="571" formatCode="General">
                  <c:v>2.855</c:v>
                </c:pt>
                <c:pt idx="572" formatCode="General">
                  <c:v>2.86</c:v>
                </c:pt>
                <c:pt idx="573" formatCode="General">
                  <c:v>2.8650000000000002</c:v>
                </c:pt>
                <c:pt idx="574" formatCode="General">
                  <c:v>2.87</c:v>
                </c:pt>
                <c:pt idx="575" formatCode="General">
                  <c:v>2.875</c:v>
                </c:pt>
                <c:pt idx="576" formatCode="General">
                  <c:v>2.88</c:v>
                </c:pt>
                <c:pt idx="577" formatCode="General">
                  <c:v>2.8849999999999998</c:v>
                </c:pt>
                <c:pt idx="578" formatCode="General">
                  <c:v>2.89</c:v>
                </c:pt>
                <c:pt idx="579" formatCode="General">
                  <c:v>2.895</c:v>
                </c:pt>
                <c:pt idx="580" formatCode="General">
                  <c:v>2.9</c:v>
                </c:pt>
                <c:pt idx="581" formatCode="General">
                  <c:v>2.9049999999999998</c:v>
                </c:pt>
                <c:pt idx="582" formatCode="General">
                  <c:v>2.91</c:v>
                </c:pt>
                <c:pt idx="583" formatCode="General">
                  <c:v>2.915</c:v>
                </c:pt>
                <c:pt idx="584" formatCode="General">
                  <c:v>2.92</c:v>
                </c:pt>
                <c:pt idx="585" formatCode="General">
                  <c:v>2.9249999999999998</c:v>
                </c:pt>
                <c:pt idx="586" formatCode="General">
                  <c:v>2.93</c:v>
                </c:pt>
                <c:pt idx="587" formatCode="General">
                  <c:v>2.9350000000000001</c:v>
                </c:pt>
                <c:pt idx="588" formatCode="General">
                  <c:v>2.94</c:v>
                </c:pt>
                <c:pt idx="589" formatCode="General">
                  <c:v>2.9449999999999998</c:v>
                </c:pt>
                <c:pt idx="590" formatCode="General">
                  <c:v>2.95</c:v>
                </c:pt>
                <c:pt idx="591" formatCode="General">
                  <c:v>2.9550000000000001</c:v>
                </c:pt>
                <c:pt idx="592" formatCode="General">
                  <c:v>2.96</c:v>
                </c:pt>
                <c:pt idx="593" formatCode="General">
                  <c:v>2.9649999999999999</c:v>
                </c:pt>
                <c:pt idx="594" formatCode="General">
                  <c:v>2.97</c:v>
                </c:pt>
                <c:pt idx="595" formatCode="General">
                  <c:v>2.9750000000000001</c:v>
                </c:pt>
                <c:pt idx="596" formatCode="General">
                  <c:v>2.98</c:v>
                </c:pt>
                <c:pt idx="597" formatCode="General">
                  <c:v>2.9849999999999999</c:v>
                </c:pt>
                <c:pt idx="598" formatCode="General">
                  <c:v>2.99</c:v>
                </c:pt>
                <c:pt idx="599" formatCode="General">
                  <c:v>2.9950000000000001</c:v>
                </c:pt>
                <c:pt idx="600" formatCode="General">
                  <c:v>3</c:v>
                </c:pt>
                <c:pt idx="601" formatCode="General">
                  <c:v>3.0049999999999999</c:v>
                </c:pt>
                <c:pt idx="602" formatCode="General">
                  <c:v>3.01</c:v>
                </c:pt>
                <c:pt idx="603" formatCode="General">
                  <c:v>3.0150000000000001</c:v>
                </c:pt>
                <c:pt idx="604" formatCode="General">
                  <c:v>3.02</c:v>
                </c:pt>
                <c:pt idx="605" formatCode="General">
                  <c:v>3.0249999999999999</c:v>
                </c:pt>
                <c:pt idx="606" formatCode="General">
                  <c:v>3.03</c:v>
                </c:pt>
                <c:pt idx="607" formatCode="General">
                  <c:v>3.0350000000000001</c:v>
                </c:pt>
                <c:pt idx="608" formatCode="General">
                  <c:v>3.04</c:v>
                </c:pt>
                <c:pt idx="609" formatCode="General">
                  <c:v>3.0449999999999999</c:v>
                </c:pt>
                <c:pt idx="610" formatCode="General">
                  <c:v>3.05</c:v>
                </c:pt>
                <c:pt idx="611" formatCode="General">
                  <c:v>3.0550000000000002</c:v>
                </c:pt>
                <c:pt idx="612" formatCode="General">
                  <c:v>3.06</c:v>
                </c:pt>
                <c:pt idx="613" formatCode="General">
                  <c:v>3.0649999999999999</c:v>
                </c:pt>
                <c:pt idx="614" formatCode="General">
                  <c:v>3.07</c:v>
                </c:pt>
                <c:pt idx="615" formatCode="General">
                  <c:v>3.0750000000000002</c:v>
                </c:pt>
                <c:pt idx="616" formatCode="General">
                  <c:v>3.08</c:v>
                </c:pt>
                <c:pt idx="617" formatCode="General">
                  <c:v>3.085</c:v>
                </c:pt>
                <c:pt idx="618" formatCode="General">
                  <c:v>3.09</c:v>
                </c:pt>
                <c:pt idx="619" formatCode="General">
                  <c:v>3.0950000000000002</c:v>
                </c:pt>
                <c:pt idx="620" formatCode="General">
                  <c:v>3.1</c:v>
                </c:pt>
                <c:pt idx="621" formatCode="General">
                  <c:v>3.105</c:v>
                </c:pt>
                <c:pt idx="622" formatCode="General">
                  <c:v>3.11</c:v>
                </c:pt>
                <c:pt idx="623" formatCode="General">
                  <c:v>3.1150000000000002</c:v>
                </c:pt>
                <c:pt idx="624" formatCode="General">
                  <c:v>3.12</c:v>
                </c:pt>
                <c:pt idx="625" formatCode="General">
                  <c:v>3.125</c:v>
                </c:pt>
                <c:pt idx="626" formatCode="General">
                  <c:v>3.13</c:v>
                </c:pt>
                <c:pt idx="627" formatCode="General">
                  <c:v>3.1349999999999998</c:v>
                </c:pt>
                <c:pt idx="628" formatCode="General">
                  <c:v>3.14</c:v>
                </c:pt>
                <c:pt idx="629" formatCode="General">
                  <c:v>3.145</c:v>
                </c:pt>
                <c:pt idx="630" formatCode="General">
                  <c:v>3.15</c:v>
                </c:pt>
                <c:pt idx="631" formatCode="General">
                  <c:v>3.1549999999999998</c:v>
                </c:pt>
                <c:pt idx="632" formatCode="General">
                  <c:v>3.16</c:v>
                </c:pt>
                <c:pt idx="633" formatCode="General">
                  <c:v>3.165</c:v>
                </c:pt>
                <c:pt idx="634" formatCode="General">
                  <c:v>3.17</c:v>
                </c:pt>
                <c:pt idx="635" formatCode="General">
                  <c:v>3.1749999999999998</c:v>
                </c:pt>
                <c:pt idx="636" formatCode="General">
                  <c:v>3.18</c:v>
                </c:pt>
                <c:pt idx="637" formatCode="General">
                  <c:v>3.1850000000000001</c:v>
                </c:pt>
                <c:pt idx="638" formatCode="General">
                  <c:v>3.19</c:v>
                </c:pt>
                <c:pt idx="639" formatCode="General">
                  <c:v>3.1949999999999998</c:v>
                </c:pt>
                <c:pt idx="640" formatCode="General">
                  <c:v>3.2</c:v>
                </c:pt>
                <c:pt idx="641" formatCode="General">
                  <c:v>3.2050000000000001</c:v>
                </c:pt>
                <c:pt idx="642" formatCode="General">
                  <c:v>3.21</c:v>
                </c:pt>
                <c:pt idx="643" formatCode="General">
                  <c:v>3.2149999999999999</c:v>
                </c:pt>
                <c:pt idx="644" formatCode="General">
                  <c:v>3.22</c:v>
                </c:pt>
                <c:pt idx="645" formatCode="General">
                  <c:v>3.2250000000000001</c:v>
                </c:pt>
                <c:pt idx="646" formatCode="General">
                  <c:v>3.23</c:v>
                </c:pt>
                <c:pt idx="647" formatCode="General">
                  <c:v>3.2349999999999999</c:v>
                </c:pt>
                <c:pt idx="648" formatCode="General">
                  <c:v>3.24</c:v>
                </c:pt>
                <c:pt idx="649" formatCode="General">
                  <c:v>3.2450000000000001</c:v>
                </c:pt>
                <c:pt idx="650" formatCode="General">
                  <c:v>3.25</c:v>
                </c:pt>
                <c:pt idx="651" formatCode="General">
                  <c:v>3.2549999999999999</c:v>
                </c:pt>
                <c:pt idx="652" formatCode="General">
                  <c:v>3.26</c:v>
                </c:pt>
                <c:pt idx="653" formatCode="General">
                  <c:v>3.2650000000000001</c:v>
                </c:pt>
                <c:pt idx="654" formatCode="General">
                  <c:v>3.27</c:v>
                </c:pt>
                <c:pt idx="655" formatCode="General">
                  <c:v>3.2749999999999999</c:v>
                </c:pt>
                <c:pt idx="656" formatCode="General">
                  <c:v>3.28</c:v>
                </c:pt>
                <c:pt idx="657" formatCode="General">
                  <c:v>3.2850000000000001</c:v>
                </c:pt>
                <c:pt idx="658" formatCode="General">
                  <c:v>3.29</c:v>
                </c:pt>
                <c:pt idx="659" formatCode="General">
                  <c:v>3.2949999999999999</c:v>
                </c:pt>
                <c:pt idx="660" formatCode="General">
                  <c:v>3.3</c:v>
                </c:pt>
                <c:pt idx="661" formatCode="General">
                  <c:v>3.3050000000000002</c:v>
                </c:pt>
                <c:pt idx="662" formatCode="General">
                  <c:v>3.31</c:v>
                </c:pt>
                <c:pt idx="663" formatCode="General">
                  <c:v>3.3149999999999999</c:v>
                </c:pt>
                <c:pt idx="664" formatCode="General">
                  <c:v>3.32</c:v>
                </c:pt>
                <c:pt idx="665" formatCode="General">
                  <c:v>3.3250000000000002</c:v>
                </c:pt>
                <c:pt idx="666" formatCode="General">
                  <c:v>3.33</c:v>
                </c:pt>
                <c:pt idx="667" formatCode="General">
                  <c:v>3.335</c:v>
                </c:pt>
                <c:pt idx="668" formatCode="General">
                  <c:v>3.34</c:v>
                </c:pt>
                <c:pt idx="669" formatCode="General">
                  <c:v>3.3450000000000002</c:v>
                </c:pt>
                <c:pt idx="670" formatCode="General">
                  <c:v>3.35</c:v>
                </c:pt>
                <c:pt idx="671" formatCode="General">
                  <c:v>3.355</c:v>
                </c:pt>
                <c:pt idx="672" formatCode="General">
                  <c:v>3.36</c:v>
                </c:pt>
                <c:pt idx="673" formatCode="General">
                  <c:v>3.3650000000000002</c:v>
                </c:pt>
                <c:pt idx="674" formatCode="General">
                  <c:v>3.37</c:v>
                </c:pt>
                <c:pt idx="675" formatCode="General">
                  <c:v>3.375</c:v>
                </c:pt>
                <c:pt idx="676" formatCode="General">
                  <c:v>3.38</c:v>
                </c:pt>
                <c:pt idx="677" formatCode="General">
                  <c:v>3.3849999999999998</c:v>
                </c:pt>
                <c:pt idx="678" formatCode="General">
                  <c:v>3.39</c:v>
                </c:pt>
                <c:pt idx="679" formatCode="General">
                  <c:v>3.395</c:v>
                </c:pt>
                <c:pt idx="680" formatCode="General">
                  <c:v>3.4</c:v>
                </c:pt>
                <c:pt idx="681" formatCode="General">
                  <c:v>3.4049999999999998</c:v>
                </c:pt>
                <c:pt idx="682" formatCode="General">
                  <c:v>3.41</c:v>
                </c:pt>
                <c:pt idx="683" formatCode="General">
                  <c:v>3.415</c:v>
                </c:pt>
                <c:pt idx="684" formatCode="General">
                  <c:v>3.42</c:v>
                </c:pt>
                <c:pt idx="685" formatCode="General">
                  <c:v>3.4249999999999998</c:v>
                </c:pt>
                <c:pt idx="686" formatCode="General">
                  <c:v>3.43</c:v>
                </c:pt>
                <c:pt idx="687" formatCode="General">
                  <c:v>3.4350000000000001</c:v>
                </c:pt>
                <c:pt idx="688" formatCode="General">
                  <c:v>3.44</c:v>
                </c:pt>
                <c:pt idx="689" formatCode="General">
                  <c:v>3.4449999999999998</c:v>
                </c:pt>
                <c:pt idx="690" formatCode="General">
                  <c:v>3.45</c:v>
                </c:pt>
                <c:pt idx="691" formatCode="General">
                  <c:v>3.4550000000000001</c:v>
                </c:pt>
                <c:pt idx="692" formatCode="General">
                  <c:v>3.46</c:v>
                </c:pt>
                <c:pt idx="693" formatCode="General">
                  <c:v>3.4649999999999999</c:v>
                </c:pt>
                <c:pt idx="694" formatCode="General">
                  <c:v>3.47</c:v>
                </c:pt>
                <c:pt idx="695" formatCode="General">
                  <c:v>3.4750000000000001</c:v>
                </c:pt>
                <c:pt idx="696" formatCode="General">
                  <c:v>3.48</c:v>
                </c:pt>
                <c:pt idx="697" formatCode="General">
                  <c:v>3.4849999999999999</c:v>
                </c:pt>
                <c:pt idx="698" formatCode="General">
                  <c:v>3.49</c:v>
                </c:pt>
              </c:numCache>
            </c:numRef>
          </c:xVal>
          <c:yVal>
            <c:numRef>
              <c:f>DONNEES!$W$2:$W$700</c:f>
              <c:numCache>
                <c:formatCode>0.0</c:formatCode>
                <c:ptCount val="699"/>
                <c:pt idx="0">
                  <c:v>0.393360250320819</c:v>
                </c:pt>
                <c:pt idx="1">
                  <c:v>0.38910410870812501</c:v>
                </c:pt>
                <c:pt idx="2">
                  <c:v>0.38578065031640002</c:v>
                </c:pt>
                <c:pt idx="3">
                  <c:v>0.38497095864778202</c:v>
                </c:pt>
                <c:pt idx="4">
                  <c:v>0.387953643201635</c:v>
                </c:pt>
                <c:pt idx="5">
                  <c:v>0.39474376343890299</c:v>
                </c:pt>
                <c:pt idx="6">
                  <c:v>0.40338429553138599</c:v>
                </c:pt>
                <c:pt idx="7">
                  <c:v>0.40982300896526502</c:v>
                </c:pt>
                <c:pt idx="8">
                  <c:v>0.40850268361308301</c:v>
                </c:pt>
                <c:pt idx="9">
                  <c:v>0.393495089963662</c:v>
                </c:pt>
                <c:pt idx="10">
                  <c:v>0.35972418516614502</c:v>
                </c:pt>
                <c:pt idx="11">
                  <c:v>0.30367979309923598</c:v>
                </c:pt>
                <c:pt idx="12">
                  <c:v>0.22312589110151301</c:v>
                </c:pt>
                <c:pt idx="13">
                  <c:v>0.11568432720055701</c:v>
                </c:pt>
                <c:pt idx="14">
                  <c:v>-2.32737905694403E-2</c:v>
                </c:pt>
                <c:pt idx="15">
                  <c:v>-0.202493298532993</c:v>
                </c:pt>
                <c:pt idx="16">
                  <c:v>-0.43533322323391699</c:v>
                </c:pt>
                <c:pt idx="17">
                  <c:v>-0.73808205988777098</c:v>
                </c:pt>
                <c:pt idx="18">
                  <c:v>-1.12605114257378</c:v>
                </c:pt>
                <c:pt idx="19">
                  <c:v>-1.6083928795967399</c:v>
                </c:pt>
                <c:pt idx="20">
                  <c:v>-2.1833731922235202</c:v>
                </c:pt>
                <c:pt idx="21">
                  <c:v>-2.8360100023220101</c:v>
                </c:pt>
                <c:pt idx="22">
                  <c:v>-3.5393707355838</c:v>
                </c:pt>
                <c:pt idx="23">
                  <c:v>-4.25952328838199</c:v>
                </c:pt>
                <c:pt idx="24">
                  <c:v>-4.9626220358153104</c:v>
                </c:pt>
                <c:pt idx="25">
                  <c:v>-5.6215647558057</c:v>
                </c:pt>
                <c:pt idx="26">
                  <c:v>-6.21969231334662</c:v>
                </c:pt>
                <c:pt idx="27">
                  <c:v>-6.7503036088971902</c:v>
                </c:pt>
                <c:pt idx="28">
                  <c:v>-7.2128249266918898</c:v>
                </c:pt>
                <c:pt idx="29">
                  <c:v>-7.6082443728432896</c:v>
                </c:pt>
                <c:pt idx="30">
                  <c:v>-7.9368426572798203</c:v>
                </c:pt>
                <c:pt idx="31">
                  <c:v>-8.1999574138261995</c:v>
                </c:pt>
                <c:pt idx="32">
                  <c:v>-8.4051163761473209</c:v>
                </c:pt>
                <c:pt idx="33">
                  <c:v>-8.5716281714695999</c:v>
                </c:pt>
                <c:pt idx="34">
                  <c:v>-8.7329152370243595</c:v>
                </c:pt>
                <c:pt idx="35">
                  <c:v>-8.9331572694129804</c:v>
                </c:pt>
                <c:pt idx="36">
                  <c:v>-9.2186670988698705</c:v>
                </c:pt>
                <c:pt idx="37">
                  <c:v>-9.6271832085798597</c:v>
                </c:pt>
                <c:pt idx="38">
                  <c:v>-10.1790958225243</c:v>
                </c:pt>
                <c:pt idx="39">
                  <c:v>-10.8729494840911</c:v>
                </c:pt>
                <c:pt idx="40">
                  <c:v>-11.6847084036096</c:v>
                </c:pt>
                <c:pt idx="41">
                  <c:v>-12.568534907629299</c:v>
                </c:pt>
                <c:pt idx="42">
                  <c:v>-13.457652023310899</c:v>
                </c:pt>
                <c:pt idx="43">
                  <c:v>-14.2665206807761</c:v>
                </c:pt>
                <c:pt idx="44">
                  <c:v>-14.897569056656099</c:v>
                </c:pt>
                <c:pt idx="45">
                  <c:v>-15.2547216726673</c:v>
                </c:pt>
                <c:pt idx="46">
                  <c:v>-15.2619169841216</c:v>
                </c:pt>
                <c:pt idx="47">
                  <c:v>-14.8804408221449</c:v>
                </c:pt>
                <c:pt idx="48">
                  <c:v>-14.1178690823567</c:v>
                </c:pt>
                <c:pt idx="49">
                  <c:v>-13.024930744822401</c:v>
                </c:pt>
                <c:pt idx="50">
                  <c:v>-11.682184297319001</c:v>
                </c:pt>
                <c:pt idx="51">
                  <c:v>-10.1822061860047</c:v>
                </c:pt>
                <c:pt idx="52">
                  <c:v>-8.6132361634947898</c:v>
                </c:pt>
                <c:pt idx="53">
                  <c:v>-7.04795133000151</c:v>
                </c:pt>
                <c:pt idx="54">
                  <c:v>-5.5382585594757296</c:v>
                </c:pt>
                <c:pt idx="55">
                  <c:v>-4.1149809049547796</c:v>
                </c:pt>
                <c:pt idx="56">
                  <c:v>-2.7904067051096102</c:v>
                </c:pt>
                <c:pt idx="57">
                  <c:v>-1.5617645264536499</c:v>
                </c:pt>
                <c:pt idx="58">
                  <c:v>-0.41450314925625897</c:v>
                </c:pt>
                <c:pt idx="59">
                  <c:v>0.67467287402236398</c:v>
                </c:pt>
                <c:pt idx="60">
                  <c:v>1.7343422018646399</c:v>
                </c:pt>
                <c:pt idx="61">
                  <c:v>2.7938981425226199</c:v>
                </c:pt>
                <c:pt idx="62">
                  <c:v>3.8783392150989999</c:v>
                </c:pt>
                <c:pt idx="63">
                  <c:v>5.0036108747365899</c:v>
                </c:pt>
                <c:pt idx="64">
                  <c:v>6.1742493225697404</c:v>
                </c:pt>
                <c:pt idx="65">
                  <c:v>7.3845636064316498</c:v>
                </c:pt>
                <c:pt idx="66">
                  <c:v>8.6232695175915097</c:v>
                </c:pt>
                <c:pt idx="67">
                  <c:v>9.8799647997738091</c:v>
                </c:pt>
                <c:pt idx="68">
                  <c:v>11.150822518770701</c:v>
                </c:pt>
                <c:pt idx="69">
                  <c:v>12.440887584304299</c:v>
                </c:pt>
                <c:pt idx="70">
                  <c:v>13.7615130423337</c:v>
                </c:pt>
                <c:pt idx="71">
                  <c:v>15.123427190450601</c:v>
                </c:pt>
                <c:pt idx="72">
                  <c:v>16.527936123544901</c:v>
                </c:pt>
                <c:pt idx="73">
                  <c:v>17.959964039631998</c:v>
                </c:pt>
                <c:pt idx="74">
                  <c:v>19.3864092844609</c:v>
                </c:pt>
                <c:pt idx="75">
                  <c:v>20.761592307318701</c:v>
                </c:pt>
                <c:pt idx="76">
                  <c:v>22.038915230255402</c:v>
                </c:pt>
                <c:pt idx="77">
                  <c:v>23.1851847618438</c:v>
                </c:pt>
                <c:pt idx="78">
                  <c:v>24.192458215464701</c:v>
                </c:pt>
                <c:pt idx="79">
                  <c:v>25.0825804105502</c:v>
                </c:pt>
                <c:pt idx="80">
                  <c:v>25.901912190227701</c:v>
                </c:pt>
                <c:pt idx="81">
                  <c:v>26.7073483008128</c:v>
                </c:pt>
                <c:pt idx="82">
                  <c:v>27.548190506555802</c:v>
                </c:pt>
                <c:pt idx="83">
                  <c:v>28.450348503124999</c:v>
                </c:pt>
                <c:pt idx="84">
                  <c:v>29.408830162207899</c:v>
                </c:pt>
                <c:pt idx="85">
                  <c:v>30.391619423437199</c:v>
                </c:pt>
                <c:pt idx="86">
                  <c:v>31.3537904270826</c:v>
                </c:pt>
                <c:pt idx="87">
                  <c:v>32.256626047793198</c:v>
                </c:pt>
                <c:pt idx="88">
                  <c:v>33.084242060427499</c:v>
                </c:pt>
                <c:pt idx="89">
                  <c:v>33.850875654130498</c:v>
                </c:pt>
                <c:pt idx="90">
                  <c:v>34.595586976837303</c:v>
                </c:pt>
                <c:pt idx="91">
                  <c:v>35.366342102131803</c:v>
                </c:pt>
                <c:pt idx="92">
                  <c:v>36.200091749345702</c:v>
                </c:pt>
                <c:pt idx="93">
                  <c:v>37.107398025748502</c:v>
                </c:pt>
                <c:pt idx="94">
                  <c:v>38.068392161435099</c:v>
                </c:pt>
                <c:pt idx="95">
                  <c:v>39.042047847912102</c:v>
                </c:pt>
                <c:pt idx="96">
                  <c:v>39.984987934673299</c:v>
                </c:pt>
                <c:pt idx="97">
                  <c:v>40.871811408301099</c:v>
                </c:pt>
                <c:pt idx="98">
                  <c:v>41.708083063968303</c:v>
                </c:pt>
                <c:pt idx="99">
                  <c:v>42.530078829109698</c:v>
                </c:pt>
                <c:pt idx="100">
                  <c:v>43.390923856195499</c:v>
                </c:pt>
                <c:pt idx="101">
                  <c:v>44.338598262905698</c:v>
                </c:pt>
                <c:pt idx="102">
                  <c:v>45.394973022153998</c:v>
                </c:pt>
                <c:pt idx="103">
                  <c:v>46.544959759519102</c:v>
                </c:pt>
                <c:pt idx="104">
                  <c:v>47.7408635720398</c:v>
                </c:pt>
                <c:pt idx="105">
                  <c:v>48.920609949949302</c:v>
                </c:pt>
                <c:pt idx="106">
                  <c:v>50.032420360963997</c:v>
                </c:pt>
                <c:pt idx="107">
                  <c:v>51.055612013343001</c:v>
                </c:pt>
                <c:pt idx="108">
                  <c:v>52.008936499139601</c:v>
                </c:pt>
                <c:pt idx="109">
                  <c:v>52.943325693153596</c:v>
                </c:pt>
                <c:pt idx="110">
                  <c:v>53.9223732627378</c:v>
                </c:pt>
                <c:pt idx="111">
                  <c:v>54.998464856065702</c:v>
                </c:pt>
                <c:pt idx="112">
                  <c:v>56.193526745510802</c:v>
                </c:pt>
                <c:pt idx="113">
                  <c:v>57.490947680050901</c:v>
                </c:pt>
                <c:pt idx="114">
                  <c:v>58.840725329898</c:v>
                </c:pt>
                <c:pt idx="115">
                  <c:v>60.175189548620203</c:v>
                </c:pt>
                <c:pt idx="116">
                  <c:v>61.4293782220116</c:v>
                </c:pt>
                <c:pt idx="117">
                  <c:v>62.5591620181998</c:v>
                </c:pt>
                <c:pt idx="118">
                  <c:v>63.551542208688197</c:v>
                </c:pt>
                <c:pt idx="119">
                  <c:v>64.4244868655245</c:v>
                </c:pt>
                <c:pt idx="120">
                  <c:v>65.217155268246202</c:v>
                </c:pt>
                <c:pt idx="121">
                  <c:v>65.974293050928296</c:v>
                </c:pt>
                <c:pt idx="122">
                  <c:v>66.730108772904103</c:v>
                </c:pt>
                <c:pt idx="123">
                  <c:v>67.496661519369994</c:v>
                </c:pt>
                <c:pt idx="124">
                  <c:v>68.259920417954902</c:v>
                </c:pt>
                <c:pt idx="125">
                  <c:v>68.984047475213004</c:v>
                </c:pt>
                <c:pt idx="126">
                  <c:v>69.622183789567003</c:v>
                </c:pt>
                <c:pt idx="127">
                  <c:v>70.130752795797804</c:v>
                </c:pt>
                <c:pt idx="128">
                  <c:v>70.483929971545294</c:v>
                </c:pt>
                <c:pt idx="129">
                  <c:v>70.684917679265297</c:v>
                </c:pt>
                <c:pt idx="130">
                  <c:v>70.770766060928196</c:v>
                </c:pt>
                <c:pt idx="131">
                  <c:v>70.808160491339194</c:v>
                </c:pt>
                <c:pt idx="132">
                  <c:v>70.879518755188798</c:v>
                </c:pt>
                <c:pt idx="133">
                  <c:v>71.0618466450466</c:v>
                </c:pt>
                <c:pt idx="134">
                  <c:v>71.404009393012601</c:v>
                </c:pt>
                <c:pt idx="135">
                  <c:v>71.909898110582702</c:v>
                </c:pt>
                <c:pt idx="136">
                  <c:v>72.534274762413503</c:v>
                </c:pt>
                <c:pt idx="137">
                  <c:v>73.194545818614898</c:v>
                </c:pt>
                <c:pt idx="138">
                  <c:v>73.796182155152593</c:v>
                </c:pt>
                <c:pt idx="139">
                  <c:v>74.2640910008475</c:v>
                </c:pt>
                <c:pt idx="140">
                  <c:v>74.569560539265595</c:v>
                </c:pt>
                <c:pt idx="141">
                  <c:v>74.743859910639401</c:v>
                </c:pt>
                <c:pt idx="142">
                  <c:v>74.874228355286803</c:v>
                </c:pt>
                <c:pt idx="143">
                  <c:v>75.083146481016996</c:v>
                </c:pt>
                <c:pt idx="144">
                  <c:v>75.495315997270495</c:v>
                </c:pt>
                <c:pt idx="145">
                  <c:v>76.198877684699596</c:v>
                </c:pt>
                <c:pt idx="146">
                  <c:v>77.209763160271706</c:v>
                </c:pt>
                <c:pt idx="147">
                  <c:v>78.450866115013298</c:v>
                </c:pt>
                <c:pt idx="148">
                  <c:v>79.757672552642802</c:v>
                </c:pt>
                <c:pt idx="149">
                  <c:v>80.914866979428794</c:v>
                </c:pt>
                <c:pt idx="150">
                  <c:v>81.714720801673707</c:v>
                </c:pt>
                <c:pt idx="151">
                  <c:v>82.015665320096403</c:v>
                </c:pt>
                <c:pt idx="152">
                  <c:v>81.778058830884007</c:v>
                </c:pt>
                <c:pt idx="153">
                  <c:v>81.065755069207498</c:v>
                </c:pt>
                <c:pt idx="154">
                  <c:v>80.018325006835695</c:v>
                </c:pt>
                <c:pt idx="155">
                  <c:v>78.808753694838998</c:v>
                </c:pt>
                <c:pt idx="156">
                  <c:v>77.601048461785396</c:v>
                </c:pt>
                <c:pt idx="157">
                  <c:v>76.515991992248104</c:v>
                </c:pt>
                <c:pt idx="158">
                  <c:v>75.608490842403299</c:v>
                </c:pt>
                <c:pt idx="159">
                  <c:v>74.859676514102006</c:v>
                </c:pt>
                <c:pt idx="160">
                  <c:v>74.188134860558705</c:v>
                </c:pt>
                <c:pt idx="161">
                  <c:v>73.482152502379805</c:v>
                </c:pt>
                <c:pt idx="162">
                  <c:v>72.646752104001806</c:v>
                </c:pt>
                <c:pt idx="163">
                  <c:v>71.649435220218507</c:v>
                </c:pt>
                <c:pt idx="164">
                  <c:v>70.544247057557101</c:v>
                </c:pt>
                <c:pt idx="165">
                  <c:v>69.460174490001506</c:v>
                </c:pt>
                <c:pt idx="166">
                  <c:v>68.555547372607705</c:v>
                </c:pt>
                <c:pt idx="167">
                  <c:v>67.957060272415902</c:v>
                </c:pt>
                <c:pt idx="168">
                  <c:v>67.710490933061706</c:v>
                </c:pt>
                <c:pt idx="169">
                  <c:v>67.764808923980297</c:v>
                </c:pt>
                <c:pt idx="170">
                  <c:v>67.994817638393002</c:v>
                </c:pt>
                <c:pt idx="171">
                  <c:v>68.249117184577202</c:v>
                </c:pt>
                <c:pt idx="172">
                  <c:v>68.400421842028805</c:v>
                </c:pt>
                <c:pt idx="173">
                  <c:v>68.378872287263505</c:v>
                </c:pt>
                <c:pt idx="174">
                  <c:v>68.181843761101106</c:v>
                </c:pt>
                <c:pt idx="175">
                  <c:v>67.866090940084703</c:v>
                </c:pt>
                <c:pt idx="176">
                  <c:v>67.532054063788195</c:v>
                </c:pt>
                <c:pt idx="177">
                  <c:v>67.305691958810201</c:v>
                </c:pt>
                <c:pt idx="178">
                  <c:v>67.317051111177506</c:v>
                </c:pt>
                <c:pt idx="179">
                  <c:v>67.673861906370405</c:v>
                </c:pt>
                <c:pt idx="180">
                  <c:v>68.433646626712601</c:v>
                </c:pt>
                <c:pt idx="181">
                  <c:v>69.583761056181999</c:v>
                </c:pt>
                <c:pt idx="182">
                  <c:v>71.039365752691197</c:v>
                </c:pt>
                <c:pt idx="183">
                  <c:v>72.663034937151707</c:v>
                </c:pt>
                <c:pt idx="184">
                  <c:v>74.300292036331996</c:v>
                </c:pt>
                <c:pt idx="185">
                  <c:v>75.818421351597607</c:v>
                </c:pt>
                <c:pt idx="186">
                  <c:v>77.135120910467407</c:v>
                </c:pt>
                <c:pt idx="187">
                  <c:v>78.2288543074052</c:v>
                </c:pt>
                <c:pt idx="188">
                  <c:v>79.130892645002703</c:v>
                </c:pt>
                <c:pt idx="189">
                  <c:v>79.905754490107</c:v>
                </c:pt>
                <c:pt idx="190">
                  <c:v>80.629106135439699</c:v>
                </c:pt>
                <c:pt idx="191">
                  <c:v>81.369887918249205</c:v>
                </c:pt>
                <c:pt idx="192">
                  <c:v>82.178681287551896</c:v>
                </c:pt>
                <c:pt idx="193">
                  <c:v>83.080364957212694</c:v>
                </c:pt>
                <c:pt idx="194">
                  <c:v>84.068312050212796</c:v>
                </c:pt>
                <c:pt idx="195">
                  <c:v>85.099924809919898</c:v>
                </c:pt>
                <c:pt idx="196">
                  <c:v>86.097073002291907</c:v>
                </c:pt>
                <c:pt idx="197">
                  <c:v>86.956899275161902</c:v>
                </c:pt>
                <c:pt idx="198">
                  <c:v>87.576329684153094</c:v>
                </c:pt>
                <c:pt idx="199">
                  <c:v>87.887641580610094</c:v>
                </c:pt>
                <c:pt idx="200">
                  <c:v>87.895112341308007</c:v>
                </c:pt>
                <c:pt idx="201">
                  <c:v>87.697829628144603</c:v>
                </c:pt>
                <c:pt idx="202">
                  <c:v>87.484456932144994</c:v>
                </c:pt>
                <c:pt idx="203">
                  <c:v>87.493407603103407</c:v>
                </c:pt>
                <c:pt idx="204">
                  <c:v>87.944863590719507</c:v>
                </c:pt>
                <c:pt idx="205">
                  <c:v>88.964837312193794</c:v>
                </c:pt>
                <c:pt idx="206">
                  <c:v>90.529852959267302</c:v>
                </c:pt>
                <c:pt idx="207">
                  <c:v>92.458687794874294</c:v>
                </c:pt>
                <c:pt idx="208">
                  <c:v>94.463863886626996</c:v>
                </c:pt>
                <c:pt idx="209">
                  <c:v>96.254552122068205</c:v>
                </c:pt>
                <c:pt idx="210">
                  <c:v>97.662351491402006</c:v>
                </c:pt>
                <c:pt idx="211">
                  <c:v>98.749738549388894</c:v>
                </c:pt>
                <c:pt idx="212">
                  <c:v>99.861327253215904</c:v>
                </c:pt>
                <c:pt idx="213">
                  <c:v>101.589250834418</c:v>
                </c:pt>
                <c:pt idx="214">
                  <c:v>104.64291308443001</c:v>
                </c:pt>
                <c:pt idx="215">
                  <c:v>109.63780209426901</c:v>
                </c:pt>
                <c:pt idx="216">
                  <c:v>116.846063044876</c:v>
                </c:pt>
                <c:pt idx="217">
                  <c:v>125.97802828497301</c:v>
                </c:pt>
                <c:pt idx="218">
                  <c:v>136.07812651998</c:v>
                </c:pt>
                <c:pt idx="219">
                  <c:v>145.606731156867</c:v>
                </c:pt>
                <c:pt idx="220">
                  <c:v>152.733539346687</c:v>
                </c:pt>
                <c:pt idx="221">
                  <c:v>155.79523459664901</c:v>
                </c:pt>
                <c:pt idx="222">
                  <c:v>153.79508879119899</c:v>
                </c:pt>
                <c:pt idx="223">
                  <c:v>146.77844059436501</c:v>
                </c:pt>
                <c:pt idx="224">
                  <c:v>135.93328434186901</c:v>
                </c:pt>
                <c:pt idx="225">
                  <c:v>123.345831657348</c:v>
                </c:pt>
                <c:pt idx="226">
                  <c:v>111.462893597031</c:v>
                </c:pt>
                <c:pt idx="227">
                  <c:v>102.427027533542</c:v>
                </c:pt>
                <c:pt idx="228">
                  <c:v>97.504444038795398</c:v>
                </c:pt>
                <c:pt idx="229">
                  <c:v>96.793627355620401</c:v>
                </c:pt>
                <c:pt idx="230">
                  <c:v>99.299093790441404</c:v>
                </c:pt>
                <c:pt idx="231">
                  <c:v>103.324678820635</c:v>
                </c:pt>
                <c:pt idx="232">
                  <c:v>107.035654510592</c:v>
                </c:pt>
                <c:pt idx="233">
                  <c:v>108.995854451258</c:v>
                </c:pt>
                <c:pt idx="234">
                  <c:v>108.515518752579</c:v>
                </c:pt>
                <c:pt idx="235">
                  <c:v>105.72951031341699</c:v>
                </c:pt>
                <c:pt idx="236">
                  <c:v>101.42556612743699</c:v>
                </c:pt>
                <c:pt idx="237">
                  <c:v>96.718552112694397</c:v>
                </c:pt>
                <c:pt idx="238">
                  <c:v>92.695925036956794</c:v>
                </c:pt>
                <c:pt idx="239">
                  <c:v>90.141529525064101</c:v>
                </c:pt>
                <c:pt idx="240">
                  <c:v>89.396889892962804</c:v>
                </c:pt>
                <c:pt idx="241">
                  <c:v>90.365036198160595</c:v>
                </c:pt>
                <c:pt idx="242">
                  <c:v>92.621083546461705</c:v>
                </c:pt>
                <c:pt idx="243">
                  <c:v>95.575361438112793</c:v>
                </c:pt>
                <c:pt idx="244">
                  <c:v>98.637211706838301</c:v>
                </c:pt>
                <c:pt idx="245">
                  <c:v>101.342332983549</c:v>
                </c:pt>
                <c:pt idx="246">
                  <c:v>103.42455901223801</c:v>
                </c:pt>
                <c:pt idx="247">
                  <c:v>104.828435305921</c:v>
                </c:pt>
                <c:pt idx="248">
                  <c:v>105.670449529075</c:v>
                </c:pt>
                <c:pt idx="249">
                  <c:v>106.165147474047</c:v>
                </c:pt>
                <c:pt idx="250">
                  <c:v>106.538162696027</c:v>
                </c:pt>
                <c:pt idx="251">
                  <c:v>106.95041909862699</c:v>
                </c:pt>
                <c:pt idx="252">
                  <c:v>107.45470212553499</c:v>
                </c:pt>
                <c:pt idx="253">
                  <c:v>107.996670639345</c:v>
                </c:pt>
                <c:pt idx="254">
                  <c:v>108.458683199522</c:v>
                </c:pt>
                <c:pt idx="255">
                  <c:v>108.730343250441</c:v>
                </c:pt>
                <c:pt idx="256">
                  <c:v>108.779412486342</c:v>
                </c:pt>
                <c:pt idx="257">
                  <c:v>108.69501138616999</c:v>
                </c:pt>
                <c:pt idx="258">
                  <c:v>108.68353077952401</c:v>
                </c:pt>
                <c:pt idx="259">
                  <c:v>109.014300656183</c:v>
                </c:pt>
                <c:pt idx="260">
                  <c:v>109.931102000439</c:v>
                </c:pt>
                <c:pt idx="261">
                  <c:v>111.559768767078</c:v>
                </c:pt>
                <c:pt idx="262">
                  <c:v>113.845574964709</c:v>
                </c:pt>
                <c:pt idx="263">
                  <c:v>116.545104509632</c:v>
                </c:pt>
                <c:pt idx="264">
                  <c:v>119.279017653697</c:v>
                </c:pt>
                <c:pt idx="265">
                  <c:v>121.631199222699</c:v>
                </c:pt>
                <c:pt idx="266">
                  <c:v>123.263671202368</c:v>
                </c:pt>
                <c:pt idx="267">
                  <c:v>124.010981222707</c:v>
                </c:pt>
                <c:pt idx="268">
                  <c:v>123.92430583391101</c:v>
                </c:pt>
                <c:pt idx="269">
                  <c:v>123.25159001776601</c:v>
                </c:pt>
                <c:pt idx="270">
                  <c:v>122.35999348726099</c:v>
                </c:pt>
                <c:pt idx="271">
                  <c:v>121.624522752096</c:v>
                </c:pt>
                <c:pt idx="272">
                  <c:v>121.317078792583</c:v>
                </c:pt>
                <c:pt idx="273">
                  <c:v>121.530099568707</c:v>
                </c:pt>
                <c:pt idx="274">
                  <c:v>122.157776781829</c:v>
                </c:pt>
                <c:pt idx="275">
                  <c:v>122.93856241508</c:v>
                </c:pt>
                <c:pt idx="276">
                  <c:v>123.542376820234</c:v>
                </c:pt>
                <c:pt idx="277">
                  <c:v>123.672398906719</c:v>
                </c:pt>
                <c:pt idx="278">
                  <c:v>123.148924884222</c:v>
                </c:pt>
                <c:pt idx="279">
                  <c:v>121.95110385744501</c:v>
                </c:pt>
                <c:pt idx="280">
                  <c:v>120.20787158730801</c:v>
                </c:pt>
                <c:pt idx="281">
                  <c:v>118.146959694419</c:v>
                </c:pt>
                <c:pt idx="282">
                  <c:v>116.0242338643</c:v>
                </c:pt>
                <c:pt idx="283">
                  <c:v>114.059437748862</c:v>
                </c:pt>
                <c:pt idx="284">
                  <c:v>112.397485546349</c:v>
                </c:pt>
                <c:pt idx="285">
                  <c:v>111.10106088827899</c:v>
                </c:pt>
                <c:pt idx="286">
                  <c:v>110.167622225508</c:v>
                </c:pt>
                <c:pt idx="287">
                  <c:v>109.55747286827101</c:v>
                </c:pt>
                <c:pt idx="288">
                  <c:v>109.22027269892099</c:v>
                </c:pt>
                <c:pt idx="289">
                  <c:v>109.112379094893</c:v>
                </c:pt>
                <c:pt idx="290">
                  <c:v>109.203050922521</c:v>
                </c:pt>
                <c:pt idx="291">
                  <c:v>109.471708838103</c:v>
                </c:pt>
                <c:pt idx="292">
                  <c:v>109.90060543700299</c:v>
                </c:pt>
                <c:pt idx="293">
                  <c:v>110.46756331610401</c:v>
                </c:pt>
                <c:pt idx="294">
                  <c:v>111.142273009913</c:v>
                </c:pt>
                <c:pt idx="295">
                  <c:v>111.88765324678801</c:v>
                </c:pt>
                <c:pt idx="296">
                  <c:v>112.665670864516</c:v>
                </c:pt>
                <c:pt idx="297">
                  <c:v>113.44534760280899</c:v>
                </c:pt>
                <c:pt idx="298">
                  <c:v>114.209903123991</c:v>
                </c:pt>
                <c:pt idx="299">
                  <c:v>114.960406170301</c:v>
                </c:pt>
                <c:pt idx="300">
                  <c:v>115.714717625874</c:v>
                </c:pt>
                <c:pt idx="301">
                  <c:v>116.502114735704</c:v>
                </c:pt>
                <c:pt idx="302">
                  <c:v>117.354994618448</c:v>
                </c:pt>
                <c:pt idx="303">
                  <c:v>118.299271821193</c:v>
                </c:pt>
                <c:pt idx="304">
                  <c:v>119.34485305449201</c:v>
                </c:pt>
                <c:pt idx="305">
                  <c:v>120.477350685736</c:v>
                </c:pt>
                <c:pt idx="306">
                  <c:v>121.652292284192</c:v>
                </c:pt>
                <c:pt idx="307">
                  <c:v>122.79356162017299</c:v>
                </c:pt>
                <c:pt idx="308">
                  <c:v>123.79841416740101</c:v>
                </c:pt>
                <c:pt idx="309">
                  <c:v>124.551619250122</c:v>
                </c:pt>
                <c:pt idx="310">
                  <c:v>124.95048650594499</c:v>
                </c:pt>
                <c:pt idx="311">
                  <c:v>124.940190232725</c:v>
                </c:pt>
                <c:pt idx="312">
                  <c:v>124.554543784294</c:v>
                </c:pt>
                <c:pt idx="313">
                  <c:v>123.95153535678401</c:v>
                </c:pt>
                <c:pt idx="314">
                  <c:v>123.427435807832</c:v>
                </c:pt>
                <c:pt idx="315">
                  <c:v>123.39188024579499</c:v>
                </c:pt>
                <c:pt idx="316">
                  <c:v>124.293238175057</c:v>
                </c:pt>
                <c:pt idx="317">
                  <c:v>126.50065351417</c:v>
                </c:pt>
                <c:pt idx="318">
                  <c:v>130.17266302162099</c:v>
                </c:pt>
                <c:pt idx="319">
                  <c:v>135.161893250845</c:v>
                </c:pt>
                <c:pt idx="320">
                  <c:v>141.00719765323899</c:v>
                </c:pt>
                <c:pt idx="321">
                  <c:v>147.03987739490799</c:v>
                </c:pt>
                <c:pt idx="322">
                  <c:v>152.58426685847101</c:v>
                </c:pt>
                <c:pt idx="323">
                  <c:v>157.185056498356</c:v>
                </c:pt>
                <c:pt idx="324">
                  <c:v>160.769798643249</c:v>
                </c:pt>
                <c:pt idx="325">
                  <c:v>163.67084283212799</c:v>
                </c:pt>
                <c:pt idx="326">
                  <c:v>166.48251691221199</c:v>
                </c:pt>
                <c:pt idx="327">
                  <c:v>169.795327176559</c:v>
                </c:pt>
                <c:pt idx="328">
                  <c:v>173.90227353901199</c:v>
                </c:pt>
                <c:pt idx="329">
                  <c:v>178.59226147638199</c:v>
                </c:pt>
                <c:pt idx="330">
                  <c:v>183.12318269942199</c:v>
                </c:pt>
                <c:pt idx="331">
                  <c:v>186.40692681639101</c:v>
                </c:pt>
                <c:pt idx="332">
                  <c:v>187.35821218129701</c:v>
                </c:pt>
                <c:pt idx="333">
                  <c:v>185.28764627120799</c:v>
                </c:pt>
                <c:pt idx="334">
                  <c:v>180.18867323557501</c:v>
                </c:pt>
                <c:pt idx="335">
                  <c:v>172.798441888296</c:v>
                </c:pt>
                <c:pt idx="336">
                  <c:v>164.39856109574001</c:v>
                </c:pt>
                <c:pt idx="337">
                  <c:v>156.42791987680599</c:v>
                </c:pt>
                <c:pt idx="338">
                  <c:v>150.056626779043</c:v>
                </c:pt>
                <c:pt idx="339">
                  <c:v>145.88136928673299</c:v>
                </c:pt>
                <c:pt idx="340">
                  <c:v>143.84510582467601</c:v>
                </c:pt>
                <c:pt idx="341">
                  <c:v>143.38733720185701</c:v>
                </c:pt>
                <c:pt idx="342">
                  <c:v>143.73971759585999</c:v>
                </c:pt>
                <c:pt idx="343">
                  <c:v>144.23403977426199</c:v>
                </c:pt>
                <c:pt idx="344">
                  <c:v>144.50247982317001</c:v>
                </c:pt>
                <c:pt idx="345">
                  <c:v>144.51228449007601</c:v>
                </c:pt>
                <c:pt idx="346">
                  <c:v>144.45603685510099</c:v>
                </c:pt>
                <c:pt idx="347">
                  <c:v>144.57656066329</c:v>
                </c:pt>
                <c:pt idx="348">
                  <c:v>145.018658459335</c:v>
                </c:pt>
                <c:pt idx="349">
                  <c:v>145.76889638135</c:v>
                </c:pt>
                <c:pt idx="350">
                  <c:v>146.691472061166</c:v>
                </c:pt>
                <c:pt idx="351">
                  <c:v>147.62192167095</c:v>
                </c:pt>
                <c:pt idx="352">
                  <c:v>148.46130855816099</c:v>
                </c:pt>
                <c:pt idx="353">
                  <c:v>149.22445651504199</c:v>
                </c:pt>
                <c:pt idx="354">
                  <c:v>150.024810390022</c:v>
                </c:pt>
                <c:pt idx="355">
                  <c:v>151.00892103167001</c:v>
                </c:pt>
                <c:pt idx="356">
                  <c:v>152.27331543380899</c:v>
                </c:pt>
                <c:pt idx="357">
                  <c:v>153.801330142897</c:v>
                </c:pt>
                <c:pt idx="358">
                  <c:v>155.44829633377799</c:v>
                </c:pt>
                <c:pt idx="359">
                  <c:v>156.98351430260499</c:v>
                </c:pt>
                <c:pt idx="360">
                  <c:v>158.172649818043</c:v>
                </c:pt>
                <c:pt idx="361">
                  <c:v>158.864472162168</c:v>
                </c:pt>
                <c:pt idx="362">
                  <c:v>159.042105297972</c:v>
                </c:pt>
                <c:pt idx="363">
                  <c:v>158.81522146127901</c:v>
                </c:pt>
                <c:pt idx="364">
                  <c:v>158.35824413686899</c:v>
                </c:pt>
                <c:pt idx="365">
                  <c:v>157.82535796165899</c:v>
                </c:pt>
                <c:pt idx="366">
                  <c:v>157.28269193407601</c:v>
                </c:pt>
                <c:pt idx="367">
                  <c:v>156.687741469949</c:v>
                </c:pt>
                <c:pt idx="368">
                  <c:v>155.92257281894101</c:v>
                </c:pt>
                <c:pt idx="369">
                  <c:v>154.86276737938101</c:v>
                </c:pt>
                <c:pt idx="370">
                  <c:v>153.44954922459399</c:v>
                </c:pt>
                <c:pt idx="371">
                  <c:v>151.73349211956901</c:v>
                </c:pt>
                <c:pt idx="372">
                  <c:v>149.872749111589</c:v>
                </c:pt>
                <c:pt idx="373">
                  <c:v>148.08927126984801</c:v>
                </c:pt>
                <c:pt idx="374">
                  <c:v>146.60342647518701</c:v>
                </c:pt>
                <c:pt idx="375">
                  <c:v>145.57381215024299</c:v>
                </c:pt>
                <c:pt idx="376">
                  <c:v>145.06346095410001</c:v>
                </c:pt>
                <c:pt idx="377">
                  <c:v>145.040191065876</c:v>
                </c:pt>
                <c:pt idx="378">
                  <c:v>145.40453023004599</c:v>
                </c:pt>
                <c:pt idx="379">
                  <c:v>146.02966662913801</c:v>
                </c:pt>
                <c:pt idx="380">
                  <c:v>146.797061848412</c:v>
                </c:pt>
                <c:pt idx="381">
                  <c:v>147.61743416705801</c:v>
                </c:pt>
                <c:pt idx="382">
                  <c:v>148.43567068944799</c:v>
                </c:pt>
                <c:pt idx="383">
                  <c:v>149.22519486127899</c:v>
                </c:pt>
                <c:pt idx="384">
                  <c:v>149.97947730876399</c:v>
                </c:pt>
                <c:pt idx="385">
                  <c:v>150.70581448819701</c:v>
                </c:pt>
                <c:pt idx="386">
                  <c:v>151.42194388247199</c:v>
                </c:pt>
                <c:pt idx="387">
                  <c:v>152.15301451354301</c:v>
                </c:pt>
                <c:pt idx="388">
                  <c:v>152.92674724806801</c:v>
                </c:pt>
                <c:pt idx="389">
                  <c:v>153.76725670789099</c:v>
                </c:pt>
                <c:pt idx="390">
                  <c:v>154.690105412517</c:v>
                </c:pt>
                <c:pt idx="391">
                  <c:v>155.70076207540799</c:v>
                </c:pt>
                <c:pt idx="392">
                  <c:v>156.79640330408401</c:v>
                </c:pt>
                <c:pt idx="393">
                  <c:v>157.969121819972</c:v>
                </c:pt>
                <c:pt idx="394">
                  <c:v>159.20830798752701</c:v>
                </c:pt>
                <c:pt idx="395">
                  <c:v>160.50062808861301</c:v>
                </c:pt>
                <c:pt idx="396">
                  <c:v>161.82662243727299</c:v>
                </c:pt>
                <c:pt idx="397">
                  <c:v>163.15373748496901</c:v>
                </c:pt>
                <c:pt idx="398">
                  <c:v>164.427763033095</c:v>
                </c:pt>
                <c:pt idx="399">
                  <c:v>165.568137889577</c:v>
                </c:pt>
                <c:pt idx="400">
                  <c:v>166.47471494180201</c:v>
                </c:pt>
                <c:pt idx="401">
                  <c:v>167.05073519254199</c:v>
                </c:pt>
                <c:pt idx="402">
                  <c:v>167.238468826261</c:v>
                </c:pt>
                <c:pt idx="403">
                  <c:v>167.05460450789701</c:v>
                </c:pt>
                <c:pt idx="404">
                  <c:v>166.60820037740399</c:v>
                </c:pt>
                <c:pt idx="405">
                  <c:v>166.088249245399</c:v>
                </c:pt>
                <c:pt idx="406">
                  <c:v>165.719283066624</c:v>
                </c:pt>
                <c:pt idx="407">
                  <c:v>165.69703921246</c:v>
                </c:pt>
                <c:pt idx="408">
                  <c:v>166.126109278174</c:v>
                </c:pt>
                <c:pt idx="409">
                  <c:v>166.98319311153699</c:v>
                </c:pt>
                <c:pt idx="410">
                  <c:v>168.12180551812699</c:v>
                </c:pt>
                <c:pt idx="411">
                  <c:v>169.319526677711</c:v>
                </c:pt>
                <c:pt idx="412">
                  <c:v>170.352555034625</c:v>
                </c:pt>
                <c:pt idx="413">
                  <c:v>171.07089768231501</c:v>
                </c:pt>
                <c:pt idx="414">
                  <c:v>171.44625002714301</c:v>
                </c:pt>
                <c:pt idx="415">
                  <c:v>171.57493536062799</c:v>
                </c:pt>
                <c:pt idx="416">
                  <c:v>171.63629430670099</c:v>
                </c:pt>
                <c:pt idx="417">
                  <c:v>171.82450785590399</c:v>
                </c:pt>
                <c:pt idx="418">
                  <c:v>172.28084225711001</c:v>
                </c:pt>
                <c:pt idx="419">
                  <c:v>173.050226116939</c:v>
                </c:pt>
                <c:pt idx="420">
                  <c:v>174.07389141635201</c:v>
                </c:pt>
                <c:pt idx="421">
                  <c:v>175.21562151500899</c:v>
                </c:pt>
                <c:pt idx="422">
                  <c:v>176.30943711586801</c:v>
                </c:pt>
                <c:pt idx="423">
                  <c:v>177.2135422273</c:v>
                </c:pt>
                <c:pt idx="424">
                  <c:v>177.85684911698601</c:v>
                </c:pt>
                <c:pt idx="425">
                  <c:v>178.266844100518</c:v>
                </c:pt>
                <c:pt idx="426">
                  <c:v>178.56968335132001</c:v>
                </c:pt>
                <c:pt idx="427">
                  <c:v>178.957445834635</c:v>
                </c:pt>
                <c:pt idx="428">
                  <c:v>179.62649537007101</c:v>
                </c:pt>
                <c:pt idx="429">
                  <c:v>180.70412128390001</c:v>
                </c:pt>
                <c:pt idx="430">
                  <c:v>182.19103365099301</c:v>
                </c:pt>
                <c:pt idx="431">
                  <c:v>183.94561506141599</c:v>
                </c:pt>
                <c:pt idx="432">
                  <c:v>185.71899411887799</c:v>
                </c:pt>
                <c:pt idx="433">
                  <c:v>187.226170395981</c:v>
                </c:pt>
                <c:pt idx="434">
                  <c:v>188.22241185319001</c:v>
                </c:pt>
                <c:pt idx="435">
                  <c:v>188.55612565006001</c:v>
                </c:pt>
                <c:pt idx="436">
                  <c:v>188.186624147923</c:v>
                </c:pt>
                <c:pt idx="437">
                  <c:v>187.17444243389099</c:v>
                </c:pt>
                <c:pt idx="438">
                  <c:v>185.66045904053999</c:v>
                </c:pt>
                <c:pt idx="439">
                  <c:v>183.84532964036401</c:v>
                </c:pt>
                <c:pt idx="440">
                  <c:v>181.969761152931</c:v>
                </c:pt>
                <c:pt idx="441">
                  <c:v>180.28854025212101</c:v>
                </c:pt>
                <c:pt idx="442">
                  <c:v>179.03241041385499</c:v>
                </c:pt>
                <c:pt idx="443">
                  <c:v>178.36093611488701</c:v>
                </c:pt>
                <c:pt idx="444">
                  <c:v>178.320537024038</c:v>
                </c:pt>
                <c:pt idx="445">
                  <c:v>178.827325797296</c:v>
                </c:pt>
                <c:pt idx="446">
                  <c:v>179.68893086659801</c:v>
                </c:pt>
                <c:pt idx="447">
                  <c:v>180.663745892962</c:v>
                </c:pt>
                <c:pt idx="448">
                  <c:v>181.53761769508699</c:v>
                </c:pt>
                <c:pt idx="449">
                  <c:v>182.18774298374501</c:v>
                </c:pt>
                <c:pt idx="450">
                  <c:v>182.608277621274</c:v>
                </c:pt>
                <c:pt idx="451">
                  <c:v>182.889321630186</c:v>
                </c:pt>
                <c:pt idx="452">
                  <c:v>183.160852504731</c:v>
                </c:pt>
                <c:pt idx="453">
                  <c:v>183.52644079384601</c:v>
                </c:pt>
                <c:pt idx="454">
                  <c:v>184.01405089107899</c:v>
                </c:pt>
                <c:pt idx="455">
                  <c:v>184.56340976310099</c:v>
                </c:pt>
                <c:pt idx="456">
                  <c:v>185.05433415938299</c:v>
                </c:pt>
                <c:pt idx="457">
                  <c:v>185.363275993548</c:v>
                </c:pt>
                <c:pt idx="458">
                  <c:v>185.42313738321499</c:v>
                </c:pt>
                <c:pt idx="459">
                  <c:v>185.25983871382101</c:v>
                </c:pt>
                <c:pt idx="460">
                  <c:v>184.98922083970399</c:v>
                </c:pt>
                <c:pt idx="461">
                  <c:v>184.775200079097</c:v>
                </c:pt>
                <c:pt idx="462">
                  <c:v>184.76695558250799</c:v>
                </c:pt>
                <c:pt idx="463">
                  <c:v>185.04175549148701</c:v>
                </c:pt>
                <c:pt idx="464">
                  <c:v>185.57696284059799</c:v>
                </c:pt>
                <c:pt idx="465">
                  <c:v>186.26188170107901</c:v>
                </c:pt>
                <c:pt idx="466">
                  <c:v>186.94428347874401</c:v>
                </c:pt>
                <c:pt idx="467">
                  <c:v>187.494829767266</c:v>
                </c:pt>
                <c:pt idx="468">
                  <c:v>187.868288525563</c:v>
                </c:pt>
                <c:pt idx="469">
                  <c:v>188.14215239913099</c:v>
                </c:pt>
                <c:pt idx="470">
                  <c:v>188.518498913434</c:v>
                </c:pt>
                <c:pt idx="471">
                  <c:v>189.28281492759399</c:v>
                </c:pt>
                <c:pt idx="472">
                  <c:v>190.72455925849999</c:v>
                </c:pt>
                <c:pt idx="473">
                  <c:v>193.03758577527799</c:v>
                </c:pt>
                <c:pt idx="474">
                  <c:v>196.22999688740799</c:v>
                </c:pt>
                <c:pt idx="475">
                  <c:v>200.07641671602599</c:v>
                </c:pt>
                <c:pt idx="476">
                  <c:v>204.13681932826</c:v>
                </c:pt>
                <c:pt idx="477">
                  <c:v>207.84580101329601</c:v>
                </c:pt>
                <c:pt idx="478">
                  <c:v>210.65109979666801</c:v>
                </c:pt>
                <c:pt idx="479">
                  <c:v>212.160122608807</c:v>
                </c:pt>
                <c:pt idx="480">
                  <c:v>212.24730713103199</c:v>
                </c:pt>
                <c:pt idx="481">
                  <c:v>211.08720135638899</c:v>
                </c:pt>
                <c:pt idx="482">
                  <c:v>209.10411532133699</c:v>
                </c:pt>
                <c:pt idx="483">
                  <c:v>206.85794506784001</c:v>
                </c:pt>
                <c:pt idx="484">
                  <c:v>204.904618796036</c:v>
                </c:pt>
                <c:pt idx="485">
                  <c:v>203.67191802094499</c:v>
                </c:pt>
                <c:pt idx="486">
                  <c:v>203.38018119767801</c:v>
                </c:pt>
                <c:pt idx="487">
                  <c:v>204.02147148885899</c:v>
                </c:pt>
                <c:pt idx="488">
                  <c:v>205.39715036112599</c:v>
                </c:pt>
                <c:pt idx="489">
                  <c:v>207.20289800523599</c:v>
                </c:pt>
                <c:pt idx="490">
                  <c:v>209.13849827413301</c:v>
                </c:pt>
                <c:pt idx="491" formatCode="General">
                  <c:v>211.00650774673801</c:v>
                </c:pt>
                <c:pt idx="492" formatCode="General">
                  <c:v>212.755925623651</c:v>
                </c:pt>
                <c:pt idx="493" formatCode="General">
                  <c:v>214.43507521676199</c:v>
                </c:pt>
                <c:pt idx="494" formatCode="General">
                  <c:v>216.048240967743</c:v>
                </c:pt>
                <c:pt idx="495" formatCode="General">
                  <c:v>217.35658756481001</c:v>
                </c:pt>
                <c:pt idx="496" formatCode="General">
                  <c:v>217.70599732265401</c:v>
                </c:pt>
                <c:pt idx="497" formatCode="General">
                  <c:v>215.97920963502699</c:v>
                </c:pt>
                <c:pt idx="498" formatCode="General">
                  <c:v>210.74253442688999</c:v>
                </c:pt>
                <c:pt idx="499" formatCode="General">
                  <c:v>200.59199460861299</c:v>
                </c:pt>
                <c:pt idx="500" formatCode="General">
                  <c:v>184.62175110790599</c:v>
                </c:pt>
                <c:pt idx="501" formatCode="General">
                  <c:v>162.870740054918</c:v>
                </c:pt>
                <c:pt idx="502" formatCode="General">
                  <c:v>136.58136924174599</c:v>
                </c:pt>
                <c:pt idx="503" formatCode="General">
                  <c:v>108.14356833712699</c:v>
                </c:pt>
                <c:pt idx="504" formatCode="General">
                  <c:v>80.692992638687798</c:v>
                </c:pt>
                <c:pt idx="505" formatCode="General">
                  <c:v>57.451923799921602</c:v>
                </c:pt>
                <c:pt idx="506" formatCode="General">
                  <c:v>40.995991046506099</c:v>
                </c:pt>
                <c:pt idx="507" formatCode="General">
                  <c:v>32.657442799256202</c:v>
                </c:pt>
                <c:pt idx="508" formatCode="General">
                  <c:v>32.227939171993803</c:v>
                </c:pt>
                <c:pt idx="509" formatCode="General">
                  <c:v>38.028331543921297</c:v>
                </c:pt>
                <c:pt idx="510" formatCode="General">
                  <c:v>47.310971434775503</c:v>
                </c:pt>
                <c:pt idx="511" formatCode="General">
                  <c:v>56.882527743676697</c:v>
                </c:pt>
                <c:pt idx="512" formatCode="General">
                  <c:v>63.794350382824597</c:v>
                </c:pt>
                <c:pt idx="513" formatCode="General">
                  <c:v>65.942844193030098</c:v>
                </c:pt>
                <c:pt idx="514" formatCode="General">
                  <c:v>62.449683344927799</c:v>
                </c:pt>
                <c:pt idx="515" formatCode="General">
                  <c:v>53.745498453847901</c:v>
                </c:pt>
                <c:pt idx="516" formatCode="General">
                  <c:v>41.352029185819703</c:v>
                </c:pt>
                <c:pt idx="517" formatCode="General">
                  <c:v>27.4315570481922</c:v>
                </c:pt>
                <c:pt idx="518" formatCode="General">
                  <c:v>14.228913683115399</c:v>
                </c:pt>
                <c:pt idx="519" formatCode="General">
                  <c:v>3.5527786757326099</c:v>
                </c:pt>
                <c:pt idx="520" formatCode="General">
                  <c:v>-3.5778882843578899</c:v>
                </c:pt>
                <c:pt idx="521" formatCode="General">
                  <c:v>-7.0518263417188196</c:v>
                </c:pt>
                <c:pt idx="522" formatCode="General">
                  <c:v>-7.5474271222758</c:v>
                </c:pt>
                <c:pt idx="523" formatCode="General">
                  <c:v>-6.2397868496249602</c:v>
                </c:pt>
                <c:pt idx="524" formatCode="General">
                  <c:v>-4.4304814688441096</c:v>
                </c:pt>
                <c:pt idx="525" formatCode="General">
                  <c:v>-3.2037783326028699</c:v>
                </c:pt>
                <c:pt idx="526" formatCode="General">
                  <c:v>-3.19276992688116</c:v>
                </c:pt>
                <c:pt idx="527" formatCode="General">
                  <c:v>-4.5010149684436396</c:v>
                </c:pt>
                <c:pt idx="528" formatCode="General">
                  <c:v>-6.7796087023892797</c:v>
                </c:pt>
                <c:pt idx="529" formatCode="General">
                  <c:v>-9.4169484649545598</c:v>
                </c:pt>
                <c:pt idx="530" formatCode="General">
                  <c:v>-11.7702954113083</c:v>
                </c:pt>
                <c:pt idx="531" formatCode="General">
                  <c:v>-13.3637775246443</c:v>
                </c:pt>
                <c:pt idx="532" formatCode="General">
                  <c:v>-13.998412468357699</c:v>
                </c:pt>
                <c:pt idx="533" formatCode="General">
                  <c:v>-13.757191506985199</c:v>
                </c:pt>
                <c:pt idx="534" formatCode="General">
                  <c:v>-12.9261216962957</c:v>
                </c:pt>
                <c:pt idx="535" formatCode="General">
                  <c:v>-11.875280004090101</c:v>
                </c:pt>
                <c:pt idx="536" formatCode="General">
                  <c:v>-10.9460774863142</c:v>
                </c:pt>
                <c:pt idx="537" formatCode="General">
                  <c:v>-10.376397212335799</c:v>
                </c:pt>
                <c:pt idx="538" formatCode="General">
                  <c:v>-10.274370820363799</c:v>
                </c:pt>
                <c:pt idx="539" formatCode="General">
                  <c:v>-10.633716458335201</c:v>
                </c:pt>
                <c:pt idx="540" formatCode="General">
                  <c:v>-11.373328248077501</c:v>
                </c:pt>
                <c:pt idx="541" formatCode="General">
                  <c:v>-12.3813208159849</c:v>
                </c:pt>
                <c:pt idx="542" formatCode="General">
                  <c:v>-13.547328531033701</c:v>
                </c:pt>
                <c:pt idx="543" formatCode="General">
                  <c:v>-14.774765797617</c:v>
                </c:pt>
                <c:pt idx="544" formatCode="General">
                  <c:v>-15.9747710287935</c:v>
                </c:pt>
                <c:pt idx="545" formatCode="General">
                  <c:v>-17.052217445728601</c:v>
                </c:pt>
                <c:pt idx="546" formatCode="General">
                  <c:v>-17.897485231396001</c:v>
                </c:pt>
                <c:pt idx="547" formatCode="General">
                  <c:v>-18.393652501830001</c:v>
                </c:pt>
                <c:pt idx="548" formatCode="General">
                  <c:v>-18.4395205860224</c:v>
                </c:pt>
                <c:pt idx="549" formatCode="General">
                  <c:v>-17.9799195317661</c:v>
                </c:pt>
                <c:pt idx="550" formatCode="General">
                  <c:v>-17.0310557570313</c:v>
                </c:pt>
                <c:pt idx="551" formatCode="General">
                  <c:v>-15.6912691105862</c:v>
                </c:pt>
                <c:pt idx="552" formatCode="General">
                  <c:v>-14.1334172168006</c:v>
                </c:pt>
                <c:pt idx="553" formatCode="General">
                  <c:v>-12.5803359126106</c:v>
                </c:pt>
                <c:pt idx="554" formatCode="General">
                  <c:v>-11.2679302529243</c:v>
                </c:pt>
                <c:pt idx="555" formatCode="General">
                  <c:v>-10.4024394722813</c:v>
                </c:pt>
                <c:pt idx="556" formatCode="General">
                  <c:v>-10.1202724096896</c:v>
                </c:pt>
                <c:pt idx="557" formatCode="General">
                  <c:v>-10.459558766531901</c:v>
                </c:pt>
                <c:pt idx="558" formatCode="General">
                  <c:v>-11.350387531314301</c:v>
                </c:pt>
                <c:pt idx="559" formatCode="General">
                  <c:v>-12.625611002746099</c:v>
                </c:pt>
                <c:pt idx="560" formatCode="General">
                  <c:v>-14.048791735739799</c:v>
                </c:pt>
                <c:pt idx="561" formatCode="General">
                  <c:v>-15.3535357905432</c:v>
                </c:pt>
                <c:pt idx="562" formatCode="General">
                  <c:v>-16.289422502461701</c:v>
                </c:pt>
                <c:pt idx="563" formatCode="General">
                  <c:v>-16.6707108306883</c:v>
                </c:pt>
                <c:pt idx="564" formatCode="General">
                  <c:v>-16.421341435531701</c:v>
                </c:pt>
                <c:pt idx="565" formatCode="General">
                  <c:v>-15.6040533437604</c:v>
                </c:pt>
                <c:pt idx="566" formatCode="General">
                  <c:v>-14.4182355120408</c:v>
                </c:pt>
                <c:pt idx="567" formatCode="General">
                  <c:v>-13.1562459040417</c:v>
                </c:pt>
                <c:pt idx="568" formatCode="General">
                  <c:v>-12.1218898385141</c:v>
                </c:pt>
                <c:pt idx="569" formatCode="General">
                  <c:v>-11.531859205985899</c:v>
                </c:pt>
                <c:pt idx="570" formatCode="General">
                  <c:v>-11.4329841878568</c:v>
                </c:pt>
                <c:pt idx="571" formatCode="General">
                  <c:v>-11.668837621977101</c:v>
                </c:pt>
                <c:pt idx="572" formatCode="General">
                  <c:v>-11.916538334225899</c:v>
                </c:pt>
                <c:pt idx="573" formatCode="General">
                  <c:v>-11.791233903501</c:v>
                </c:pt>
                <c:pt idx="574" formatCode="General">
                  <c:v>-10.9888005911343</c:v>
                </c:pt>
                <c:pt idx="575" formatCode="General">
                  <c:v>-9.4171267649644292</c:v>
                </c:pt>
                <c:pt idx="576" formatCode="General">
                  <c:v>-7.2632937408424096</c:v>
                </c:pt>
                <c:pt idx="577" formatCode="General">
                  <c:v>-4.9629207429314199</c:v>
                </c:pt>
                <c:pt idx="578" formatCode="General">
                  <c:v>-3.07393829659107</c:v>
                </c:pt>
                <c:pt idx="579" formatCode="General">
                  <c:v>-2.0959574141531401</c:v>
                </c:pt>
                <c:pt idx="580" formatCode="General">
                  <c:v>-2.30095258055026</c:v>
                </c:pt>
                <c:pt idx="581" formatCode="General">
                  <c:v>-3.6389926319004502</c:v>
                </c:pt>
                <c:pt idx="582" formatCode="General">
                  <c:v>-5.7535723478697696</c:v>
                </c:pt>
                <c:pt idx="583" formatCode="General">
                  <c:v>-8.0970839386091598</c:v>
                </c:pt>
                <c:pt idx="584" formatCode="General">
                  <c:v>-10.098284831910799</c:v>
                </c:pt>
                <c:pt idx="585" formatCode="General">
                  <c:v>-11.317986319711</c:v>
                </c:pt>
                <c:pt idx="586" formatCode="General">
                  <c:v>-11.5423464645653</c:v>
                </c:pt>
                <c:pt idx="587" formatCode="General">
                  <c:v>-10.7960027432926</c:v>
                </c:pt>
                <c:pt idx="588" formatCode="General">
                  <c:v>-9.2915413046950697</c:v>
                </c:pt>
                <c:pt idx="589" formatCode="General">
                  <c:v>-7.3506667443372402</c:v>
                </c:pt>
                <c:pt idx="590" formatCode="General">
                  <c:v>-5.3297381130180002</c:v>
                </c:pt>
                <c:pt idx="591" formatCode="General">
                  <c:v>-3.5647789956021301</c:v>
                </c:pt>
                <c:pt idx="592" formatCode="General">
                  <c:v>-2.3326783677412299</c:v>
                </c:pt>
                <c:pt idx="593" formatCode="General">
                  <c:v>-1.81797894851525</c:v>
                </c:pt>
                <c:pt idx="594" formatCode="General">
                  <c:v>-2.0809607901887102</c:v>
                </c:pt>
                <c:pt idx="595" formatCode="General">
                  <c:v>-3.0353085744344499</c:v>
                </c:pt>
                <c:pt idx="596" formatCode="General">
                  <c:v>-4.4512309610416896</c:v>
                </c:pt>
                <c:pt idx="597" formatCode="General">
                  <c:v>-5.9954871258216302</c:v>
                </c:pt>
                <c:pt idx="598" formatCode="General">
                  <c:v>-7.3051959756542404</c:v>
                </c:pt>
                <c:pt idx="599" formatCode="General">
                  <c:v>-8.0761896823358104</c:v>
                </c:pt>
                <c:pt idx="600" formatCode="General">
                  <c:v>-8.1382581666650999</c:v>
                </c:pt>
                <c:pt idx="601" formatCode="General">
                  <c:v>-7.4933312351140398</c:v>
                </c:pt>
                <c:pt idx="602" formatCode="General">
                  <c:v>-6.3063601441580603</c:v>
                </c:pt>
                <c:pt idx="603" formatCode="General">
                  <c:v>-4.8555350054407302</c:v>
                </c:pt>
                <c:pt idx="604" formatCode="General">
                  <c:v>-3.4606374343673001</c:v>
                </c:pt>
                <c:pt idx="605" formatCode="General">
                  <c:v>-2.4110093207180698</c:v>
                </c:pt>
                <c:pt idx="606" formatCode="General">
                  <c:v>-1.90870568895612</c:v>
                </c:pt>
                <c:pt idx="607" formatCode="General">
                  <c:v>-2.0335865333440299</c:v>
                </c:pt>
                <c:pt idx="608" formatCode="General">
                  <c:v>-2.7314843080056699</c:v>
                </c:pt>
                <c:pt idx="609" formatCode="General">
                  <c:v>-3.8256913102091699</c:v>
                </c:pt>
                <c:pt idx="610" formatCode="General">
                  <c:v>-5.0519930545236802</c:v>
                </c:pt>
                <c:pt idx="611" formatCode="General">
                  <c:v>-6.1137539360834703</c:v>
                </c:pt>
                <c:pt idx="612" formatCode="General">
                  <c:v>-6.7462299769780296</c:v>
                </c:pt>
                <c:pt idx="613" formatCode="General">
                  <c:v>-6.7734583093684302</c:v>
                </c:pt>
                <c:pt idx="614" formatCode="General">
                  <c:v>-6.1421032862901903</c:v>
                </c:pt>
                <c:pt idx="615" formatCode="General">
                  <c:v>-4.9250738061166004</c:v>
                </c:pt>
                <c:pt idx="616" formatCode="General">
                  <c:v>-3.29849434927142</c:v>
                </c:pt>
                <c:pt idx="617" formatCode="General">
                  <c:v>-1.50200511742166</c:v>
                </c:pt>
                <c:pt idx="618" formatCode="General">
                  <c:v>0.20827278668433399</c:v>
                </c:pt>
                <c:pt idx="619" formatCode="General">
                  <c:v>1.6085815993963399</c:v>
                </c:pt>
                <c:pt idx="620" formatCode="General">
                  <c:v>2.5531539788672002</c:v>
                </c:pt>
                <c:pt idx="621" formatCode="General">
                  <c:v>3.0070855573560702</c:v>
                </c:pt>
                <c:pt idx="622" formatCode="General">
                  <c:v>3.0534615679186499</c:v>
                </c:pt>
                <c:pt idx="623" formatCode="General">
                  <c:v>2.8672304641108601</c:v>
                </c:pt>
                <c:pt idx="624" formatCode="General">
                  <c:v>2.6630661908511399</c:v>
                </c:pt>
                <c:pt idx="625" formatCode="General">
                  <c:v>2.63879491078738</c:v>
                </c:pt>
                <c:pt idx="626" formatCode="General">
                  <c:v>2.9381531721771901</c:v>
                </c:pt>
                <c:pt idx="627" formatCode="General">
                  <c:v>3.6437122354636702</c:v>
                </c:pt>
                <c:pt idx="628" formatCode="General">
                  <c:v>4.7916788940869504</c:v>
                </c:pt>
                <c:pt idx="629" formatCode="General">
                  <c:v>6.38861968355413</c:v>
                </c:pt>
                <c:pt idx="630" formatCode="General">
                  <c:v>8.4135434884097702</c:v>
                </c:pt>
                <c:pt idx="631" formatCode="General">
                  <c:v>10.8034974298723</c:v>
                </c:pt>
                <c:pt idx="632" formatCode="General">
                  <c:v>13.435691705785899</c:v>
                </c:pt>
                <c:pt idx="633" formatCode="General">
                  <c:v>16.124214237885901</c:v>
                </c:pt>
                <c:pt idx="634" formatCode="General">
                  <c:v>18.6422626054941</c:v>
                </c:pt>
                <c:pt idx="635" formatCode="General">
                  <c:v>20.766939514738301</c:v>
                </c:pt>
                <c:pt idx="636" formatCode="General">
                  <c:v>22.3316520440309</c:v>
                </c:pt>
                <c:pt idx="637" formatCode="General">
                  <c:v>23.267350123127098</c:v>
                </c:pt>
                <c:pt idx="638" formatCode="General">
                  <c:v>23.619198576117601</c:v>
                </c:pt>
                <c:pt idx="639" formatCode="General">
                  <c:v>23.535843862269399</c:v>
                </c:pt>
                <c:pt idx="640" formatCode="General">
                  <c:v>23.238289631490101</c:v>
                </c:pt>
                <c:pt idx="641" formatCode="General">
                  <c:v>22.9801094844359</c:v>
                </c:pt>
                <c:pt idx="642" formatCode="General">
                  <c:v>23.009429029495202</c:v>
                </c:pt>
                <c:pt idx="643" formatCode="General">
                  <c:v>23.538138770040501</c:v>
                </c:pt>
                <c:pt idx="644" formatCode="General">
                  <c:v>24.718596034565198</c:v>
                </c:pt>
                <c:pt idx="645" formatCode="General">
                  <c:v>26.625251907549899</c:v>
                </c:pt>
                <c:pt idx="646" formatCode="General">
                  <c:v>29.239385414048499</c:v>
                </c:pt>
                <c:pt idx="647" formatCode="General">
                  <c:v>32.439062941682202</c:v>
                </c:pt>
                <c:pt idx="648" formatCode="General">
                  <c:v>36.001094097978402</c:v>
                </c:pt>
                <c:pt idx="649" formatCode="General">
                  <c:v>39.623018541755798</c:v>
                </c:pt>
                <c:pt idx="650" formatCode="General">
                  <c:v>42.968092731985003</c:v>
                </c:pt>
                <c:pt idx="651" formatCode="General">
                  <c:v>45.7262829231586</c:v>
                </c:pt>
                <c:pt idx="652" formatCode="General">
                  <c:v>47.6751822120913</c:v>
                </c:pt>
                <c:pt idx="653" formatCode="General">
                  <c:v>48.722591146768202</c:v>
                </c:pt>
                <c:pt idx="654" formatCode="General">
                  <c:v>48.9187577559738</c:v>
                </c:pt>
                <c:pt idx="655" formatCode="General">
                  <c:v>48.436908529727397</c:v>
                </c:pt>
                <c:pt idx="656" formatCode="General">
                  <c:v>47.529728401182403</c:v>
                </c:pt>
                <c:pt idx="657" formatCode="General">
                  <c:v>46.473529923520999</c:v>
                </c:pt>
                <c:pt idx="658" formatCode="General">
                  <c:v>45.511532555475902</c:v>
                </c:pt>
                <c:pt idx="659" formatCode="General">
                  <c:v>44.805280123699603</c:v>
                </c:pt>
                <c:pt idx="660" formatCode="General">
                  <c:v>44.400631773947403</c:v>
                </c:pt>
                <c:pt idx="661" formatCode="General">
                  <c:v>44.212747021268797</c:v>
                </c:pt>
                <c:pt idx="662" formatCode="General">
                  <c:v>44.032990203375199</c:v>
                </c:pt>
                <c:pt idx="663" formatCode="General">
                  <c:v>43.559069805154003</c:v>
                </c:pt>
                <c:pt idx="664" formatCode="General">
                  <c:v>42.447089804483099</c:v>
                </c:pt>
                <c:pt idx="665" formatCode="General">
                  <c:v>40.379933937189797</c:v>
                </c:pt>
                <c:pt idx="666" formatCode="General">
                  <c:v>37.141003538238401</c:v>
                </c:pt>
                <c:pt idx="667" formatCode="General">
                  <c:v>32.677618855320098</c:v>
                </c:pt>
                <c:pt idx="668" formatCode="General">
                  <c:v>27.136953103902599</c:v>
                </c:pt>
                <c:pt idx="669" formatCode="General">
                  <c:v>20.861148794146398</c:v>
                </c:pt>
                <c:pt idx="670" formatCode="General">
                  <c:v>14.3372553711552</c:v>
                </c:pt>
                <c:pt idx="671" formatCode="General">
                  <c:v>8.1095240040828607</c:v>
                </c:pt>
                <c:pt idx="672" formatCode="General">
                  <c:v>2.67275791627935</c:v>
                </c:pt>
                <c:pt idx="673" formatCode="General">
                  <c:v>-1.62767931049754</c:v>
                </c:pt>
                <c:pt idx="674" formatCode="General">
                  <c:v>-4.6633857805046697</c:v>
                </c:pt>
                <c:pt idx="675" formatCode="General">
                  <c:v>-6.5395572263247699</c:v>
                </c:pt>
                <c:pt idx="676" formatCode="General">
                  <c:v>-7.5561494547350803</c:v>
                </c:pt>
                <c:pt idx="677" formatCode="General">
                  <c:v>-8.1254288439421707</c:v>
                </c:pt>
                <c:pt idx="678" formatCode="General">
                  <c:v>-8.6709689920016597</c:v>
                </c:pt>
                <c:pt idx="679" formatCode="General">
                  <c:v>-9.5375811665031396</c:v>
                </c:pt>
                <c:pt idx="680" formatCode="General">
                  <c:v>-10.9353476542052</c:v>
                </c:pt>
                <c:pt idx="681" formatCode="General">
                  <c:v>-12.9269847747514</c:v>
                </c:pt>
                <c:pt idx="682" formatCode="General">
                  <c:v>-15.452734704619999</c:v>
                </c:pt>
                <c:pt idx="683" formatCode="General">
                  <c:v>-18.376934575212498</c:v>
                </c:pt>
                <c:pt idx="684" formatCode="General">
                  <c:v>-21.537923792012499</c:v>
                </c:pt>
                <c:pt idx="685" formatCode="General">
                  <c:v>-24.786901246642099</c:v>
                </c:pt>
                <c:pt idx="686" formatCode="General">
                  <c:v>-28.008605416501499</c:v>
                </c:pt>
                <c:pt idx="687" formatCode="General">
                  <c:v>-31.124026903170702</c:v>
                </c:pt>
                <c:pt idx="688" formatCode="General">
                  <c:v>-34.080585123471202</c:v>
                </c:pt>
                <c:pt idx="689" formatCode="General">
                  <c:v>-36.8374776080177</c:v>
                </c:pt>
                <c:pt idx="690" formatCode="General">
                  <c:v>-39.353458136697199</c:v>
                </c:pt>
                <c:pt idx="691" formatCode="General">
                  <c:v>-41.581839689512698</c:v>
                </c:pt>
                <c:pt idx="692" formatCode="General">
                  <c:v>-43.4739430844472</c:v>
                </c:pt>
                <c:pt idx="693" formatCode="General">
                  <c:v>-44.988587795748103</c:v>
                </c:pt>
                <c:pt idx="694" formatCode="General">
                  <c:v>-46.102759459526801</c:v>
                </c:pt>
                <c:pt idx="695" formatCode="General">
                  <c:v>-46.818240468023198</c:v>
                </c:pt>
                <c:pt idx="696" formatCode="General">
                  <c:v>-47.1608698408821</c:v>
                </c:pt>
                <c:pt idx="697" formatCode="General">
                  <c:v>-47.172295427513497</c:v>
                </c:pt>
                <c:pt idx="698" formatCode="General">
                  <c:v>-46.897113447972799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CDC-4557-9913-3E3D900419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2227423"/>
        <c:axId val="1592221599"/>
      </c:scatterChart>
      <c:scatterChart>
        <c:scatterStyle val="smoothMarker"/>
        <c:varyColors val="0"/>
        <c:ser>
          <c:idx val="1"/>
          <c:order val="1"/>
          <c:tx>
            <c:v>Vitesse</c:v>
          </c:tx>
          <c:spPr>
            <a:ln w="19050" cap="rnd">
              <a:solidFill>
                <a:srgbClr val="7030A0">
                  <a:alpha val="15000"/>
                </a:srgbClr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DONNEES!$E$2:$E$700</c:f>
              <c:numCache>
                <c:formatCode>0.000</c:formatCode>
                <c:ptCount val="699"/>
                <c:pt idx="0">
                  <c:v>0</c:v>
                </c:pt>
                <c:pt idx="1">
                  <c:v>5.0000000000000001E-3</c:v>
                </c:pt>
                <c:pt idx="2">
                  <c:v>0.01</c:v>
                </c:pt>
                <c:pt idx="3">
                  <c:v>1.4999999999999999E-2</c:v>
                </c:pt>
                <c:pt idx="4">
                  <c:v>0.02</c:v>
                </c:pt>
                <c:pt idx="5">
                  <c:v>2.5000000000000001E-2</c:v>
                </c:pt>
                <c:pt idx="6">
                  <c:v>0.03</c:v>
                </c:pt>
                <c:pt idx="7">
                  <c:v>3.5000000000000003E-2</c:v>
                </c:pt>
                <c:pt idx="8">
                  <c:v>0.04</c:v>
                </c:pt>
                <c:pt idx="9">
                  <c:v>4.4999999999999998E-2</c:v>
                </c:pt>
                <c:pt idx="10">
                  <c:v>0.05</c:v>
                </c:pt>
                <c:pt idx="11">
                  <c:v>5.5E-2</c:v>
                </c:pt>
                <c:pt idx="12">
                  <c:v>0.06</c:v>
                </c:pt>
                <c:pt idx="13">
                  <c:v>6.5000000000000002E-2</c:v>
                </c:pt>
                <c:pt idx="14">
                  <c:v>7.0000000000000007E-2</c:v>
                </c:pt>
                <c:pt idx="15">
                  <c:v>7.4999999999999997E-2</c:v>
                </c:pt>
                <c:pt idx="16">
                  <c:v>0.08</c:v>
                </c:pt>
                <c:pt idx="17">
                  <c:v>8.5000000000000006E-2</c:v>
                </c:pt>
                <c:pt idx="18">
                  <c:v>0.09</c:v>
                </c:pt>
                <c:pt idx="19">
                  <c:v>9.5000000000000001E-2</c:v>
                </c:pt>
                <c:pt idx="20">
                  <c:v>0.1</c:v>
                </c:pt>
                <c:pt idx="21">
                  <c:v>0.105</c:v>
                </c:pt>
                <c:pt idx="22">
                  <c:v>0.11</c:v>
                </c:pt>
                <c:pt idx="23">
                  <c:v>0.115</c:v>
                </c:pt>
                <c:pt idx="24">
                  <c:v>0.12</c:v>
                </c:pt>
                <c:pt idx="25">
                  <c:v>0.125</c:v>
                </c:pt>
                <c:pt idx="26">
                  <c:v>0.13</c:v>
                </c:pt>
                <c:pt idx="27">
                  <c:v>0.13500000000000001</c:v>
                </c:pt>
                <c:pt idx="28">
                  <c:v>0.14000000000000001</c:v>
                </c:pt>
                <c:pt idx="29">
                  <c:v>0.14499999999999999</c:v>
                </c:pt>
                <c:pt idx="30">
                  <c:v>0.15</c:v>
                </c:pt>
                <c:pt idx="31">
                  <c:v>0.155</c:v>
                </c:pt>
                <c:pt idx="32">
                  <c:v>0.16</c:v>
                </c:pt>
                <c:pt idx="33">
                  <c:v>0.16500000000000001</c:v>
                </c:pt>
                <c:pt idx="34">
                  <c:v>0.17</c:v>
                </c:pt>
                <c:pt idx="35">
                  <c:v>0.17499999999999999</c:v>
                </c:pt>
                <c:pt idx="36">
                  <c:v>0.18</c:v>
                </c:pt>
                <c:pt idx="37">
                  <c:v>0.185</c:v>
                </c:pt>
                <c:pt idx="38">
                  <c:v>0.19</c:v>
                </c:pt>
                <c:pt idx="39">
                  <c:v>0.19500000000000001</c:v>
                </c:pt>
                <c:pt idx="40">
                  <c:v>0.2</c:v>
                </c:pt>
                <c:pt idx="41">
                  <c:v>0.20499999999999999</c:v>
                </c:pt>
                <c:pt idx="42">
                  <c:v>0.21</c:v>
                </c:pt>
                <c:pt idx="43">
                  <c:v>0.215</c:v>
                </c:pt>
                <c:pt idx="44">
                  <c:v>0.22</c:v>
                </c:pt>
                <c:pt idx="45">
                  <c:v>0.22500000000000001</c:v>
                </c:pt>
                <c:pt idx="46">
                  <c:v>0.23</c:v>
                </c:pt>
                <c:pt idx="47">
                  <c:v>0.23499999999999999</c:v>
                </c:pt>
                <c:pt idx="48">
                  <c:v>0.24</c:v>
                </c:pt>
                <c:pt idx="49">
                  <c:v>0.245</c:v>
                </c:pt>
                <c:pt idx="50">
                  <c:v>0.25</c:v>
                </c:pt>
                <c:pt idx="51">
                  <c:v>0.255</c:v>
                </c:pt>
                <c:pt idx="52">
                  <c:v>0.26</c:v>
                </c:pt>
                <c:pt idx="53">
                  <c:v>0.26500000000000001</c:v>
                </c:pt>
                <c:pt idx="54">
                  <c:v>0.27</c:v>
                </c:pt>
                <c:pt idx="55">
                  <c:v>0.27500000000000002</c:v>
                </c:pt>
                <c:pt idx="56">
                  <c:v>0.28000000000000003</c:v>
                </c:pt>
                <c:pt idx="57">
                  <c:v>0.28499999999999998</c:v>
                </c:pt>
                <c:pt idx="58">
                  <c:v>0.28999999999999998</c:v>
                </c:pt>
                <c:pt idx="59">
                  <c:v>0.29499999999999998</c:v>
                </c:pt>
                <c:pt idx="60">
                  <c:v>0.3</c:v>
                </c:pt>
                <c:pt idx="61">
                  <c:v>0.30499999999999999</c:v>
                </c:pt>
                <c:pt idx="62">
                  <c:v>0.31</c:v>
                </c:pt>
                <c:pt idx="63">
                  <c:v>0.315</c:v>
                </c:pt>
                <c:pt idx="64">
                  <c:v>0.32</c:v>
                </c:pt>
                <c:pt idx="65">
                  <c:v>0.32500000000000001</c:v>
                </c:pt>
                <c:pt idx="66">
                  <c:v>0.33</c:v>
                </c:pt>
                <c:pt idx="67">
                  <c:v>0.33500000000000002</c:v>
                </c:pt>
                <c:pt idx="68">
                  <c:v>0.34</c:v>
                </c:pt>
                <c:pt idx="69">
                  <c:v>0.34499999999999997</c:v>
                </c:pt>
                <c:pt idx="70">
                  <c:v>0.35</c:v>
                </c:pt>
                <c:pt idx="71">
                  <c:v>0.35499999999999998</c:v>
                </c:pt>
                <c:pt idx="72">
                  <c:v>0.36</c:v>
                </c:pt>
                <c:pt idx="73">
                  <c:v>0.36499999999999999</c:v>
                </c:pt>
                <c:pt idx="74">
                  <c:v>0.37</c:v>
                </c:pt>
                <c:pt idx="75">
                  <c:v>0.375</c:v>
                </c:pt>
                <c:pt idx="76">
                  <c:v>0.38</c:v>
                </c:pt>
                <c:pt idx="77">
                  <c:v>0.38500000000000001</c:v>
                </c:pt>
                <c:pt idx="78">
                  <c:v>0.39</c:v>
                </c:pt>
                <c:pt idx="79">
                  <c:v>0.39500000000000002</c:v>
                </c:pt>
                <c:pt idx="80">
                  <c:v>0.4</c:v>
                </c:pt>
                <c:pt idx="81">
                  <c:v>0.40500000000000003</c:v>
                </c:pt>
                <c:pt idx="82">
                  <c:v>0.41</c:v>
                </c:pt>
                <c:pt idx="83">
                  <c:v>0.41499999999999998</c:v>
                </c:pt>
                <c:pt idx="84">
                  <c:v>0.42</c:v>
                </c:pt>
                <c:pt idx="85">
                  <c:v>0.42499999999999999</c:v>
                </c:pt>
                <c:pt idx="86">
                  <c:v>0.43</c:v>
                </c:pt>
                <c:pt idx="87">
                  <c:v>0.435</c:v>
                </c:pt>
                <c:pt idx="88">
                  <c:v>0.44</c:v>
                </c:pt>
                <c:pt idx="89">
                  <c:v>0.44500000000000001</c:v>
                </c:pt>
                <c:pt idx="90">
                  <c:v>0.45</c:v>
                </c:pt>
                <c:pt idx="91">
                  <c:v>0.45500000000000002</c:v>
                </c:pt>
                <c:pt idx="92">
                  <c:v>0.46</c:v>
                </c:pt>
                <c:pt idx="93">
                  <c:v>0.46500000000000002</c:v>
                </c:pt>
                <c:pt idx="94">
                  <c:v>0.47</c:v>
                </c:pt>
                <c:pt idx="95">
                  <c:v>0.47499999999999998</c:v>
                </c:pt>
                <c:pt idx="96">
                  <c:v>0.48</c:v>
                </c:pt>
                <c:pt idx="97">
                  <c:v>0.48499999999999999</c:v>
                </c:pt>
                <c:pt idx="98">
                  <c:v>0.49</c:v>
                </c:pt>
                <c:pt idx="99">
                  <c:v>0.495</c:v>
                </c:pt>
                <c:pt idx="100">
                  <c:v>0.5</c:v>
                </c:pt>
                <c:pt idx="101">
                  <c:v>0.505</c:v>
                </c:pt>
                <c:pt idx="102">
                  <c:v>0.51</c:v>
                </c:pt>
                <c:pt idx="103">
                  <c:v>0.51500000000000001</c:v>
                </c:pt>
                <c:pt idx="104">
                  <c:v>0.52</c:v>
                </c:pt>
                <c:pt idx="105">
                  <c:v>0.52500000000000002</c:v>
                </c:pt>
                <c:pt idx="106">
                  <c:v>0.53</c:v>
                </c:pt>
                <c:pt idx="107">
                  <c:v>0.53500000000000003</c:v>
                </c:pt>
                <c:pt idx="108">
                  <c:v>0.54</c:v>
                </c:pt>
                <c:pt idx="109">
                  <c:v>0.54500000000000004</c:v>
                </c:pt>
                <c:pt idx="110">
                  <c:v>0.55000000000000004</c:v>
                </c:pt>
                <c:pt idx="111">
                  <c:v>0.55500000000000005</c:v>
                </c:pt>
                <c:pt idx="112">
                  <c:v>0.56000000000000005</c:v>
                </c:pt>
                <c:pt idx="113">
                  <c:v>0.56499999999999995</c:v>
                </c:pt>
                <c:pt idx="114">
                  <c:v>0.56999999999999995</c:v>
                </c:pt>
                <c:pt idx="115">
                  <c:v>0.57499999999999996</c:v>
                </c:pt>
                <c:pt idx="116">
                  <c:v>0.57999999999999996</c:v>
                </c:pt>
                <c:pt idx="117">
                  <c:v>0.58499999999999996</c:v>
                </c:pt>
                <c:pt idx="118">
                  <c:v>0.59</c:v>
                </c:pt>
                <c:pt idx="119">
                  <c:v>0.59499999999999997</c:v>
                </c:pt>
                <c:pt idx="120">
                  <c:v>0.6</c:v>
                </c:pt>
                <c:pt idx="121">
                  <c:v>0.60499999999999998</c:v>
                </c:pt>
                <c:pt idx="122">
                  <c:v>0.61</c:v>
                </c:pt>
                <c:pt idx="123">
                  <c:v>0.61499999999999999</c:v>
                </c:pt>
                <c:pt idx="124">
                  <c:v>0.62</c:v>
                </c:pt>
                <c:pt idx="125">
                  <c:v>0.625</c:v>
                </c:pt>
                <c:pt idx="126">
                  <c:v>0.63</c:v>
                </c:pt>
                <c:pt idx="127">
                  <c:v>0.63500000000000001</c:v>
                </c:pt>
                <c:pt idx="128">
                  <c:v>0.64</c:v>
                </c:pt>
                <c:pt idx="129">
                  <c:v>0.64500000000000002</c:v>
                </c:pt>
                <c:pt idx="130">
                  <c:v>0.65</c:v>
                </c:pt>
                <c:pt idx="131">
                  <c:v>0.65500000000000003</c:v>
                </c:pt>
                <c:pt idx="132">
                  <c:v>0.66</c:v>
                </c:pt>
                <c:pt idx="133">
                  <c:v>0.66500000000000004</c:v>
                </c:pt>
                <c:pt idx="134">
                  <c:v>0.67</c:v>
                </c:pt>
                <c:pt idx="135">
                  <c:v>0.67500000000000004</c:v>
                </c:pt>
                <c:pt idx="136">
                  <c:v>0.68</c:v>
                </c:pt>
                <c:pt idx="137">
                  <c:v>0.68500000000000005</c:v>
                </c:pt>
                <c:pt idx="138">
                  <c:v>0.69</c:v>
                </c:pt>
                <c:pt idx="139">
                  <c:v>0.69499999999999995</c:v>
                </c:pt>
                <c:pt idx="140">
                  <c:v>0.7</c:v>
                </c:pt>
                <c:pt idx="141">
                  <c:v>0.70499999999999996</c:v>
                </c:pt>
                <c:pt idx="142">
                  <c:v>0.71</c:v>
                </c:pt>
                <c:pt idx="143">
                  <c:v>0.71499999999999997</c:v>
                </c:pt>
                <c:pt idx="144">
                  <c:v>0.72</c:v>
                </c:pt>
                <c:pt idx="145">
                  <c:v>0.72499999999999998</c:v>
                </c:pt>
                <c:pt idx="146">
                  <c:v>0.73</c:v>
                </c:pt>
                <c:pt idx="147">
                  <c:v>0.73499999999999999</c:v>
                </c:pt>
                <c:pt idx="148">
                  <c:v>0.74</c:v>
                </c:pt>
                <c:pt idx="149">
                  <c:v>0.745</c:v>
                </c:pt>
                <c:pt idx="150">
                  <c:v>0.75</c:v>
                </c:pt>
                <c:pt idx="151">
                  <c:v>0.755</c:v>
                </c:pt>
                <c:pt idx="152">
                  <c:v>0.76</c:v>
                </c:pt>
                <c:pt idx="153">
                  <c:v>0.76500000000000001</c:v>
                </c:pt>
                <c:pt idx="154">
                  <c:v>0.77</c:v>
                </c:pt>
                <c:pt idx="155">
                  <c:v>0.77500000000000002</c:v>
                </c:pt>
                <c:pt idx="156">
                  <c:v>0.78</c:v>
                </c:pt>
                <c:pt idx="157">
                  <c:v>0.78500000000000003</c:v>
                </c:pt>
                <c:pt idx="158">
                  <c:v>0.79</c:v>
                </c:pt>
                <c:pt idx="159">
                  <c:v>0.79500000000000004</c:v>
                </c:pt>
                <c:pt idx="160">
                  <c:v>0.8</c:v>
                </c:pt>
                <c:pt idx="161">
                  <c:v>0.80500000000000005</c:v>
                </c:pt>
                <c:pt idx="162">
                  <c:v>0.81</c:v>
                </c:pt>
                <c:pt idx="163">
                  <c:v>0.81499999999999995</c:v>
                </c:pt>
                <c:pt idx="164">
                  <c:v>0.82</c:v>
                </c:pt>
                <c:pt idx="165">
                  <c:v>0.82499999999999996</c:v>
                </c:pt>
                <c:pt idx="166">
                  <c:v>0.83</c:v>
                </c:pt>
                <c:pt idx="167">
                  <c:v>0.83499999999999996</c:v>
                </c:pt>
                <c:pt idx="168">
                  <c:v>0.84</c:v>
                </c:pt>
                <c:pt idx="169">
                  <c:v>0.84499999999999997</c:v>
                </c:pt>
                <c:pt idx="170">
                  <c:v>0.85</c:v>
                </c:pt>
                <c:pt idx="171">
                  <c:v>0.85499999999999998</c:v>
                </c:pt>
                <c:pt idx="172">
                  <c:v>0.86</c:v>
                </c:pt>
                <c:pt idx="173">
                  <c:v>0.86499999999999999</c:v>
                </c:pt>
                <c:pt idx="174">
                  <c:v>0.87</c:v>
                </c:pt>
                <c:pt idx="175">
                  <c:v>0.875</c:v>
                </c:pt>
                <c:pt idx="176">
                  <c:v>0.88</c:v>
                </c:pt>
                <c:pt idx="177">
                  <c:v>0.88500000000000001</c:v>
                </c:pt>
                <c:pt idx="178">
                  <c:v>0.89</c:v>
                </c:pt>
                <c:pt idx="179">
                  <c:v>0.89500000000000002</c:v>
                </c:pt>
                <c:pt idx="180">
                  <c:v>0.9</c:v>
                </c:pt>
                <c:pt idx="181">
                  <c:v>0.90500000000000003</c:v>
                </c:pt>
                <c:pt idx="182">
                  <c:v>0.91</c:v>
                </c:pt>
                <c:pt idx="183">
                  <c:v>0.91500000000000004</c:v>
                </c:pt>
                <c:pt idx="184">
                  <c:v>0.92</c:v>
                </c:pt>
                <c:pt idx="185">
                  <c:v>0.92500000000000004</c:v>
                </c:pt>
                <c:pt idx="186">
                  <c:v>0.93</c:v>
                </c:pt>
                <c:pt idx="187">
                  <c:v>0.93500000000000005</c:v>
                </c:pt>
                <c:pt idx="188">
                  <c:v>0.94</c:v>
                </c:pt>
                <c:pt idx="189">
                  <c:v>0.94499999999999995</c:v>
                </c:pt>
                <c:pt idx="190">
                  <c:v>0.95</c:v>
                </c:pt>
                <c:pt idx="191">
                  <c:v>0.95499999999999996</c:v>
                </c:pt>
                <c:pt idx="192">
                  <c:v>0.96</c:v>
                </c:pt>
                <c:pt idx="193">
                  <c:v>0.96499999999999997</c:v>
                </c:pt>
                <c:pt idx="194">
                  <c:v>0.97</c:v>
                </c:pt>
                <c:pt idx="195">
                  <c:v>0.97499999999999998</c:v>
                </c:pt>
                <c:pt idx="196">
                  <c:v>0.98</c:v>
                </c:pt>
                <c:pt idx="197">
                  <c:v>0.98499999999999999</c:v>
                </c:pt>
                <c:pt idx="198">
                  <c:v>0.99</c:v>
                </c:pt>
                <c:pt idx="199">
                  <c:v>0.995</c:v>
                </c:pt>
                <c:pt idx="200">
                  <c:v>1</c:v>
                </c:pt>
                <c:pt idx="201">
                  <c:v>1.0049999999999999</c:v>
                </c:pt>
                <c:pt idx="202">
                  <c:v>1.01</c:v>
                </c:pt>
                <c:pt idx="203">
                  <c:v>1.0149999999999999</c:v>
                </c:pt>
                <c:pt idx="204">
                  <c:v>1.02</c:v>
                </c:pt>
                <c:pt idx="205">
                  <c:v>1.0249999999999999</c:v>
                </c:pt>
                <c:pt idx="206">
                  <c:v>1.03</c:v>
                </c:pt>
                <c:pt idx="207">
                  <c:v>1.0349999999999999</c:v>
                </c:pt>
                <c:pt idx="208">
                  <c:v>1.04</c:v>
                </c:pt>
                <c:pt idx="209">
                  <c:v>1.0449999999999999</c:v>
                </c:pt>
                <c:pt idx="210">
                  <c:v>1.05</c:v>
                </c:pt>
                <c:pt idx="211">
                  <c:v>1.0549999999999999</c:v>
                </c:pt>
                <c:pt idx="212">
                  <c:v>1.06</c:v>
                </c:pt>
                <c:pt idx="213">
                  <c:v>1.0649999999999999</c:v>
                </c:pt>
                <c:pt idx="214">
                  <c:v>1.07</c:v>
                </c:pt>
                <c:pt idx="215">
                  <c:v>1.075</c:v>
                </c:pt>
                <c:pt idx="216">
                  <c:v>1.08</c:v>
                </c:pt>
                <c:pt idx="217">
                  <c:v>1.085</c:v>
                </c:pt>
                <c:pt idx="218">
                  <c:v>1.0900000000000001</c:v>
                </c:pt>
                <c:pt idx="219">
                  <c:v>1.095</c:v>
                </c:pt>
                <c:pt idx="220">
                  <c:v>1.1000000000000001</c:v>
                </c:pt>
                <c:pt idx="221">
                  <c:v>1.105</c:v>
                </c:pt>
                <c:pt idx="222">
                  <c:v>1.1100000000000001</c:v>
                </c:pt>
                <c:pt idx="223">
                  <c:v>1.115</c:v>
                </c:pt>
                <c:pt idx="224">
                  <c:v>1.1200000000000001</c:v>
                </c:pt>
                <c:pt idx="225">
                  <c:v>1.125</c:v>
                </c:pt>
                <c:pt idx="226">
                  <c:v>1.1299999999999999</c:v>
                </c:pt>
                <c:pt idx="227">
                  <c:v>1.135</c:v>
                </c:pt>
                <c:pt idx="228">
                  <c:v>1.1399999999999999</c:v>
                </c:pt>
                <c:pt idx="229">
                  <c:v>1.145</c:v>
                </c:pt>
                <c:pt idx="230">
                  <c:v>1.1499999999999999</c:v>
                </c:pt>
                <c:pt idx="231">
                  <c:v>1.155</c:v>
                </c:pt>
                <c:pt idx="232">
                  <c:v>1.1599999999999999</c:v>
                </c:pt>
                <c:pt idx="233">
                  <c:v>1.165</c:v>
                </c:pt>
                <c:pt idx="234">
                  <c:v>1.17</c:v>
                </c:pt>
                <c:pt idx="235">
                  <c:v>1.175</c:v>
                </c:pt>
                <c:pt idx="236">
                  <c:v>1.18</c:v>
                </c:pt>
                <c:pt idx="237">
                  <c:v>1.1850000000000001</c:v>
                </c:pt>
                <c:pt idx="238">
                  <c:v>1.19</c:v>
                </c:pt>
                <c:pt idx="239">
                  <c:v>1.1950000000000001</c:v>
                </c:pt>
                <c:pt idx="240">
                  <c:v>1.2</c:v>
                </c:pt>
                <c:pt idx="241">
                  <c:v>1.2050000000000001</c:v>
                </c:pt>
                <c:pt idx="242">
                  <c:v>1.21</c:v>
                </c:pt>
                <c:pt idx="243">
                  <c:v>1.2150000000000001</c:v>
                </c:pt>
                <c:pt idx="244">
                  <c:v>1.22</c:v>
                </c:pt>
                <c:pt idx="245">
                  <c:v>1.2250000000000001</c:v>
                </c:pt>
                <c:pt idx="246">
                  <c:v>1.23</c:v>
                </c:pt>
                <c:pt idx="247">
                  <c:v>1.2350000000000001</c:v>
                </c:pt>
                <c:pt idx="248">
                  <c:v>1.24</c:v>
                </c:pt>
                <c:pt idx="249">
                  <c:v>1.2450000000000001</c:v>
                </c:pt>
                <c:pt idx="250">
                  <c:v>1.25</c:v>
                </c:pt>
                <c:pt idx="251">
                  <c:v>1.2549999999999999</c:v>
                </c:pt>
                <c:pt idx="252">
                  <c:v>1.26</c:v>
                </c:pt>
                <c:pt idx="253">
                  <c:v>1.2649999999999999</c:v>
                </c:pt>
                <c:pt idx="254">
                  <c:v>1.27</c:v>
                </c:pt>
                <c:pt idx="255">
                  <c:v>1.2749999999999999</c:v>
                </c:pt>
                <c:pt idx="256">
                  <c:v>1.28</c:v>
                </c:pt>
                <c:pt idx="257">
                  <c:v>1.2849999999999999</c:v>
                </c:pt>
                <c:pt idx="258">
                  <c:v>1.29</c:v>
                </c:pt>
                <c:pt idx="259">
                  <c:v>1.2949999999999999</c:v>
                </c:pt>
                <c:pt idx="260">
                  <c:v>1.3</c:v>
                </c:pt>
                <c:pt idx="261">
                  <c:v>1.3049999999999999</c:v>
                </c:pt>
                <c:pt idx="262">
                  <c:v>1.31</c:v>
                </c:pt>
                <c:pt idx="263">
                  <c:v>1.3149999999999999</c:v>
                </c:pt>
                <c:pt idx="264">
                  <c:v>1.32</c:v>
                </c:pt>
                <c:pt idx="265">
                  <c:v>1.325</c:v>
                </c:pt>
                <c:pt idx="266">
                  <c:v>1.33</c:v>
                </c:pt>
                <c:pt idx="267">
                  <c:v>1.335</c:v>
                </c:pt>
                <c:pt idx="268">
                  <c:v>1.34</c:v>
                </c:pt>
                <c:pt idx="269">
                  <c:v>1.345</c:v>
                </c:pt>
                <c:pt idx="270">
                  <c:v>1.35</c:v>
                </c:pt>
                <c:pt idx="271">
                  <c:v>1.355</c:v>
                </c:pt>
                <c:pt idx="272">
                  <c:v>1.36</c:v>
                </c:pt>
                <c:pt idx="273">
                  <c:v>1.365</c:v>
                </c:pt>
                <c:pt idx="274">
                  <c:v>1.37</c:v>
                </c:pt>
                <c:pt idx="275">
                  <c:v>1.375</c:v>
                </c:pt>
                <c:pt idx="276">
                  <c:v>1.38</c:v>
                </c:pt>
                <c:pt idx="277">
                  <c:v>1.385</c:v>
                </c:pt>
                <c:pt idx="278">
                  <c:v>1.39</c:v>
                </c:pt>
                <c:pt idx="279">
                  <c:v>1.395</c:v>
                </c:pt>
                <c:pt idx="280">
                  <c:v>1.4</c:v>
                </c:pt>
                <c:pt idx="281">
                  <c:v>1.405</c:v>
                </c:pt>
                <c:pt idx="282">
                  <c:v>1.41</c:v>
                </c:pt>
                <c:pt idx="283">
                  <c:v>1.415</c:v>
                </c:pt>
                <c:pt idx="284">
                  <c:v>1.42</c:v>
                </c:pt>
                <c:pt idx="285">
                  <c:v>1.425</c:v>
                </c:pt>
                <c:pt idx="286">
                  <c:v>1.43</c:v>
                </c:pt>
                <c:pt idx="287">
                  <c:v>1.4350000000000001</c:v>
                </c:pt>
                <c:pt idx="288">
                  <c:v>1.44</c:v>
                </c:pt>
                <c:pt idx="289">
                  <c:v>1.4450000000000001</c:v>
                </c:pt>
                <c:pt idx="290">
                  <c:v>1.45</c:v>
                </c:pt>
                <c:pt idx="291">
                  <c:v>1.4550000000000001</c:v>
                </c:pt>
                <c:pt idx="292">
                  <c:v>1.46</c:v>
                </c:pt>
                <c:pt idx="293">
                  <c:v>1.4650000000000001</c:v>
                </c:pt>
                <c:pt idx="294">
                  <c:v>1.47</c:v>
                </c:pt>
                <c:pt idx="295">
                  <c:v>1.4750000000000001</c:v>
                </c:pt>
                <c:pt idx="296">
                  <c:v>1.48</c:v>
                </c:pt>
                <c:pt idx="297">
                  <c:v>1.4850000000000001</c:v>
                </c:pt>
                <c:pt idx="298">
                  <c:v>1.49</c:v>
                </c:pt>
                <c:pt idx="299">
                  <c:v>1.4950000000000001</c:v>
                </c:pt>
                <c:pt idx="300">
                  <c:v>1.5</c:v>
                </c:pt>
                <c:pt idx="301">
                  <c:v>1.5049999999999999</c:v>
                </c:pt>
                <c:pt idx="302">
                  <c:v>1.51</c:v>
                </c:pt>
                <c:pt idx="303">
                  <c:v>1.5149999999999999</c:v>
                </c:pt>
                <c:pt idx="304">
                  <c:v>1.52</c:v>
                </c:pt>
                <c:pt idx="305">
                  <c:v>1.5249999999999999</c:v>
                </c:pt>
                <c:pt idx="306">
                  <c:v>1.53</c:v>
                </c:pt>
                <c:pt idx="307">
                  <c:v>1.5349999999999999</c:v>
                </c:pt>
                <c:pt idx="308">
                  <c:v>1.54</c:v>
                </c:pt>
                <c:pt idx="309">
                  <c:v>1.5449999999999999</c:v>
                </c:pt>
                <c:pt idx="310">
                  <c:v>1.55</c:v>
                </c:pt>
                <c:pt idx="311">
                  <c:v>1.5549999999999999</c:v>
                </c:pt>
                <c:pt idx="312">
                  <c:v>1.56</c:v>
                </c:pt>
                <c:pt idx="313">
                  <c:v>1.5649999999999999</c:v>
                </c:pt>
                <c:pt idx="314">
                  <c:v>1.57</c:v>
                </c:pt>
                <c:pt idx="315">
                  <c:v>1.575</c:v>
                </c:pt>
                <c:pt idx="316">
                  <c:v>1.58</c:v>
                </c:pt>
                <c:pt idx="317">
                  <c:v>1.585</c:v>
                </c:pt>
                <c:pt idx="318">
                  <c:v>1.59</c:v>
                </c:pt>
                <c:pt idx="319">
                  <c:v>1.595</c:v>
                </c:pt>
                <c:pt idx="320">
                  <c:v>1.6</c:v>
                </c:pt>
                <c:pt idx="321">
                  <c:v>1.605</c:v>
                </c:pt>
                <c:pt idx="322">
                  <c:v>1.61</c:v>
                </c:pt>
                <c:pt idx="323">
                  <c:v>1.615</c:v>
                </c:pt>
                <c:pt idx="324">
                  <c:v>1.62</c:v>
                </c:pt>
                <c:pt idx="325">
                  <c:v>1.625</c:v>
                </c:pt>
                <c:pt idx="326">
                  <c:v>1.63</c:v>
                </c:pt>
                <c:pt idx="327">
                  <c:v>1.635</c:v>
                </c:pt>
                <c:pt idx="328">
                  <c:v>1.64</c:v>
                </c:pt>
                <c:pt idx="329">
                  <c:v>1.645</c:v>
                </c:pt>
                <c:pt idx="330">
                  <c:v>1.65</c:v>
                </c:pt>
                <c:pt idx="331">
                  <c:v>1.655</c:v>
                </c:pt>
                <c:pt idx="332">
                  <c:v>1.66</c:v>
                </c:pt>
                <c:pt idx="333">
                  <c:v>1.665</c:v>
                </c:pt>
                <c:pt idx="334">
                  <c:v>1.67</c:v>
                </c:pt>
                <c:pt idx="335">
                  <c:v>1.675</c:v>
                </c:pt>
                <c:pt idx="336">
                  <c:v>1.68</c:v>
                </c:pt>
                <c:pt idx="337">
                  <c:v>1.6850000000000001</c:v>
                </c:pt>
                <c:pt idx="338">
                  <c:v>1.69</c:v>
                </c:pt>
                <c:pt idx="339">
                  <c:v>1.6950000000000001</c:v>
                </c:pt>
                <c:pt idx="340">
                  <c:v>1.7</c:v>
                </c:pt>
                <c:pt idx="341">
                  <c:v>1.7050000000000001</c:v>
                </c:pt>
                <c:pt idx="342">
                  <c:v>1.71</c:v>
                </c:pt>
                <c:pt idx="343">
                  <c:v>1.7150000000000001</c:v>
                </c:pt>
                <c:pt idx="344">
                  <c:v>1.72</c:v>
                </c:pt>
                <c:pt idx="345">
                  <c:v>1.7250000000000001</c:v>
                </c:pt>
                <c:pt idx="346">
                  <c:v>1.73</c:v>
                </c:pt>
                <c:pt idx="347">
                  <c:v>1.7350000000000001</c:v>
                </c:pt>
                <c:pt idx="348">
                  <c:v>1.74</c:v>
                </c:pt>
                <c:pt idx="349">
                  <c:v>1.7450000000000001</c:v>
                </c:pt>
                <c:pt idx="350">
                  <c:v>1.75</c:v>
                </c:pt>
                <c:pt idx="351">
                  <c:v>1.7549999999999999</c:v>
                </c:pt>
                <c:pt idx="352">
                  <c:v>1.76</c:v>
                </c:pt>
                <c:pt idx="353">
                  <c:v>1.7649999999999999</c:v>
                </c:pt>
                <c:pt idx="354">
                  <c:v>1.77</c:v>
                </c:pt>
                <c:pt idx="355">
                  <c:v>1.7749999999999999</c:v>
                </c:pt>
                <c:pt idx="356">
                  <c:v>1.78</c:v>
                </c:pt>
                <c:pt idx="357">
                  <c:v>1.7849999999999999</c:v>
                </c:pt>
                <c:pt idx="358">
                  <c:v>1.79</c:v>
                </c:pt>
                <c:pt idx="359">
                  <c:v>1.7949999999999999</c:v>
                </c:pt>
                <c:pt idx="360">
                  <c:v>1.8</c:v>
                </c:pt>
                <c:pt idx="361">
                  <c:v>1.8049999999999999</c:v>
                </c:pt>
                <c:pt idx="362">
                  <c:v>1.81</c:v>
                </c:pt>
                <c:pt idx="363">
                  <c:v>1.8149999999999999</c:v>
                </c:pt>
                <c:pt idx="364">
                  <c:v>1.82</c:v>
                </c:pt>
                <c:pt idx="365">
                  <c:v>1.825</c:v>
                </c:pt>
                <c:pt idx="366">
                  <c:v>1.83</c:v>
                </c:pt>
                <c:pt idx="367">
                  <c:v>1.835</c:v>
                </c:pt>
                <c:pt idx="368">
                  <c:v>1.84</c:v>
                </c:pt>
                <c:pt idx="369">
                  <c:v>1.845</c:v>
                </c:pt>
                <c:pt idx="370">
                  <c:v>1.85</c:v>
                </c:pt>
                <c:pt idx="371">
                  <c:v>1.855</c:v>
                </c:pt>
                <c:pt idx="372">
                  <c:v>1.86</c:v>
                </c:pt>
                <c:pt idx="373">
                  <c:v>1.865</c:v>
                </c:pt>
                <c:pt idx="374">
                  <c:v>1.87</c:v>
                </c:pt>
                <c:pt idx="375">
                  <c:v>1.875</c:v>
                </c:pt>
                <c:pt idx="376">
                  <c:v>1.88</c:v>
                </c:pt>
                <c:pt idx="377">
                  <c:v>1.885</c:v>
                </c:pt>
                <c:pt idx="378">
                  <c:v>1.89</c:v>
                </c:pt>
                <c:pt idx="379">
                  <c:v>1.895</c:v>
                </c:pt>
                <c:pt idx="380">
                  <c:v>1.9</c:v>
                </c:pt>
                <c:pt idx="381">
                  <c:v>1.905</c:v>
                </c:pt>
                <c:pt idx="382">
                  <c:v>1.91</c:v>
                </c:pt>
                <c:pt idx="383">
                  <c:v>1.915</c:v>
                </c:pt>
                <c:pt idx="384">
                  <c:v>1.92</c:v>
                </c:pt>
                <c:pt idx="385">
                  <c:v>1.925</c:v>
                </c:pt>
                <c:pt idx="386">
                  <c:v>1.93</c:v>
                </c:pt>
                <c:pt idx="387">
                  <c:v>1.9350000000000001</c:v>
                </c:pt>
                <c:pt idx="388">
                  <c:v>1.94</c:v>
                </c:pt>
                <c:pt idx="389">
                  <c:v>1.9450000000000001</c:v>
                </c:pt>
                <c:pt idx="390">
                  <c:v>1.95</c:v>
                </c:pt>
                <c:pt idx="391">
                  <c:v>1.9550000000000001</c:v>
                </c:pt>
                <c:pt idx="392">
                  <c:v>1.96</c:v>
                </c:pt>
                <c:pt idx="393">
                  <c:v>1.9650000000000001</c:v>
                </c:pt>
                <c:pt idx="394">
                  <c:v>1.97</c:v>
                </c:pt>
                <c:pt idx="395">
                  <c:v>1.9750000000000001</c:v>
                </c:pt>
                <c:pt idx="396">
                  <c:v>1.98</c:v>
                </c:pt>
                <c:pt idx="397">
                  <c:v>1.9850000000000001</c:v>
                </c:pt>
                <c:pt idx="398">
                  <c:v>1.99</c:v>
                </c:pt>
                <c:pt idx="399">
                  <c:v>1.9950000000000001</c:v>
                </c:pt>
                <c:pt idx="400">
                  <c:v>2</c:v>
                </c:pt>
                <c:pt idx="401">
                  <c:v>2.0049999999999999</c:v>
                </c:pt>
                <c:pt idx="402">
                  <c:v>2.0099999999999998</c:v>
                </c:pt>
                <c:pt idx="403">
                  <c:v>2.0150000000000001</c:v>
                </c:pt>
                <c:pt idx="404">
                  <c:v>2.02</c:v>
                </c:pt>
                <c:pt idx="405">
                  <c:v>2.0249999999999999</c:v>
                </c:pt>
                <c:pt idx="406">
                  <c:v>2.0299999999999998</c:v>
                </c:pt>
                <c:pt idx="407">
                  <c:v>2.0350000000000001</c:v>
                </c:pt>
                <c:pt idx="408">
                  <c:v>2.04</c:v>
                </c:pt>
                <c:pt idx="409">
                  <c:v>2.0449999999999999</c:v>
                </c:pt>
                <c:pt idx="410">
                  <c:v>2.0499999999999998</c:v>
                </c:pt>
                <c:pt idx="411">
                  <c:v>2.0550000000000002</c:v>
                </c:pt>
                <c:pt idx="412">
                  <c:v>2.06</c:v>
                </c:pt>
                <c:pt idx="413">
                  <c:v>2.0649999999999999</c:v>
                </c:pt>
                <c:pt idx="414">
                  <c:v>2.0699999999999998</c:v>
                </c:pt>
                <c:pt idx="415">
                  <c:v>2.0750000000000002</c:v>
                </c:pt>
                <c:pt idx="416">
                  <c:v>2.08</c:v>
                </c:pt>
                <c:pt idx="417">
                  <c:v>2.085</c:v>
                </c:pt>
                <c:pt idx="418">
                  <c:v>2.09</c:v>
                </c:pt>
                <c:pt idx="419">
                  <c:v>2.0950000000000002</c:v>
                </c:pt>
                <c:pt idx="420">
                  <c:v>2.1</c:v>
                </c:pt>
                <c:pt idx="421">
                  <c:v>2.105</c:v>
                </c:pt>
                <c:pt idx="422">
                  <c:v>2.11</c:v>
                </c:pt>
                <c:pt idx="423">
                  <c:v>2.1150000000000002</c:v>
                </c:pt>
                <c:pt idx="424">
                  <c:v>2.12</c:v>
                </c:pt>
                <c:pt idx="425">
                  <c:v>2.125</c:v>
                </c:pt>
                <c:pt idx="426">
                  <c:v>2.13</c:v>
                </c:pt>
                <c:pt idx="427">
                  <c:v>2.1349999999999998</c:v>
                </c:pt>
                <c:pt idx="428">
                  <c:v>2.14</c:v>
                </c:pt>
                <c:pt idx="429">
                  <c:v>2.145</c:v>
                </c:pt>
                <c:pt idx="430">
                  <c:v>2.15</c:v>
                </c:pt>
                <c:pt idx="431">
                  <c:v>2.1549999999999998</c:v>
                </c:pt>
                <c:pt idx="432">
                  <c:v>2.16</c:v>
                </c:pt>
                <c:pt idx="433">
                  <c:v>2.165</c:v>
                </c:pt>
                <c:pt idx="434">
                  <c:v>2.17</c:v>
                </c:pt>
                <c:pt idx="435">
                  <c:v>2.1749999999999998</c:v>
                </c:pt>
                <c:pt idx="436">
                  <c:v>2.1800000000000002</c:v>
                </c:pt>
                <c:pt idx="437">
                  <c:v>2.1850000000000001</c:v>
                </c:pt>
                <c:pt idx="438">
                  <c:v>2.19</c:v>
                </c:pt>
                <c:pt idx="439">
                  <c:v>2.1949999999999998</c:v>
                </c:pt>
                <c:pt idx="440">
                  <c:v>2.2000000000000002</c:v>
                </c:pt>
                <c:pt idx="441">
                  <c:v>2.2050000000000001</c:v>
                </c:pt>
                <c:pt idx="442">
                  <c:v>2.21</c:v>
                </c:pt>
                <c:pt idx="443">
                  <c:v>2.2149999999999999</c:v>
                </c:pt>
                <c:pt idx="444">
                  <c:v>2.2200000000000002</c:v>
                </c:pt>
                <c:pt idx="445">
                  <c:v>2.2250000000000001</c:v>
                </c:pt>
                <c:pt idx="446">
                  <c:v>2.23</c:v>
                </c:pt>
                <c:pt idx="447">
                  <c:v>2.2349999999999999</c:v>
                </c:pt>
                <c:pt idx="448">
                  <c:v>2.2400000000000002</c:v>
                </c:pt>
                <c:pt idx="449">
                  <c:v>2.2450000000000001</c:v>
                </c:pt>
                <c:pt idx="450">
                  <c:v>2.25</c:v>
                </c:pt>
                <c:pt idx="451">
                  <c:v>2.2549999999999999</c:v>
                </c:pt>
                <c:pt idx="452">
                  <c:v>2.2599999999999998</c:v>
                </c:pt>
                <c:pt idx="453">
                  <c:v>2.2650000000000001</c:v>
                </c:pt>
                <c:pt idx="454">
                  <c:v>2.27</c:v>
                </c:pt>
                <c:pt idx="455">
                  <c:v>2.2749999999999999</c:v>
                </c:pt>
                <c:pt idx="456">
                  <c:v>2.2799999999999998</c:v>
                </c:pt>
                <c:pt idx="457">
                  <c:v>2.2850000000000001</c:v>
                </c:pt>
                <c:pt idx="458">
                  <c:v>2.29</c:v>
                </c:pt>
                <c:pt idx="459">
                  <c:v>2.2949999999999999</c:v>
                </c:pt>
                <c:pt idx="460">
                  <c:v>2.2999999999999998</c:v>
                </c:pt>
                <c:pt idx="461">
                  <c:v>2.3050000000000002</c:v>
                </c:pt>
                <c:pt idx="462">
                  <c:v>2.31</c:v>
                </c:pt>
                <c:pt idx="463">
                  <c:v>2.3149999999999999</c:v>
                </c:pt>
                <c:pt idx="464">
                  <c:v>2.3199999999999998</c:v>
                </c:pt>
                <c:pt idx="465">
                  <c:v>2.3250000000000002</c:v>
                </c:pt>
                <c:pt idx="466">
                  <c:v>2.33</c:v>
                </c:pt>
                <c:pt idx="467">
                  <c:v>2.335</c:v>
                </c:pt>
                <c:pt idx="468">
                  <c:v>2.34</c:v>
                </c:pt>
                <c:pt idx="469">
                  <c:v>2.3450000000000002</c:v>
                </c:pt>
                <c:pt idx="470">
                  <c:v>2.35</c:v>
                </c:pt>
                <c:pt idx="471">
                  <c:v>2.355</c:v>
                </c:pt>
                <c:pt idx="472">
                  <c:v>2.36</c:v>
                </c:pt>
                <c:pt idx="473">
                  <c:v>2.3650000000000002</c:v>
                </c:pt>
                <c:pt idx="474">
                  <c:v>2.37</c:v>
                </c:pt>
                <c:pt idx="475">
                  <c:v>2.375</c:v>
                </c:pt>
                <c:pt idx="476">
                  <c:v>2.38</c:v>
                </c:pt>
                <c:pt idx="477">
                  <c:v>2.3849999999999998</c:v>
                </c:pt>
                <c:pt idx="478">
                  <c:v>2.39</c:v>
                </c:pt>
                <c:pt idx="479">
                  <c:v>2.395</c:v>
                </c:pt>
                <c:pt idx="480">
                  <c:v>2.4</c:v>
                </c:pt>
                <c:pt idx="481">
                  <c:v>2.4049999999999998</c:v>
                </c:pt>
                <c:pt idx="482">
                  <c:v>2.41</c:v>
                </c:pt>
                <c:pt idx="483">
                  <c:v>2.415</c:v>
                </c:pt>
                <c:pt idx="484">
                  <c:v>2.42</c:v>
                </c:pt>
                <c:pt idx="485">
                  <c:v>2.4249999999999998</c:v>
                </c:pt>
                <c:pt idx="486">
                  <c:v>2.4300000000000002</c:v>
                </c:pt>
                <c:pt idx="487">
                  <c:v>2.4350000000000001</c:v>
                </c:pt>
                <c:pt idx="488">
                  <c:v>2.44</c:v>
                </c:pt>
                <c:pt idx="489">
                  <c:v>2.4449999999999998</c:v>
                </c:pt>
                <c:pt idx="490">
                  <c:v>2.4500000000000002</c:v>
                </c:pt>
                <c:pt idx="491" formatCode="General">
                  <c:v>2.4550000000000001</c:v>
                </c:pt>
                <c:pt idx="492" formatCode="General">
                  <c:v>2.46</c:v>
                </c:pt>
                <c:pt idx="493" formatCode="General">
                  <c:v>2.4649999999999999</c:v>
                </c:pt>
                <c:pt idx="494" formatCode="General">
                  <c:v>2.4700000000000002</c:v>
                </c:pt>
                <c:pt idx="495" formatCode="General">
                  <c:v>2.4750000000000001</c:v>
                </c:pt>
                <c:pt idx="496" formatCode="General">
                  <c:v>2.48</c:v>
                </c:pt>
                <c:pt idx="497" formatCode="General">
                  <c:v>2.4849999999999999</c:v>
                </c:pt>
                <c:pt idx="498" formatCode="General">
                  <c:v>2.4900000000000002</c:v>
                </c:pt>
                <c:pt idx="499" formatCode="General">
                  <c:v>2.4950000000000001</c:v>
                </c:pt>
                <c:pt idx="500" formatCode="General">
                  <c:v>2.5</c:v>
                </c:pt>
                <c:pt idx="501" formatCode="General">
                  <c:v>2.5049999999999999</c:v>
                </c:pt>
                <c:pt idx="502" formatCode="General">
                  <c:v>2.5099999999999998</c:v>
                </c:pt>
                <c:pt idx="503" formatCode="General">
                  <c:v>2.5150000000000001</c:v>
                </c:pt>
                <c:pt idx="504" formatCode="General">
                  <c:v>2.52</c:v>
                </c:pt>
                <c:pt idx="505" formatCode="General">
                  <c:v>2.5249999999999999</c:v>
                </c:pt>
                <c:pt idx="506" formatCode="General">
                  <c:v>2.5299999999999998</c:v>
                </c:pt>
                <c:pt idx="507" formatCode="General">
                  <c:v>2.5350000000000001</c:v>
                </c:pt>
                <c:pt idx="508" formatCode="General">
                  <c:v>2.54</c:v>
                </c:pt>
                <c:pt idx="509" formatCode="General">
                  <c:v>2.5449999999999999</c:v>
                </c:pt>
                <c:pt idx="510" formatCode="General">
                  <c:v>2.5499999999999998</c:v>
                </c:pt>
                <c:pt idx="511" formatCode="General">
                  <c:v>2.5550000000000002</c:v>
                </c:pt>
                <c:pt idx="512" formatCode="General">
                  <c:v>2.56</c:v>
                </c:pt>
                <c:pt idx="513" formatCode="General">
                  <c:v>2.5649999999999999</c:v>
                </c:pt>
                <c:pt idx="514" formatCode="General">
                  <c:v>2.57</c:v>
                </c:pt>
                <c:pt idx="515" formatCode="General">
                  <c:v>2.5750000000000002</c:v>
                </c:pt>
                <c:pt idx="516" formatCode="General">
                  <c:v>2.58</c:v>
                </c:pt>
                <c:pt idx="517" formatCode="General">
                  <c:v>2.585</c:v>
                </c:pt>
                <c:pt idx="518" formatCode="General">
                  <c:v>2.59</c:v>
                </c:pt>
                <c:pt idx="519" formatCode="General">
                  <c:v>2.5950000000000002</c:v>
                </c:pt>
                <c:pt idx="520" formatCode="General">
                  <c:v>2.6</c:v>
                </c:pt>
                <c:pt idx="521" formatCode="General">
                  <c:v>2.605</c:v>
                </c:pt>
                <c:pt idx="522" formatCode="General">
                  <c:v>2.61</c:v>
                </c:pt>
                <c:pt idx="523" formatCode="General">
                  <c:v>2.6150000000000002</c:v>
                </c:pt>
                <c:pt idx="524" formatCode="General">
                  <c:v>2.62</c:v>
                </c:pt>
                <c:pt idx="525" formatCode="General">
                  <c:v>2.625</c:v>
                </c:pt>
                <c:pt idx="526" formatCode="General">
                  <c:v>2.63</c:v>
                </c:pt>
                <c:pt idx="527" formatCode="General">
                  <c:v>2.6349999999999998</c:v>
                </c:pt>
                <c:pt idx="528" formatCode="General">
                  <c:v>2.64</c:v>
                </c:pt>
                <c:pt idx="529" formatCode="General">
                  <c:v>2.645</c:v>
                </c:pt>
                <c:pt idx="530" formatCode="General">
                  <c:v>2.65</c:v>
                </c:pt>
                <c:pt idx="531" formatCode="General">
                  <c:v>2.6549999999999998</c:v>
                </c:pt>
                <c:pt idx="532" formatCode="General">
                  <c:v>2.66</c:v>
                </c:pt>
                <c:pt idx="533" formatCode="General">
                  <c:v>2.665</c:v>
                </c:pt>
                <c:pt idx="534" formatCode="General">
                  <c:v>2.67</c:v>
                </c:pt>
                <c:pt idx="535" formatCode="General">
                  <c:v>2.6749999999999998</c:v>
                </c:pt>
                <c:pt idx="536" formatCode="General">
                  <c:v>2.68</c:v>
                </c:pt>
                <c:pt idx="537" formatCode="General">
                  <c:v>2.6850000000000001</c:v>
                </c:pt>
                <c:pt idx="538" formatCode="General">
                  <c:v>2.69</c:v>
                </c:pt>
                <c:pt idx="539" formatCode="General">
                  <c:v>2.6949999999999998</c:v>
                </c:pt>
                <c:pt idx="540" formatCode="General">
                  <c:v>2.7</c:v>
                </c:pt>
                <c:pt idx="541" formatCode="General">
                  <c:v>2.7050000000000001</c:v>
                </c:pt>
                <c:pt idx="542" formatCode="General">
                  <c:v>2.71</c:v>
                </c:pt>
                <c:pt idx="543" formatCode="General">
                  <c:v>2.7149999999999999</c:v>
                </c:pt>
                <c:pt idx="544" formatCode="General">
                  <c:v>2.72</c:v>
                </c:pt>
                <c:pt idx="545" formatCode="General">
                  <c:v>2.7250000000000001</c:v>
                </c:pt>
                <c:pt idx="546" formatCode="General">
                  <c:v>2.73</c:v>
                </c:pt>
                <c:pt idx="547" formatCode="General">
                  <c:v>2.7349999999999999</c:v>
                </c:pt>
                <c:pt idx="548" formatCode="General">
                  <c:v>2.74</c:v>
                </c:pt>
                <c:pt idx="549" formatCode="General">
                  <c:v>2.7450000000000001</c:v>
                </c:pt>
                <c:pt idx="550" formatCode="General">
                  <c:v>2.75</c:v>
                </c:pt>
                <c:pt idx="551" formatCode="General">
                  <c:v>2.7549999999999999</c:v>
                </c:pt>
                <c:pt idx="552" formatCode="General">
                  <c:v>2.76</c:v>
                </c:pt>
                <c:pt idx="553" formatCode="General">
                  <c:v>2.7650000000000001</c:v>
                </c:pt>
                <c:pt idx="554" formatCode="General">
                  <c:v>2.77</c:v>
                </c:pt>
                <c:pt idx="555" formatCode="General">
                  <c:v>2.7749999999999999</c:v>
                </c:pt>
                <c:pt idx="556" formatCode="General">
                  <c:v>2.78</c:v>
                </c:pt>
                <c:pt idx="557" formatCode="General">
                  <c:v>2.7850000000000001</c:v>
                </c:pt>
                <c:pt idx="558" formatCode="General">
                  <c:v>2.79</c:v>
                </c:pt>
                <c:pt idx="559" formatCode="General">
                  <c:v>2.7949999999999999</c:v>
                </c:pt>
                <c:pt idx="560" formatCode="General">
                  <c:v>2.8</c:v>
                </c:pt>
                <c:pt idx="561" formatCode="General">
                  <c:v>2.8050000000000002</c:v>
                </c:pt>
                <c:pt idx="562" formatCode="General">
                  <c:v>2.81</c:v>
                </c:pt>
                <c:pt idx="563" formatCode="General">
                  <c:v>2.8149999999999999</c:v>
                </c:pt>
                <c:pt idx="564" formatCode="General">
                  <c:v>2.82</c:v>
                </c:pt>
                <c:pt idx="565" formatCode="General">
                  <c:v>2.8250000000000002</c:v>
                </c:pt>
                <c:pt idx="566" formatCode="General">
                  <c:v>2.83</c:v>
                </c:pt>
                <c:pt idx="567" formatCode="General">
                  <c:v>2.835</c:v>
                </c:pt>
                <c:pt idx="568" formatCode="General">
                  <c:v>2.84</c:v>
                </c:pt>
                <c:pt idx="569" formatCode="General">
                  <c:v>2.8450000000000002</c:v>
                </c:pt>
                <c:pt idx="570" formatCode="General">
                  <c:v>2.85</c:v>
                </c:pt>
                <c:pt idx="571" formatCode="General">
                  <c:v>2.855</c:v>
                </c:pt>
                <c:pt idx="572" formatCode="General">
                  <c:v>2.86</c:v>
                </c:pt>
                <c:pt idx="573" formatCode="General">
                  <c:v>2.8650000000000002</c:v>
                </c:pt>
                <c:pt idx="574" formatCode="General">
                  <c:v>2.87</c:v>
                </c:pt>
                <c:pt idx="575" formatCode="General">
                  <c:v>2.875</c:v>
                </c:pt>
                <c:pt idx="576" formatCode="General">
                  <c:v>2.88</c:v>
                </c:pt>
                <c:pt idx="577" formatCode="General">
                  <c:v>2.8849999999999998</c:v>
                </c:pt>
                <c:pt idx="578" formatCode="General">
                  <c:v>2.89</c:v>
                </c:pt>
                <c:pt idx="579" formatCode="General">
                  <c:v>2.895</c:v>
                </c:pt>
                <c:pt idx="580" formatCode="General">
                  <c:v>2.9</c:v>
                </c:pt>
                <c:pt idx="581" formatCode="General">
                  <c:v>2.9049999999999998</c:v>
                </c:pt>
                <c:pt idx="582" formatCode="General">
                  <c:v>2.91</c:v>
                </c:pt>
                <c:pt idx="583" formatCode="General">
                  <c:v>2.915</c:v>
                </c:pt>
                <c:pt idx="584" formatCode="General">
                  <c:v>2.92</c:v>
                </c:pt>
                <c:pt idx="585" formatCode="General">
                  <c:v>2.9249999999999998</c:v>
                </c:pt>
                <c:pt idx="586" formatCode="General">
                  <c:v>2.93</c:v>
                </c:pt>
                <c:pt idx="587" formatCode="General">
                  <c:v>2.9350000000000001</c:v>
                </c:pt>
                <c:pt idx="588" formatCode="General">
                  <c:v>2.94</c:v>
                </c:pt>
                <c:pt idx="589" formatCode="General">
                  <c:v>2.9449999999999998</c:v>
                </c:pt>
                <c:pt idx="590" formatCode="General">
                  <c:v>2.95</c:v>
                </c:pt>
                <c:pt idx="591" formatCode="General">
                  <c:v>2.9550000000000001</c:v>
                </c:pt>
                <c:pt idx="592" formatCode="General">
                  <c:v>2.96</c:v>
                </c:pt>
                <c:pt idx="593" formatCode="General">
                  <c:v>2.9649999999999999</c:v>
                </c:pt>
                <c:pt idx="594" formatCode="General">
                  <c:v>2.97</c:v>
                </c:pt>
                <c:pt idx="595" formatCode="General">
                  <c:v>2.9750000000000001</c:v>
                </c:pt>
                <c:pt idx="596" formatCode="General">
                  <c:v>2.98</c:v>
                </c:pt>
                <c:pt idx="597" formatCode="General">
                  <c:v>2.9849999999999999</c:v>
                </c:pt>
                <c:pt idx="598" formatCode="General">
                  <c:v>2.99</c:v>
                </c:pt>
                <c:pt idx="599" formatCode="General">
                  <c:v>2.9950000000000001</c:v>
                </c:pt>
                <c:pt idx="600" formatCode="General">
                  <c:v>3</c:v>
                </c:pt>
                <c:pt idx="601" formatCode="General">
                  <c:v>3.0049999999999999</c:v>
                </c:pt>
                <c:pt idx="602" formatCode="General">
                  <c:v>3.01</c:v>
                </c:pt>
                <c:pt idx="603" formatCode="General">
                  <c:v>3.0150000000000001</c:v>
                </c:pt>
                <c:pt idx="604" formatCode="General">
                  <c:v>3.02</c:v>
                </c:pt>
                <c:pt idx="605" formatCode="General">
                  <c:v>3.0249999999999999</c:v>
                </c:pt>
                <c:pt idx="606" formatCode="General">
                  <c:v>3.03</c:v>
                </c:pt>
                <c:pt idx="607" formatCode="General">
                  <c:v>3.0350000000000001</c:v>
                </c:pt>
                <c:pt idx="608" formatCode="General">
                  <c:v>3.04</c:v>
                </c:pt>
                <c:pt idx="609" formatCode="General">
                  <c:v>3.0449999999999999</c:v>
                </c:pt>
                <c:pt idx="610" formatCode="General">
                  <c:v>3.05</c:v>
                </c:pt>
                <c:pt idx="611" formatCode="General">
                  <c:v>3.0550000000000002</c:v>
                </c:pt>
                <c:pt idx="612" formatCode="General">
                  <c:v>3.06</c:v>
                </c:pt>
                <c:pt idx="613" formatCode="General">
                  <c:v>3.0649999999999999</c:v>
                </c:pt>
                <c:pt idx="614" formatCode="General">
                  <c:v>3.07</c:v>
                </c:pt>
                <c:pt idx="615" formatCode="General">
                  <c:v>3.0750000000000002</c:v>
                </c:pt>
                <c:pt idx="616" formatCode="General">
                  <c:v>3.08</c:v>
                </c:pt>
                <c:pt idx="617" formatCode="General">
                  <c:v>3.085</c:v>
                </c:pt>
                <c:pt idx="618" formatCode="General">
                  <c:v>3.09</c:v>
                </c:pt>
                <c:pt idx="619" formatCode="General">
                  <c:v>3.0950000000000002</c:v>
                </c:pt>
                <c:pt idx="620" formatCode="General">
                  <c:v>3.1</c:v>
                </c:pt>
                <c:pt idx="621" formatCode="General">
                  <c:v>3.105</c:v>
                </c:pt>
                <c:pt idx="622" formatCode="General">
                  <c:v>3.11</c:v>
                </c:pt>
                <c:pt idx="623" formatCode="General">
                  <c:v>3.1150000000000002</c:v>
                </c:pt>
                <c:pt idx="624" formatCode="General">
                  <c:v>3.12</c:v>
                </c:pt>
                <c:pt idx="625" formatCode="General">
                  <c:v>3.125</c:v>
                </c:pt>
                <c:pt idx="626" formatCode="General">
                  <c:v>3.13</c:v>
                </c:pt>
                <c:pt idx="627" formatCode="General">
                  <c:v>3.1349999999999998</c:v>
                </c:pt>
                <c:pt idx="628" formatCode="General">
                  <c:v>3.14</c:v>
                </c:pt>
                <c:pt idx="629" formatCode="General">
                  <c:v>3.145</c:v>
                </c:pt>
                <c:pt idx="630" formatCode="General">
                  <c:v>3.15</c:v>
                </c:pt>
                <c:pt idx="631" formatCode="General">
                  <c:v>3.1549999999999998</c:v>
                </c:pt>
                <c:pt idx="632" formatCode="General">
                  <c:v>3.16</c:v>
                </c:pt>
                <c:pt idx="633" formatCode="General">
                  <c:v>3.165</c:v>
                </c:pt>
                <c:pt idx="634" formatCode="General">
                  <c:v>3.17</c:v>
                </c:pt>
                <c:pt idx="635" formatCode="General">
                  <c:v>3.1749999999999998</c:v>
                </c:pt>
                <c:pt idx="636" formatCode="General">
                  <c:v>3.18</c:v>
                </c:pt>
                <c:pt idx="637" formatCode="General">
                  <c:v>3.1850000000000001</c:v>
                </c:pt>
                <c:pt idx="638" formatCode="General">
                  <c:v>3.19</c:v>
                </c:pt>
                <c:pt idx="639" formatCode="General">
                  <c:v>3.1949999999999998</c:v>
                </c:pt>
                <c:pt idx="640" formatCode="General">
                  <c:v>3.2</c:v>
                </c:pt>
                <c:pt idx="641" formatCode="General">
                  <c:v>3.2050000000000001</c:v>
                </c:pt>
                <c:pt idx="642" formatCode="General">
                  <c:v>3.21</c:v>
                </c:pt>
                <c:pt idx="643" formatCode="General">
                  <c:v>3.2149999999999999</c:v>
                </c:pt>
                <c:pt idx="644" formatCode="General">
                  <c:v>3.22</c:v>
                </c:pt>
                <c:pt idx="645" formatCode="General">
                  <c:v>3.2250000000000001</c:v>
                </c:pt>
                <c:pt idx="646" formatCode="General">
                  <c:v>3.23</c:v>
                </c:pt>
                <c:pt idx="647" formatCode="General">
                  <c:v>3.2349999999999999</c:v>
                </c:pt>
                <c:pt idx="648" formatCode="General">
                  <c:v>3.24</c:v>
                </c:pt>
                <c:pt idx="649" formatCode="General">
                  <c:v>3.2450000000000001</c:v>
                </c:pt>
                <c:pt idx="650" formatCode="General">
                  <c:v>3.25</c:v>
                </c:pt>
                <c:pt idx="651" formatCode="General">
                  <c:v>3.2549999999999999</c:v>
                </c:pt>
                <c:pt idx="652" formatCode="General">
                  <c:v>3.26</c:v>
                </c:pt>
                <c:pt idx="653" formatCode="General">
                  <c:v>3.2650000000000001</c:v>
                </c:pt>
                <c:pt idx="654" formatCode="General">
                  <c:v>3.27</c:v>
                </c:pt>
                <c:pt idx="655" formatCode="General">
                  <c:v>3.2749999999999999</c:v>
                </c:pt>
                <c:pt idx="656" formatCode="General">
                  <c:v>3.28</c:v>
                </c:pt>
                <c:pt idx="657" formatCode="General">
                  <c:v>3.2850000000000001</c:v>
                </c:pt>
                <c:pt idx="658" formatCode="General">
                  <c:v>3.29</c:v>
                </c:pt>
                <c:pt idx="659" formatCode="General">
                  <c:v>3.2949999999999999</c:v>
                </c:pt>
                <c:pt idx="660" formatCode="General">
                  <c:v>3.3</c:v>
                </c:pt>
                <c:pt idx="661" formatCode="General">
                  <c:v>3.3050000000000002</c:v>
                </c:pt>
                <c:pt idx="662" formatCode="General">
                  <c:v>3.31</c:v>
                </c:pt>
                <c:pt idx="663" formatCode="General">
                  <c:v>3.3149999999999999</c:v>
                </c:pt>
                <c:pt idx="664" formatCode="General">
                  <c:v>3.32</c:v>
                </c:pt>
                <c:pt idx="665" formatCode="General">
                  <c:v>3.3250000000000002</c:v>
                </c:pt>
                <c:pt idx="666" formatCode="General">
                  <c:v>3.33</c:v>
                </c:pt>
                <c:pt idx="667" formatCode="General">
                  <c:v>3.335</c:v>
                </c:pt>
                <c:pt idx="668" formatCode="General">
                  <c:v>3.34</c:v>
                </c:pt>
                <c:pt idx="669" formatCode="General">
                  <c:v>3.3450000000000002</c:v>
                </c:pt>
                <c:pt idx="670" formatCode="General">
                  <c:v>3.35</c:v>
                </c:pt>
                <c:pt idx="671" formatCode="General">
                  <c:v>3.355</c:v>
                </c:pt>
                <c:pt idx="672" formatCode="General">
                  <c:v>3.36</c:v>
                </c:pt>
                <c:pt idx="673" formatCode="General">
                  <c:v>3.3650000000000002</c:v>
                </c:pt>
                <c:pt idx="674" formatCode="General">
                  <c:v>3.37</c:v>
                </c:pt>
                <c:pt idx="675" formatCode="General">
                  <c:v>3.375</c:v>
                </c:pt>
                <c:pt idx="676" formatCode="General">
                  <c:v>3.38</c:v>
                </c:pt>
                <c:pt idx="677" formatCode="General">
                  <c:v>3.3849999999999998</c:v>
                </c:pt>
                <c:pt idx="678" formatCode="General">
                  <c:v>3.39</c:v>
                </c:pt>
                <c:pt idx="679" formatCode="General">
                  <c:v>3.395</c:v>
                </c:pt>
                <c:pt idx="680" formatCode="General">
                  <c:v>3.4</c:v>
                </c:pt>
                <c:pt idx="681" formatCode="General">
                  <c:v>3.4049999999999998</c:v>
                </c:pt>
                <c:pt idx="682" formatCode="General">
                  <c:v>3.41</c:v>
                </c:pt>
                <c:pt idx="683" formatCode="General">
                  <c:v>3.415</c:v>
                </c:pt>
                <c:pt idx="684" formatCode="General">
                  <c:v>3.42</c:v>
                </c:pt>
                <c:pt idx="685" formatCode="General">
                  <c:v>3.4249999999999998</c:v>
                </c:pt>
                <c:pt idx="686" formatCode="General">
                  <c:v>3.43</c:v>
                </c:pt>
                <c:pt idx="687" formatCode="General">
                  <c:v>3.4350000000000001</c:v>
                </c:pt>
                <c:pt idx="688" formatCode="General">
                  <c:v>3.44</c:v>
                </c:pt>
                <c:pt idx="689" formatCode="General">
                  <c:v>3.4449999999999998</c:v>
                </c:pt>
                <c:pt idx="690" formatCode="General">
                  <c:v>3.45</c:v>
                </c:pt>
                <c:pt idx="691" formatCode="General">
                  <c:v>3.4550000000000001</c:v>
                </c:pt>
                <c:pt idx="692" formatCode="General">
                  <c:v>3.46</c:v>
                </c:pt>
                <c:pt idx="693" formatCode="General">
                  <c:v>3.4649999999999999</c:v>
                </c:pt>
                <c:pt idx="694" formatCode="General">
                  <c:v>3.47</c:v>
                </c:pt>
                <c:pt idx="695" formatCode="General">
                  <c:v>3.4750000000000001</c:v>
                </c:pt>
                <c:pt idx="696" formatCode="General">
                  <c:v>3.48</c:v>
                </c:pt>
                <c:pt idx="697" formatCode="General">
                  <c:v>3.4849999999999999</c:v>
                </c:pt>
                <c:pt idx="698" formatCode="General">
                  <c:v>3.49</c:v>
                </c:pt>
              </c:numCache>
            </c:numRef>
          </c:xVal>
          <c:yVal>
            <c:numRef>
              <c:f>DONNEES!$X$2:$X$700</c:f>
              <c:numCache>
                <c:formatCode>0.0</c:formatCode>
                <c:ptCount val="699"/>
                <c:pt idx="0">
                  <c:v>0.104349951604689</c:v>
                </c:pt>
                <c:pt idx="1">
                  <c:v>0.103220889451243</c:v>
                </c:pt>
                <c:pt idx="2">
                  <c:v>0.102339247948184</c:v>
                </c:pt>
                <c:pt idx="3">
                  <c:v>0.102124454291819</c:v>
                </c:pt>
                <c:pt idx="4">
                  <c:v>0.102915695879124</c:v>
                </c:pt>
                <c:pt idx="5">
                  <c:v>0.104716967658799</c:v>
                </c:pt>
                <c:pt idx="6">
                  <c:v>0.107009113611406</c:v>
                </c:pt>
                <c:pt idx="7">
                  <c:v>0.10871716477995701</c:v>
                </c:pt>
                <c:pt idx="8">
                  <c:v>0.10836691107107201</c:v>
                </c:pt>
                <c:pt idx="9">
                  <c:v>0.10438572164041</c:v>
                </c:pt>
                <c:pt idx="10">
                  <c:v>9.54270323005664E-2</c:v>
                </c:pt>
                <c:pt idx="11">
                  <c:v>8.05596693803768E-2</c:v>
                </c:pt>
                <c:pt idx="12">
                  <c:v>5.9190464514924199E-2</c:v>
                </c:pt>
                <c:pt idx="13">
                  <c:v>3.0688545512551901E-2</c:v>
                </c:pt>
                <c:pt idx="14">
                  <c:v>-6.1740323726101002E-3</c:v>
                </c:pt>
                <c:pt idx="15">
                  <c:v>-5.3717084746001599E-2</c:v>
                </c:pt>
                <c:pt idx="16">
                  <c:v>-0.11548447190412101</c:v>
                </c:pt>
                <c:pt idx="17">
                  <c:v>-0.19579717871026101</c:v>
                </c:pt>
                <c:pt idx="18">
                  <c:v>-0.298716970350068</c:v>
                </c:pt>
                <c:pt idx="19">
                  <c:v>-0.426671782444625</c:v>
                </c:pt>
                <c:pt idx="20">
                  <c:v>-0.57920160147773603</c:v>
                </c:pt>
                <c:pt idx="21">
                  <c:v>-0.752332006732647</c:v>
                </c:pt>
                <c:pt idx="22">
                  <c:v>-0.93891836978444398</c:v>
                </c:pt>
                <c:pt idx="23">
                  <c:v>-1.1299592387364901</c:v>
                </c:pt>
                <c:pt idx="24">
                  <c:v>-1.3164761026243601</c:v>
                </c:pt>
                <c:pt idx="25">
                  <c:v>-1.49127932914554</c:v>
                </c:pt>
                <c:pt idx="26">
                  <c:v>-1.6499496107307301</c:v>
                </c:pt>
                <c:pt idx="27">
                  <c:v>-1.79070929086223</c:v>
                </c:pt>
                <c:pt idx="28">
                  <c:v>-1.9134061751779401</c:v>
                </c:pt>
                <c:pt idx="29">
                  <c:v>-2.0183023868205798</c:v>
                </c:pt>
                <c:pt idx="30">
                  <c:v>-2.1054723920520901</c:v>
                </c:pt>
                <c:pt idx="31">
                  <c:v>-2.1752710361441201</c:v>
                </c:pt>
                <c:pt idx="32">
                  <c:v>-2.2296952637370602</c:v>
                </c:pt>
                <c:pt idx="33">
                  <c:v>-2.2738672352805001</c:v>
                </c:pt>
                <c:pt idx="34">
                  <c:v>-2.3166531992190902</c:v>
                </c:pt>
                <c:pt idx="35">
                  <c:v>-2.3697730718344201</c:v>
                </c:pt>
                <c:pt idx="36">
                  <c:v>-2.4455126435430299</c:v>
                </c:pt>
                <c:pt idx="37">
                  <c:v>-2.5538831162667202</c:v>
                </c:pt>
                <c:pt idx="38">
                  <c:v>-2.70029357463955</c:v>
                </c:pt>
                <c:pt idx="39">
                  <c:v>-2.8843579175572298</c:v>
                </c:pt>
                <c:pt idx="40">
                  <c:v>-3.0996999707955699</c:v>
                </c:pt>
                <c:pt idx="41">
                  <c:v>-3.3341599927377401</c:v>
                </c:pt>
                <c:pt idx="42">
                  <c:v>-3.5700234993238902</c:v>
                </c:pt>
                <c:pt idx="43">
                  <c:v>-3.78459882866182</c:v>
                </c:pt>
                <c:pt idx="44">
                  <c:v>-3.9520022900679699</c:v>
                </c:pt>
                <c:pt idx="45">
                  <c:v>-4.0467471407890701</c:v>
                </c:pt>
                <c:pt idx="46">
                  <c:v>-4.0486559010194698</c:v>
                </c:pt>
                <c:pt idx="47">
                  <c:v>-3.9474585405639102</c:v>
                </c:pt>
                <c:pt idx="48">
                  <c:v>-3.7451647803857799</c:v>
                </c:pt>
                <c:pt idx="49">
                  <c:v>-3.4552319197685901</c:v>
                </c:pt>
                <c:pt idx="50">
                  <c:v>-3.09903038008563</c:v>
                </c:pt>
                <c:pt idx="51">
                  <c:v>-2.7011186866796901</c:v>
                </c:pt>
                <c:pt idx="52">
                  <c:v>-2.2849049340582899</c:v>
                </c:pt>
                <c:pt idx="53">
                  <c:v>-1.86966878223725</c:v>
                </c:pt>
                <c:pt idx="54">
                  <c:v>-1.4691800002267901</c:v>
                </c:pt>
                <c:pt idx="55">
                  <c:v>-1.0916152761648901</c:v>
                </c:pt>
                <c:pt idx="56">
                  <c:v>-0.74023444005363503</c:v>
                </c:pt>
                <c:pt idx="57">
                  <c:v>-0.41430229063674701</c:v>
                </c:pt>
                <c:pt idx="58">
                  <c:v>-0.10995870459611801</c:v>
                </c:pt>
                <c:pt idx="59">
                  <c:v>0.178976095565862</c:v>
                </c:pt>
                <c:pt idx="60">
                  <c:v>0.460083408740315</c:v>
                </c:pt>
                <c:pt idx="61">
                  <c:v>0.74116064275149796</c:v>
                </c:pt>
                <c:pt idx="62">
                  <c:v>1.0288393630827699</c:v>
                </c:pt>
                <c:pt idx="63">
                  <c:v>1.3273495534986599</c:v>
                </c:pt>
                <c:pt idx="64">
                  <c:v>1.6378945698757601</c:v>
                </c:pt>
                <c:pt idx="65">
                  <c:v>1.9589647259081699</c:v>
                </c:pt>
                <c:pt idx="66">
                  <c:v>2.2875665655108102</c:v>
                </c:pt>
                <c:pt idx="67">
                  <c:v>2.6209405954759899</c:v>
                </c:pt>
                <c:pt idx="68">
                  <c:v>2.95807161307531</c:v>
                </c:pt>
                <c:pt idx="69">
                  <c:v>3.3002979235516099</c:v>
                </c:pt>
                <c:pt idx="70">
                  <c:v>3.65063124401521</c:v>
                </c:pt>
                <c:pt idx="71">
                  <c:v>4.0119175593707697</c:v>
                </c:pt>
                <c:pt idx="72">
                  <c:v>4.3845033482938103</c:v>
                </c:pt>
                <c:pt idx="73">
                  <c:v>4.7643893271601803</c:v>
                </c:pt>
                <c:pt idx="74">
                  <c:v>5.1427943442996504</c:v>
                </c:pt>
                <c:pt idx="75">
                  <c:v>5.5076006046316603</c:v>
                </c:pt>
                <c:pt idx="76">
                  <c:v>5.8464467007567897</c:v>
                </c:pt>
                <c:pt idx="77">
                  <c:v>6.1505271716473402</c:v>
                </c:pt>
                <c:pt idx="78">
                  <c:v>6.4177349946347899</c:v>
                </c:pt>
                <c:pt idx="79">
                  <c:v>6.6538651270100901</c:v>
                </c:pt>
                <c:pt idx="80">
                  <c:v>6.8712160959699604</c:v>
                </c:pt>
                <c:pt idx="81">
                  <c:v>7.0848808449924698</c:v>
                </c:pt>
                <c:pt idx="82">
                  <c:v>7.3079380639282796</c:v>
                </c:pt>
                <c:pt idx="83">
                  <c:v>7.5472610336615098</c:v>
                </c:pt>
                <c:pt idx="84">
                  <c:v>7.8015254507135801</c:v>
                </c:pt>
                <c:pt idx="85">
                  <c:v>8.0622381479503797</c:v>
                </c:pt>
                <c:pt idx="86">
                  <c:v>8.3174812681790904</c:v>
                </c:pt>
                <c:pt idx="87">
                  <c:v>8.5569839969151804</c:v>
                </c:pt>
                <c:pt idx="88">
                  <c:v>8.7765325933867793</c:v>
                </c:pt>
                <c:pt idx="89">
                  <c:v>8.9799038754016607</c:v>
                </c:pt>
                <c:pt idx="90">
                  <c:v>9.1774596539037692</c:v>
                </c:pt>
                <c:pt idx="91">
                  <c:v>9.3819242889500103</c:v>
                </c:pt>
                <c:pt idx="92">
                  <c:v>9.6031000057801901</c:v>
                </c:pt>
                <c:pt idx="93">
                  <c:v>9.8437887026072008</c:v>
                </c:pt>
                <c:pt idx="94">
                  <c:v>10.098719625265201</c:v>
                </c:pt>
                <c:pt idx="95">
                  <c:v>10.3570093830144</c:v>
                </c:pt>
                <c:pt idx="96">
                  <c:v>10.607150957663499</c:v>
                </c:pt>
                <c:pt idx="97">
                  <c:v>10.8424060107084</c:v>
                </c:pt>
                <c:pt idx="98">
                  <c:v>11.0642507617377</c:v>
                </c:pt>
                <c:pt idx="99">
                  <c:v>11.2823084283215</c:v>
                </c:pt>
                <c:pt idx="100">
                  <c:v>11.5106719623651</c:v>
                </c:pt>
                <c:pt idx="101">
                  <c:v>11.762069449519799</c:v>
                </c:pt>
                <c:pt idx="102">
                  <c:v>12.0423027850286</c:v>
                </c:pt>
                <c:pt idx="103">
                  <c:v>12.347369350072301</c:v>
                </c:pt>
                <c:pt idx="104">
                  <c:v>12.6646167202847</c:v>
                </c:pt>
                <c:pt idx="105">
                  <c:v>12.977577873172599</c:v>
                </c:pt>
                <c:pt idx="106">
                  <c:v>13.2725170859892</c:v>
                </c:pt>
                <c:pt idx="107">
                  <c:v>13.543947662212901</c:v>
                </c:pt>
                <c:pt idx="108">
                  <c:v>13.796843992930899</c:v>
                </c:pt>
                <c:pt idx="109">
                  <c:v>14.0447172010036</c:v>
                </c:pt>
                <c:pt idx="110">
                  <c:v>14.304437308516899</c:v>
                </c:pt>
                <c:pt idx="111">
                  <c:v>14.589901092909001</c:v>
                </c:pt>
                <c:pt idx="112">
                  <c:v>14.9069251191712</c:v>
                </c:pt>
                <c:pt idx="113">
                  <c:v>15.2511027823177</c:v>
                </c:pt>
                <c:pt idx="114">
                  <c:v>15.6091695476398</c:v>
                </c:pt>
                <c:pt idx="115">
                  <c:v>15.963173991475299</c:v>
                </c:pt>
                <c:pt idx="116">
                  <c:v>16.295883072438201</c:v>
                </c:pt>
                <c:pt idx="117">
                  <c:v>16.595590234917999</c:v>
                </c:pt>
                <c:pt idx="118">
                  <c:v>16.858847197883801</c:v>
                </c:pt>
                <c:pt idx="119">
                  <c:v>17.090420501541502</c:v>
                </c:pt>
                <c:pt idx="120">
                  <c:v>17.300698254301501</c:v>
                </c:pt>
                <c:pt idx="121">
                  <c:v>17.501550503395102</c:v>
                </c:pt>
                <c:pt idx="122">
                  <c:v>17.702052038428</c:v>
                </c:pt>
                <c:pt idx="123">
                  <c:v>17.905401873422601</c:v>
                </c:pt>
                <c:pt idx="124">
                  <c:v>18.107877921941</c:v>
                </c:pt>
                <c:pt idx="125">
                  <c:v>18.299973140812</c:v>
                </c:pt>
                <c:pt idx="126">
                  <c:v>18.4692568787233</c:v>
                </c:pt>
                <c:pt idx="127">
                  <c:v>18.6041692170812</c:v>
                </c:pt>
                <c:pt idx="128">
                  <c:v>18.697859469634899</c:v>
                </c:pt>
                <c:pt idx="129">
                  <c:v>18.751177153759301</c:v>
                </c:pt>
                <c:pt idx="130">
                  <c:v>18.7739508693662</c:v>
                </c:pt>
                <c:pt idx="131">
                  <c:v>18.7838708015416</c:v>
                </c:pt>
                <c:pt idx="132">
                  <c:v>18.802800602845199</c:v>
                </c:pt>
                <c:pt idx="133">
                  <c:v>18.851168241586802</c:v>
                </c:pt>
                <c:pt idx="134">
                  <c:v>18.941936605096</c:v>
                </c:pt>
                <c:pt idx="135">
                  <c:v>19.076137920945101</c:v>
                </c:pt>
                <c:pt idx="136">
                  <c:v>19.241771518515101</c:v>
                </c:pt>
                <c:pt idx="137">
                  <c:v>19.4169271238524</c:v>
                </c:pt>
                <c:pt idx="138">
                  <c:v>19.5765282084819</c:v>
                </c:pt>
                <c:pt idx="139">
                  <c:v>19.700654287219798</c:v>
                </c:pt>
                <c:pt idx="140">
                  <c:v>19.781688737255401</c:v>
                </c:pt>
                <c:pt idx="141">
                  <c:v>19.8279265839945</c:v>
                </c:pt>
                <c:pt idx="142">
                  <c:v>19.8625105077098</c:v>
                </c:pt>
                <c:pt idx="143">
                  <c:v>19.917931959906699</c:v>
                </c:pt>
                <c:pt idx="144">
                  <c:v>20.027271602229199</c:v>
                </c:pt>
                <c:pt idx="145">
                  <c:v>20.213911274067598</c:v>
                </c:pt>
                <c:pt idx="146">
                  <c:v>20.4820772882182</c:v>
                </c:pt>
                <c:pt idx="147">
                  <c:v>20.811315011547201</c:v>
                </c:pt>
                <c:pt idx="148">
                  <c:v>21.1579824453108</c:v>
                </c:pt>
                <c:pt idx="149">
                  <c:v>21.4649610541912</c:v>
                </c:pt>
                <c:pt idx="150">
                  <c:v>21.677144943066601</c:v>
                </c:pt>
                <c:pt idx="151">
                  <c:v>21.756979003339602</c:v>
                </c:pt>
                <c:pt idx="152">
                  <c:v>21.6939471498922</c:v>
                </c:pt>
                <c:pt idx="153">
                  <c:v>21.504988395167501</c:v>
                </c:pt>
                <c:pt idx="154">
                  <c:v>21.227127893938299</c:v>
                </c:pt>
                <c:pt idx="155">
                  <c:v>20.906254832243999</c:v>
                </c:pt>
                <c:pt idx="156">
                  <c:v>20.585876800861602</c:v>
                </c:pt>
                <c:pt idx="157">
                  <c:v>20.298034829050199</c:v>
                </c:pt>
                <c:pt idx="158">
                  <c:v>20.0572944365213</c:v>
                </c:pt>
                <c:pt idx="159">
                  <c:v>19.858650219533398</c:v>
                </c:pt>
                <c:pt idx="160">
                  <c:v>19.680504768917501</c:v>
                </c:pt>
                <c:pt idx="161">
                  <c:v>19.493222945577099</c:v>
                </c:pt>
                <c:pt idx="162">
                  <c:v>19.271609320229398</c:v>
                </c:pt>
                <c:pt idx="163">
                  <c:v>19.007042759494201</c:v>
                </c:pt>
                <c:pt idx="164">
                  <c:v>18.713860285683602</c:v>
                </c:pt>
                <c:pt idx="165">
                  <c:v>18.426279321750101</c:v>
                </c:pt>
                <c:pt idx="166">
                  <c:v>18.186301347759699</c:v>
                </c:pt>
                <c:pt idx="167">
                  <c:v>18.027535687299299</c:v>
                </c:pt>
                <c:pt idx="168">
                  <c:v>17.962126183904399</c:v>
                </c:pt>
                <c:pt idx="169">
                  <c:v>17.9765355700053</c:v>
                </c:pt>
                <c:pt idx="170">
                  <c:v>18.037551898416801</c:v>
                </c:pt>
                <c:pt idx="171">
                  <c:v>18.105012058195999</c:v>
                </c:pt>
                <c:pt idx="172">
                  <c:v>18.145149905550301</c:v>
                </c:pt>
                <c:pt idx="173">
                  <c:v>18.139433275578099</c:v>
                </c:pt>
                <c:pt idx="174">
                  <c:v>18.087165876538599</c:v>
                </c:pt>
                <c:pt idx="175">
                  <c:v>18.003403494434099</c:v>
                </c:pt>
                <c:pt idx="176">
                  <c:v>17.914790748618302</c:v>
                </c:pt>
                <c:pt idx="177">
                  <c:v>17.854741786679899</c:v>
                </c:pt>
                <c:pt idx="178">
                  <c:v>17.857755123687902</c:v>
                </c:pt>
                <c:pt idx="179">
                  <c:v>17.952409296752101</c:v>
                </c:pt>
                <c:pt idx="180">
                  <c:v>18.153963721056599</c:v>
                </c:pt>
                <c:pt idx="181">
                  <c:v>18.459064160048801</c:v>
                </c:pt>
                <c:pt idx="182">
                  <c:v>18.845204547931001</c:v>
                </c:pt>
                <c:pt idx="183">
                  <c:v>19.275928803069299</c:v>
                </c:pt>
                <c:pt idx="184">
                  <c:v>19.710257637578099</c:v>
                </c:pt>
                <c:pt idx="185">
                  <c:v>20.112984452116201</c:v>
                </c:pt>
                <c:pt idx="186">
                  <c:v>20.462276316593901</c:v>
                </c:pt>
                <c:pt idx="187">
                  <c:v>20.752420089244598</c:v>
                </c:pt>
                <c:pt idx="188">
                  <c:v>20.991711316045201</c:v>
                </c:pt>
                <c:pt idx="189">
                  <c:v>21.1972653748781</c:v>
                </c:pt>
                <c:pt idx="190">
                  <c:v>21.389154893765799</c:v>
                </c:pt>
                <c:pt idx="191">
                  <c:v>21.585668250473201</c:v>
                </c:pt>
                <c:pt idx="192">
                  <c:v>21.800223607492899</c:v>
                </c:pt>
                <c:pt idx="193">
                  <c:v>22.0394207485744</c:v>
                </c:pt>
                <c:pt idx="194">
                  <c:v>22.301501706827001</c:v>
                </c:pt>
                <c:pt idx="195">
                  <c:v>22.5751662203675</c:v>
                </c:pt>
                <c:pt idx="196">
                  <c:v>22.8396880309263</c:v>
                </c:pt>
                <c:pt idx="197">
                  <c:v>23.067781311549499</c:v>
                </c:pt>
                <c:pt idx="198">
                  <c:v>23.2321027780626</c:v>
                </c:pt>
                <c:pt idx="199">
                  <c:v>23.314687079101599</c:v>
                </c:pt>
                <c:pt idx="200">
                  <c:v>23.3166689100482</c:v>
                </c:pt>
                <c:pt idx="201">
                  <c:v>23.264334080704799</c:v>
                </c:pt>
                <c:pt idx="202">
                  <c:v>23.207730927531198</c:v>
                </c:pt>
                <c:pt idx="203">
                  <c:v>23.2101053466052</c:v>
                </c:pt>
                <c:pt idx="204">
                  <c:v>23.329866838573398</c:v>
                </c:pt>
                <c:pt idx="205">
                  <c:v>23.600443767449899</c:v>
                </c:pt>
                <c:pt idx="206">
                  <c:v>24.015608509946102</c:v>
                </c:pt>
                <c:pt idx="207">
                  <c:v>24.527286600411198</c:v>
                </c:pt>
                <c:pt idx="208">
                  <c:v>25.059216372071202</c:v>
                </c:pt>
                <c:pt idx="209">
                  <c:v>25.5342471626887</c:v>
                </c:pt>
                <c:pt idx="210">
                  <c:v>25.907705833053299</c:v>
                </c:pt>
                <c:pt idx="211">
                  <c:v>26.196166059484302</c:v>
                </c:pt>
                <c:pt idx="212">
                  <c:v>26.4910464581877</c:v>
                </c:pt>
                <c:pt idx="213">
                  <c:v>26.9494271459365</c:v>
                </c:pt>
                <c:pt idx="214">
                  <c:v>27.759497578182501</c:v>
                </c:pt>
                <c:pt idx="215">
                  <c:v>29.084533409897599</c:v>
                </c:pt>
                <c:pt idx="216">
                  <c:v>30.996728861106298</c:v>
                </c:pt>
                <c:pt idx="217">
                  <c:v>33.419241380057201</c:v>
                </c:pt>
                <c:pt idx="218">
                  <c:v>36.098578606342798</c:v>
                </c:pt>
                <c:pt idx="219">
                  <c:v>38.626310963408599</c:v>
                </c:pt>
                <c:pt idx="220">
                  <c:v>40.516898761990298</c:v>
                </c:pt>
                <c:pt idx="221">
                  <c:v>41.329100175074899</c:v>
                </c:pt>
                <c:pt idx="222">
                  <c:v>40.798504829381201</c:v>
                </c:pt>
                <c:pt idx="223">
                  <c:v>38.937140090138897</c:v>
                </c:pt>
                <c:pt idx="224">
                  <c:v>36.060155114737299</c:v>
                </c:pt>
                <c:pt idx="225">
                  <c:v>32.7209766456753</c:v>
                </c:pt>
                <c:pt idx="226">
                  <c:v>29.568690641931099</c:v>
                </c:pt>
                <c:pt idx="227">
                  <c:v>27.171671152385599</c:v>
                </c:pt>
                <c:pt idx="228">
                  <c:v>25.8658164072049</c:v>
                </c:pt>
                <c:pt idx="229">
                  <c:v>25.677252142186699</c:v>
                </c:pt>
                <c:pt idx="230">
                  <c:v>26.341898102238599</c:v>
                </c:pt>
                <c:pt idx="231">
                  <c:v>27.409798589740099</c:v>
                </c:pt>
                <c:pt idx="232">
                  <c:v>28.394240035812501</c:v>
                </c:pt>
                <c:pt idx="233">
                  <c:v>28.914238609072498</c:v>
                </c:pt>
                <c:pt idx="234">
                  <c:v>28.786815955486301</c:v>
                </c:pt>
                <c:pt idx="235">
                  <c:v>28.047748280092701</c:v>
                </c:pt>
                <c:pt idx="236">
                  <c:v>26.906005139676299</c:v>
                </c:pt>
                <c:pt idx="237">
                  <c:v>25.6573363068687</c:v>
                </c:pt>
                <c:pt idx="238">
                  <c:v>24.5902205005955</c:v>
                </c:pt>
                <c:pt idx="239">
                  <c:v>23.912594716526399</c:v>
                </c:pt>
                <c:pt idx="240">
                  <c:v>23.715057955988598</c:v>
                </c:pt>
                <c:pt idx="241">
                  <c:v>23.971886194254299</c:v>
                </c:pt>
                <c:pt idx="242">
                  <c:v>24.5703666747327</c:v>
                </c:pt>
                <c:pt idx="243">
                  <c:v>25.3540725900335</c:v>
                </c:pt>
                <c:pt idx="244">
                  <c:v>26.166315126237201</c:v>
                </c:pt>
                <c:pt idx="245">
                  <c:v>26.883925189987799</c:v>
                </c:pt>
                <c:pt idx="246">
                  <c:v>27.436294640501501</c:v>
                </c:pt>
                <c:pt idx="247">
                  <c:v>27.808712603895898</c:v>
                </c:pt>
                <c:pt idx="248">
                  <c:v>28.0320807336571</c:v>
                </c:pt>
                <c:pt idx="249">
                  <c:v>28.163313380002801</c:v>
                </c:pt>
                <c:pt idx="250">
                  <c:v>28.262266236397799</c:v>
                </c:pt>
                <c:pt idx="251">
                  <c:v>28.371628927785299</c:v>
                </c:pt>
                <c:pt idx="252">
                  <c:v>28.5054042886918</c:v>
                </c:pt>
                <c:pt idx="253">
                  <c:v>28.6491767927544</c:v>
                </c:pt>
                <c:pt idx="254">
                  <c:v>28.7717387146972</c:v>
                </c:pt>
                <c:pt idx="255">
                  <c:v>28.843804240238399</c:v>
                </c:pt>
                <c:pt idx="256">
                  <c:v>28.856821245356102</c:v>
                </c:pt>
                <c:pt idx="257">
                  <c:v>28.834431462170901</c:v>
                </c:pt>
                <c:pt idx="258">
                  <c:v>28.831385905974201</c:v>
                </c:pt>
                <c:pt idx="259">
                  <c:v>28.919131987571198</c:v>
                </c:pt>
                <c:pt idx="260">
                  <c:v>29.162339520173301</c:v>
                </c:pt>
                <c:pt idx="261">
                  <c:v>29.5943895255825</c:v>
                </c:pt>
                <c:pt idx="262">
                  <c:v>30.200764384013102</c:v>
                </c:pt>
                <c:pt idx="263">
                  <c:v>30.9168910824745</c:v>
                </c:pt>
                <c:pt idx="264">
                  <c:v>31.6421390048102</c:v>
                </c:pt>
                <c:pt idx="265">
                  <c:v>32.2661218111324</c:v>
                </c:pt>
                <c:pt idx="266">
                  <c:v>32.699181257112301</c:v>
                </c:pt>
                <c:pt idx="267">
                  <c:v>32.897426413791003</c:v>
                </c:pt>
                <c:pt idx="268">
                  <c:v>32.874433311110302</c:v>
                </c:pt>
                <c:pt idx="269">
                  <c:v>32.6959763805962</c:v>
                </c:pt>
                <c:pt idx="270">
                  <c:v>32.459455138978299</c:v>
                </c:pt>
                <c:pt idx="271">
                  <c:v>32.264350688138201</c:v>
                </c:pt>
                <c:pt idx="272">
                  <c:v>32.182792466965203</c:v>
                </c:pt>
                <c:pt idx="273">
                  <c:v>32.239302263420697</c:v>
                </c:pt>
                <c:pt idx="274">
                  <c:v>32.405811428389001</c:v>
                </c:pt>
                <c:pt idx="275">
                  <c:v>32.612936939868597</c:v>
                </c:pt>
                <c:pt idx="276">
                  <c:v>32.773115818910398</c:v>
                </c:pt>
                <c:pt idx="277">
                  <c:v>32.807607861309698</c:v>
                </c:pt>
                <c:pt idx="278">
                  <c:v>32.668741545078198</c:v>
                </c:pt>
                <c:pt idx="279">
                  <c:v>32.350985579463398</c:v>
                </c:pt>
                <c:pt idx="280">
                  <c:v>31.888543828228499</c:v>
                </c:pt>
                <c:pt idx="281">
                  <c:v>31.341828556136001</c:v>
                </c:pt>
                <c:pt idx="282">
                  <c:v>30.778715385798399</c:v>
                </c:pt>
                <c:pt idx="283">
                  <c:v>30.2574975469553</c:v>
                </c:pt>
                <c:pt idx="284">
                  <c:v>29.816617636592898</c:v>
                </c:pt>
                <c:pt idx="285">
                  <c:v>29.472704264007898</c:v>
                </c:pt>
                <c:pt idx="286">
                  <c:v>29.225083211278999</c:v>
                </c:pt>
                <c:pt idx="287">
                  <c:v>29.063223806706901</c:v>
                </c:pt>
                <c:pt idx="288">
                  <c:v>28.973771907781899</c:v>
                </c:pt>
                <c:pt idx="289">
                  <c:v>28.945150072328001</c:v>
                </c:pt>
                <c:pt idx="290">
                  <c:v>28.9692033436415</c:v>
                </c:pt>
                <c:pt idx="291">
                  <c:v>29.040472467723902</c:v>
                </c:pt>
                <c:pt idx="292">
                  <c:v>29.1542494426525</c:v>
                </c:pt>
                <c:pt idx="293">
                  <c:v>29.304651083890501</c:v>
                </c:pt>
                <c:pt idx="294">
                  <c:v>29.483636946948099</c:v>
                </c:pt>
                <c:pt idx="295">
                  <c:v>29.681370173885799</c:v>
                </c:pt>
                <c:pt idx="296">
                  <c:v>29.887761390820899</c:v>
                </c:pt>
                <c:pt idx="297">
                  <c:v>30.094592736493901</c:v>
                </c:pt>
                <c:pt idx="298">
                  <c:v>30.297412750893901</c:v>
                </c:pt>
                <c:pt idx="299">
                  <c:v>30.496504948180601</c:v>
                </c:pt>
                <c:pt idx="300">
                  <c:v>30.696607433929401</c:v>
                </c:pt>
                <c:pt idx="301">
                  <c:v>30.905486826896301</c:v>
                </c:pt>
                <c:pt idx="302">
                  <c:v>31.1317373807242</c:v>
                </c:pt>
                <c:pt idx="303">
                  <c:v>31.382233663273201</c:v>
                </c:pt>
                <c:pt idx="304">
                  <c:v>31.6596037102072</c:v>
                </c:pt>
                <c:pt idx="305">
                  <c:v>31.960030794327601</c:v>
                </c:pt>
                <c:pt idx="306">
                  <c:v>32.271717343330003</c:v>
                </c:pt>
                <c:pt idx="307">
                  <c:v>32.574471370663602</c:v>
                </c:pt>
                <c:pt idx="308">
                  <c:v>32.841036979637998</c:v>
                </c:pt>
                <c:pt idx="309">
                  <c:v>33.040845968640397</c:v>
                </c:pt>
                <c:pt idx="310">
                  <c:v>33.146656809486402</c:v>
                </c:pt>
                <c:pt idx="311">
                  <c:v>33.143925431286902</c:v>
                </c:pt>
                <c:pt idx="312">
                  <c:v>33.041621784191399</c:v>
                </c:pt>
                <c:pt idx="313">
                  <c:v>32.8816567135555</c:v>
                </c:pt>
                <c:pt idx="314">
                  <c:v>32.742624458708796</c:v>
                </c:pt>
                <c:pt idx="315">
                  <c:v>32.733192338470701</c:v>
                </c:pt>
                <c:pt idx="316">
                  <c:v>32.972303067682297</c:v>
                </c:pt>
                <c:pt idx="317">
                  <c:v>33.557882529816503</c:v>
                </c:pt>
                <c:pt idx="318">
                  <c:v>34.531987091937303</c:v>
                </c:pt>
                <c:pt idx="319">
                  <c:v>35.855521771762099</c:v>
                </c:pt>
                <c:pt idx="320">
                  <c:v>37.406154381455302</c:v>
                </c:pt>
                <c:pt idx="321">
                  <c:v>39.006493608859003</c:v>
                </c:pt>
                <c:pt idx="322">
                  <c:v>40.477300005103999</c:v>
                </c:pt>
                <c:pt idx="323">
                  <c:v>41.6977898127898</c:v>
                </c:pt>
                <c:pt idx="324">
                  <c:v>42.648744234416803</c:v>
                </c:pt>
                <c:pt idx="325">
                  <c:v>43.418328401768797</c:v>
                </c:pt>
                <c:pt idx="326">
                  <c:v>44.164204615610203</c:v>
                </c:pt>
                <c:pt idx="327">
                  <c:v>45.043021401185598</c:v>
                </c:pt>
                <c:pt idx="328">
                  <c:v>46.132505287306699</c:v>
                </c:pt>
                <c:pt idx="329">
                  <c:v>47.376657470685501</c:v>
                </c:pt>
                <c:pt idx="330">
                  <c:v>48.578612701198303</c:v>
                </c:pt>
                <c:pt idx="331">
                  <c:v>49.449718867640897</c:v>
                </c:pt>
                <c:pt idx="332">
                  <c:v>49.702074263767599</c:v>
                </c:pt>
                <c:pt idx="333">
                  <c:v>49.152797990082298</c:v>
                </c:pt>
                <c:pt idx="334">
                  <c:v>47.800150921477901</c:v>
                </c:pt>
                <c:pt idx="335">
                  <c:v>45.839682666724002</c:v>
                </c:pt>
                <c:pt idx="336">
                  <c:v>43.611376289876198</c:v>
                </c:pt>
                <c:pt idx="337">
                  <c:v>41.496937871719297</c:v>
                </c:pt>
                <c:pt idx="338">
                  <c:v>39.806771857566702</c:v>
                </c:pt>
                <c:pt idx="339">
                  <c:v>38.699166508769103</c:v>
                </c:pt>
                <c:pt idx="340">
                  <c:v>38.158989931327</c:v>
                </c:pt>
                <c:pt idx="341">
                  <c:v>38.037553834013302</c:v>
                </c:pt>
                <c:pt idx="342">
                  <c:v>38.1310327176339</c:v>
                </c:pt>
                <c:pt idx="343">
                  <c:v>38.262165681250103</c:v>
                </c:pt>
                <c:pt idx="344">
                  <c:v>38.3333770100243</c:v>
                </c:pt>
                <c:pt idx="345">
                  <c:v>38.335977975719999</c:v>
                </c:pt>
                <c:pt idx="346">
                  <c:v>38.321056696859998</c:v>
                </c:pt>
                <c:pt idx="347">
                  <c:v>38.3530290518231</c:v>
                </c:pt>
                <c:pt idx="348">
                  <c:v>38.470308018328502</c:v>
                </c:pt>
                <c:pt idx="349">
                  <c:v>38.669329883884103</c:v>
                </c:pt>
                <c:pt idx="350">
                  <c:v>38.914069222599402</c:v>
                </c:pt>
                <c:pt idx="351">
                  <c:v>39.160897344333598</c:v>
                </c:pt>
                <c:pt idx="352">
                  <c:v>39.383568498794702</c:v>
                </c:pt>
                <c:pt idx="353">
                  <c:v>39.586015116882798</c:v>
                </c:pt>
                <c:pt idx="354">
                  <c:v>39.7983316589144</c:v>
                </c:pt>
                <c:pt idx="355">
                  <c:v>40.0593948897464</c:v>
                </c:pt>
                <c:pt idx="356">
                  <c:v>40.394811329421898</c:v>
                </c:pt>
                <c:pt idx="357">
                  <c:v>40.800160524757601</c:v>
                </c:pt>
                <c:pt idx="358">
                  <c:v>41.237064970930902</c:v>
                </c:pt>
                <c:pt idx="359">
                  <c:v>41.644325035004599</c:v>
                </c:pt>
                <c:pt idx="360">
                  <c:v>41.9597769226474</c:v>
                </c:pt>
                <c:pt idx="361">
                  <c:v>42.143302401059699</c:v>
                </c:pt>
                <c:pt idx="362">
                  <c:v>42.190424623270602</c:v>
                </c:pt>
                <c:pt idx="363">
                  <c:v>42.130237257212499</c:v>
                </c:pt>
                <c:pt idx="364">
                  <c:v>42.009011074221704</c:v>
                </c:pt>
                <c:pt idx="365">
                  <c:v>41.867647917805698</c:v>
                </c:pt>
                <c:pt idx="366">
                  <c:v>41.723690378451998</c:v>
                </c:pt>
                <c:pt idx="367">
                  <c:v>41.565862910912202</c:v>
                </c:pt>
                <c:pt idx="368">
                  <c:v>41.362880246453997</c:v>
                </c:pt>
                <c:pt idx="369">
                  <c:v>41.081736825790003</c:v>
                </c:pt>
                <c:pt idx="370">
                  <c:v>40.706840669051601</c:v>
                </c:pt>
                <c:pt idx="371">
                  <c:v>40.251607900325702</c:v>
                </c:pt>
                <c:pt idx="372">
                  <c:v>39.757993096407098</c:v>
                </c:pt>
                <c:pt idx="373">
                  <c:v>39.284875067013203</c:v>
                </c:pt>
                <c:pt idx="374">
                  <c:v>38.8907126362936</c:v>
                </c:pt>
                <c:pt idx="375">
                  <c:v>38.617578264196197</c:v>
                </c:pt>
                <c:pt idx="376">
                  <c:v>38.482193149468898</c:v>
                </c:pt>
                <c:pt idx="377">
                  <c:v>38.476020152303903</c:v>
                </c:pt>
                <c:pt idx="378">
                  <c:v>38.572671438542898</c:v>
                </c:pt>
                <c:pt idx="379">
                  <c:v>38.738506580600202</c:v>
                </c:pt>
                <c:pt idx="380">
                  <c:v>38.942079905377099</c:v>
                </c:pt>
                <c:pt idx="381">
                  <c:v>39.1597069067804</c:v>
                </c:pt>
                <c:pt idx="382">
                  <c:v>39.3767673277124</c:v>
                </c:pt>
                <c:pt idx="383">
                  <c:v>39.5862109841419</c:v>
                </c:pt>
                <c:pt idx="384">
                  <c:v>39.786305774673302</c:v>
                </c:pt>
                <c:pt idx="385">
                  <c:v>39.978987291071597</c:v>
                </c:pt>
                <c:pt idx="386">
                  <c:v>40.168960903235799</c:v>
                </c:pt>
                <c:pt idx="387">
                  <c:v>40.362898101795302</c:v>
                </c:pt>
                <c:pt idx="388">
                  <c:v>40.568152632055501</c:v>
                </c:pt>
                <c:pt idx="389">
                  <c:v>40.791121580708101</c:v>
                </c:pt>
                <c:pt idx="390">
                  <c:v>41.035933346990298</c:v>
                </c:pt>
                <c:pt idx="391">
                  <c:v>41.3040386620942</c:v>
                </c:pt>
                <c:pt idx="392">
                  <c:v>41.594688541168601</c:v>
                </c:pt>
                <c:pt idx="393">
                  <c:v>41.905785354532703</c:v>
                </c:pt>
                <c:pt idx="394">
                  <c:v>42.2345145957512</c:v>
                </c:pt>
                <c:pt idx="395">
                  <c:v>42.5773391183006</c:v>
                </c:pt>
                <c:pt idx="396">
                  <c:v>42.929096689122403</c:v>
                </c:pt>
                <c:pt idx="397">
                  <c:v>43.2811515571169</c:v>
                </c:pt>
                <c:pt idx="398">
                  <c:v>43.619122931147899</c:v>
                </c:pt>
                <c:pt idx="399">
                  <c:v>43.921639672450702</c:v>
                </c:pt>
                <c:pt idx="400">
                  <c:v>44.162134921902997</c:v>
                </c:pt>
                <c:pt idx="401">
                  <c:v>44.314940613985698</c:v>
                </c:pt>
                <c:pt idx="402">
                  <c:v>44.364742279449104</c:v>
                </c:pt>
                <c:pt idx="403">
                  <c:v>44.3159670595142</c:v>
                </c:pt>
                <c:pt idx="404">
                  <c:v>44.197545715783903</c:v>
                </c:pt>
                <c:pt idx="405">
                  <c:v>44.059613946070897</c:v>
                </c:pt>
                <c:pt idx="406">
                  <c:v>43.961735213108902</c:v>
                </c:pt>
                <c:pt idx="407">
                  <c:v>43.955834400549399</c:v>
                </c:pt>
                <c:pt idx="408">
                  <c:v>44.069657392465203</c:v>
                </c:pt>
                <c:pt idx="409">
                  <c:v>44.297023163306797</c:v>
                </c:pt>
                <c:pt idx="410">
                  <c:v>44.5990723648396</c:v>
                </c:pt>
                <c:pt idx="411">
                  <c:v>44.916801837852098</c:v>
                </c:pt>
                <c:pt idx="412">
                  <c:v>45.1908418786605</c:v>
                </c:pt>
                <c:pt idx="413">
                  <c:v>45.381402619001904</c:v>
                </c:pt>
                <c:pt idx="414">
                  <c:v>45.480975463450399</c:v>
                </c:pt>
                <c:pt idx="415">
                  <c:v>45.515112894242002</c:v>
                </c:pt>
                <c:pt idx="416">
                  <c:v>45.531390093191199</c:v>
                </c:pt>
                <c:pt idx="417">
                  <c:v>45.581319069834599</c:v>
                </c:pt>
                <c:pt idx="418">
                  <c:v>45.702374699229203</c:v>
                </c:pt>
                <c:pt idx="419">
                  <c:v>45.906475567258298</c:v>
                </c:pt>
                <c:pt idx="420">
                  <c:v>46.178031791777499</c:v>
                </c:pt>
                <c:pt idx="421">
                  <c:v>46.480908049465903</c:v>
                </c:pt>
                <c:pt idx="422">
                  <c:v>46.771073629035797</c:v>
                </c:pt>
                <c:pt idx="423">
                  <c:v>47.010913126154499</c:v>
                </c:pt>
                <c:pt idx="424">
                  <c:v>47.181568505672203</c:v>
                </c:pt>
                <c:pt idx="425">
                  <c:v>47.290331291578603</c:v>
                </c:pt>
                <c:pt idx="426">
                  <c:v>47.370667983299299</c:v>
                </c:pt>
                <c:pt idx="427">
                  <c:v>47.473532968602399</c:v>
                </c:pt>
                <c:pt idx="428">
                  <c:v>47.651017314280303</c:v>
                </c:pt>
                <c:pt idx="429">
                  <c:v>47.936888120657599</c:v>
                </c:pt>
                <c:pt idx="430">
                  <c:v>48.331333755212803</c:v>
                </c:pt>
                <c:pt idx="431">
                  <c:v>48.796786187467497</c:v>
                </c:pt>
                <c:pt idx="432">
                  <c:v>49.267225228199301</c:v>
                </c:pt>
                <c:pt idx="433">
                  <c:v>49.667046439028503</c:v>
                </c:pt>
                <c:pt idx="434">
                  <c:v>49.931327712394499</c:v>
                </c:pt>
                <c:pt idx="435">
                  <c:v>50.019854752238402</c:v>
                </c:pt>
                <c:pt idx="436">
                  <c:v>49.921834009587599</c:v>
                </c:pt>
                <c:pt idx="437">
                  <c:v>49.653324131458703</c:v>
                </c:pt>
                <c:pt idx="438">
                  <c:v>49.251697140176198</c:v>
                </c:pt>
                <c:pt idx="439">
                  <c:v>48.770182638113198</c:v>
                </c:pt>
                <c:pt idx="440">
                  <c:v>48.272634955714501</c:v>
                </c:pt>
                <c:pt idx="441">
                  <c:v>47.826643477182401</c:v>
                </c:pt>
                <c:pt idx="442">
                  <c:v>47.493419447236903</c:v>
                </c:pt>
                <c:pt idx="443">
                  <c:v>47.315291864330497</c:v>
                </c:pt>
                <c:pt idx="444">
                  <c:v>47.304574860841903</c:v>
                </c:pt>
                <c:pt idx="445">
                  <c:v>47.439014941963698</c:v>
                </c:pt>
                <c:pt idx="446">
                  <c:v>47.667580098739599</c:v>
                </c:pt>
                <c:pt idx="447">
                  <c:v>47.926177404241997</c:v>
                </c:pt>
                <c:pt idx="448">
                  <c:v>48.1579966594567</c:v>
                </c:pt>
                <c:pt idx="449">
                  <c:v>48.330460812489797</c:v>
                </c:pt>
                <c:pt idx="450">
                  <c:v>48.442019540242299</c:v>
                </c:pt>
                <c:pt idx="451">
                  <c:v>48.516574426519803</c:v>
                </c:pt>
                <c:pt idx="452">
                  <c:v>48.5886056843676</c:v>
                </c:pt>
                <c:pt idx="453">
                  <c:v>48.685588336390303</c:v>
                </c:pt>
                <c:pt idx="454">
                  <c:v>48.814940730300798</c:v>
                </c:pt>
                <c:pt idx="455">
                  <c:v>48.960673736272703</c:v>
                </c:pt>
                <c:pt idx="456">
                  <c:v>49.090905341910897</c:v>
                </c:pt>
                <c:pt idx="457">
                  <c:v>49.1728609167751</c:v>
                </c:pt>
                <c:pt idx="458">
                  <c:v>49.188740846457002</c:v>
                </c:pt>
                <c:pt idx="459">
                  <c:v>49.145421247604602</c:v>
                </c:pt>
                <c:pt idx="460">
                  <c:v>49.073632188988697</c:v>
                </c:pt>
                <c:pt idx="461">
                  <c:v>49.016857118316302</c:v>
                </c:pt>
                <c:pt idx="462">
                  <c:v>49.014670032002002</c:v>
                </c:pt>
                <c:pt idx="463">
                  <c:v>49.087568493855898</c:v>
                </c:pt>
                <c:pt idx="464">
                  <c:v>49.229547407416</c:v>
                </c:pt>
                <c:pt idx="465">
                  <c:v>49.411241541192801</c:v>
                </c:pt>
                <c:pt idx="466">
                  <c:v>49.592267947435602</c:v>
                </c:pt>
                <c:pt idx="467">
                  <c:v>49.7383159492774</c:v>
                </c:pt>
                <c:pt idx="468">
                  <c:v>49.837386466247203</c:v>
                </c:pt>
                <c:pt idx="469">
                  <c:v>49.910036618187597</c:v>
                </c:pt>
                <c:pt idx="470">
                  <c:v>50.009873194257601</c:v>
                </c:pt>
                <c:pt idx="471">
                  <c:v>50.212629672634101</c:v>
                </c:pt>
                <c:pt idx="472">
                  <c:v>50.595093205829599</c:v>
                </c:pt>
                <c:pt idx="473">
                  <c:v>51.208689025156097</c:v>
                </c:pt>
                <c:pt idx="474">
                  <c:v>52.0555665242969</c:v>
                </c:pt>
                <c:pt idx="475">
                  <c:v>53.075938365732803</c:v>
                </c:pt>
                <c:pt idx="476">
                  <c:v>54.153075203368601</c:v>
                </c:pt>
                <c:pt idx="477">
                  <c:v>55.136987683138997</c:v>
                </c:pt>
                <c:pt idx="478">
                  <c:v>55.881172668893697</c:v>
                </c:pt>
                <c:pt idx="479">
                  <c:v>56.281483725460099</c:v>
                </c:pt>
                <c:pt idx="480">
                  <c:v>56.304611890208299</c:v>
                </c:pt>
                <c:pt idx="481">
                  <c:v>55.996860963820701</c:v>
                </c:pt>
                <c:pt idx="482">
                  <c:v>55.4707912055854</c:v>
                </c:pt>
                <c:pt idx="483">
                  <c:v>54.874930904354798</c:v>
                </c:pt>
                <c:pt idx="484">
                  <c:v>54.356755766514603</c:v>
                </c:pt>
                <c:pt idx="485">
                  <c:v>54.029746959399603</c:v>
                </c:pt>
                <c:pt idx="486">
                  <c:v>53.952355501151303</c:v>
                </c:pt>
                <c:pt idx="487">
                  <c:v>54.122475920778697</c:v>
                </c:pt>
                <c:pt idx="488">
                  <c:v>54.487413719215702</c:v>
                </c:pt>
                <c:pt idx="489">
                  <c:v>54.966439444665703</c:v>
                </c:pt>
                <c:pt idx="490">
                  <c:v>55.479912257998201</c:v>
                </c:pt>
                <c:pt idx="491" formatCode="General">
                  <c:v>55.975454697541799</c:v>
                </c:pt>
                <c:pt idx="492" formatCode="General">
                  <c:v>56.439537356232897</c:v>
                </c:pt>
                <c:pt idx="493" formatCode="General">
                  <c:v>56.884979361710599</c:v>
                </c:pt>
                <c:pt idx="494" formatCode="General">
                  <c:v>57.312917283521301</c:v>
                </c:pt>
                <c:pt idx="495" formatCode="General">
                  <c:v>57.659993288213698</c:v>
                </c:pt>
                <c:pt idx="496" formatCode="General">
                  <c:v>57.752684126424803</c:v>
                </c:pt>
                <c:pt idx="497" formatCode="General">
                  <c:v>57.294604766630698</c:v>
                </c:pt>
                <c:pt idx="498" formatCode="General">
                  <c:v>55.905428295207997</c:v>
                </c:pt>
                <c:pt idx="499" formatCode="General">
                  <c:v>53.212710009782</c:v>
                </c:pt>
                <c:pt idx="500" formatCode="General">
                  <c:v>48.976150430986799</c:v>
                </c:pt>
                <c:pt idx="501" formatCode="General">
                  <c:v>43.206078470535402</c:v>
                </c:pt>
                <c:pt idx="502" formatCode="General">
                  <c:v>36.232077996835102</c:v>
                </c:pt>
                <c:pt idx="503" formatCode="General">
                  <c:v>28.6881455691925</c:v>
                </c:pt>
                <c:pt idx="504" formatCode="General">
                  <c:v>21.40610259887</c:v>
                </c:pt>
                <c:pt idx="505" formatCode="General">
                  <c:v>15.2407505924368</c:v>
                </c:pt>
                <c:pt idx="506" formatCode="General">
                  <c:v>10.8753481781653</c:v>
                </c:pt>
                <c:pt idx="507" formatCode="General">
                  <c:v>8.6633119967153505</c:v>
                </c:pt>
                <c:pt idx="508" formatCode="General">
                  <c:v>8.5493739903145798</c:v>
                </c:pt>
                <c:pt idx="509" formatCode="General">
                  <c:v>10.088092411418801</c:v>
                </c:pt>
                <c:pt idx="510" formatCode="General">
                  <c:v>12.5505756505981</c:v>
                </c:pt>
                <c:pt idx="511" formatCode="General">
                  <c:v>15.089702155629601</c:v>
                </c:pt>
                <c:pt idx="512" formatCode="General">
                  <c:v>16.923258945638398</c:v>
                </c:pt>
                <c:pt idx="513" formatCode="General">
                  <c:v>17.493207802786699</c:v>
                </c:pt>
                <c:pt idx="514" formatCode="General">
                  <c:v>16.566547914936798</c:v>
                </c:pt>
                <c:pt idx="515" formatCode="General">
                  <c:v>14.257516254005999</c:v>
                </c:pt>
                <c:pt idx="516" formatCode="General">
                  <c:v>10.9697973823656</c:v>
                </c:pt>
                <c:pt idx="517" formatCode="General">
                  <c:v>7.2769977344826904</c:v>
                </c:pt>
                <c:pt idx="518" formatCode="General">
                  <c:v>3.77462250700072</c:v>
                </c:pt>
                <c:pt idx="519" formatCode="General">
                  <c:v>0.94247520580055399</c:v>
                </c:pt>
                <c:pt idx="520" formatCode="General">
                  <c:v>-0.94913624092732096</c:v>
                </c:pt>
                <c:pt idx="521" formatCode="General">
                  <c:v>-1.87069673888726</c:v>
                </c:pt>
                <c:pt idx="522" formatCode="General">
                  <c:v>-2.00216888795212</c:v>
                </c:pt>
                <c:pt idx="523" formatCode="General">
                  <c:v>-1.65528025582376</c:v>
                </c:pt>
                <c:pt idx="524" formatCode="General">
                  <c:v>-1.17531073991918</c:v>
                </c:pt>
                <c:pt idx="525" formatCode="General">
                  <c:v>-0.84989297644233597</c:v>
                </c:pt>
                <c:pt idx="526" formatCode="General">
                  <c:v>-0.84697268491982303</c:v>
                </c:pt>
                <c:pt idx="527" formatCode="General">
                  <c:v>-1.1940217491371099</c:v>
                </c:pt>
                <c:pt idx="528" formatCode="General">
                  <c:v>-1.79848329722199</c:v>
                </c:pt>
                <c:pt idx="529" formatCode="General">
                  <c:v>-2.4981123938690302</c:v>
                </c:pt>
                <c:pt idx="530" formatCode="General">
                  <c:v>-3.1224043495528502</c:v>
                </c:pt>
                <c:pt idx="531" formatCode="General">
                  <c:v>-3.5451206287750998</c:v>
                </c:pt>
                <c:pt idx="532" formatCode="General">
                  <c:v>-3.7134755289184902</c:v>
                </c:pt>
                <c:pt idx="533" formatCode="General">
                  <c:v>-3.64948483432052</c:v>
                </c:pt>
                <c:pt idx="534" formatCode="General">
                  <c:v>-3.4290200200571701</c:v>
                </c:pt>
                <c:pt idx="535" formatCode="General">
                  <c:v>-3.1502544873516798</c:v>
                </c:pt>
                <c:pt idx="536" formatCode="General">
                  <c:v>-2.90375719210697</c:v>
                </c:pt>
                <c:pt idx="537" formatCode="General">
                  <c:v>-2.7526333584931</c:v>
                </c:pt>
                <c:pt idx="538" formatCode="General">
                  <c:v>-2.7255679672747601</c:v>
                </c:pt>
                <c:pt idx="539" formatCode="General">
                  <c:v>-2.82089457920641</c:v>
                </c:pt>
                <c:pt idx="540" formatCode="General">
                  <c:v>-3.0170975621029301</c:v>
                </c:pt>
                <c:pt idx="541" formatCode="General">
                  <c:v>-3.2844961505297898</c:v>
                </c:pt>
                <c:pt idx="542" formatCode="General">
                  <c:v>-3.5938127338317498</c:v>
                </c:pt>
                <c:pt idx="543" formatCode="General">
                  <c:v>-3.9194252461821901</c:v>
                </c:pt>
                <c:pt idx="544" formatCode="General">
                  <c:v>-4.2377606338999696</c:v>
                </c:pt>
                <c:pt idx="545" formatCode="General">
                  <c:v>-4.5235838236404797</c:v>
                </c:pt>
                <c:pt idx="546" formatCode="General">
                  <c:v>-4.7478150530426699</c:v>
                </c:pt>
                <c:pt idx="547" formatCode="General">
                  <c:v>-4.8794374795979598</c:v>
                </c:pt>
                <c:pt idx="548" formatCode="General">
                  <c:v>-4.89160528852572</c:v>
                </c:pt>
                <c:pt idx="549" formatCode="General">
                  <c:v>-4.7696830868543696</c:v>
                </c:pt>
                <c:pt idx="550" formatCode="General">
                  <c:v>-4.5179700861323502</c:v>
                </c:pt>
                <c:pt idx="551" formatCode="General">
                  <c:v>-4.1625537175411402</c:v>
                </c:pt>
                <c:pt idx="552" formatCode="General">
                  <c:v>-3.7492893635775202</c:v>
                </c:pt>
                <c:pt idx="553" formatCode="General">
                  <c:v>-3.33729054367083</c:v>
                </c:pt>
                <c:pt idx="554" formatCode="General">
                  <c:v>-2.9891377576120202</c:v>
                </c:pt>
                <c:pt idx="555" formatCode="General">
                  <c:v>-2.7595418058076802</c:v>
                </c:pt>
                <c:pt idx="556" formatCode="General">
                  <c:v>-2.6846889977217798</c:v>
                </c:pt>
                <c:pt idx="557" formatCode="General">
                  <c:v>-2.7746943169876399</c:v>
                </c:pt>
                <c:pt idx="558" formatCode="General">
                  <c:v>-3.0110118869945199</c:v>
                </c:pt>
                <c:pt idx="559" formatCode="General">
                  <c:v>-3.3493010441234801</c:v>
                </c:pt>
                <c:pt idx="560" formatCode="General">
                  <c:v>-3.7268400570041802</c:v>
                </c:pt>
                <c:pt idx="561" formatCode="General">
                  <c:v>-4.072960385289</c:v>
                </c:pt>
                <c:pt idx="562" formatCode="General">
                  <c:v>-4.3212308524155398</c:v>
                </c:pt>
                <c:pt idx="563" formatCode="General">
                  <c:v>-4.4223783846469402</c:v>
                </c:pt>
                <c:pt idx="564" formatCode="General">
                  <c:v>-4.3562260871154797</c:v>
                </c:pt>
                <c:pt idx="565" formatCode="General">
                  <c:v>-4.1394172642771796</c:v>
                </c:pt>
                <c:pt idx="566" formatCode="General">
                  <c:v>-3.8248454862416601</c:v>
                </c:pt>
                <c:pt idx="567" formatCode="General">
                  <c:v>-3.4900669863476699</c:v>
                </c:pt>
                <c:pt idx="568" formatCode="General">
                  <c:v>-3.2156747332112898</c:v>
                </c:pt>
                <c:pt idx="569" formatCode="General">
                  <c:v>-3.0591523903986002</c:v>
                </c:pt>
                <c:pt idx="570" formatCode="General">
                  <c:v>-3.03292299038102</c:v>
                </c:pt>
                <c:pt idx="571" formatCode="General">
                  <c:v>-3.0954897962954</c:v>
                </c:pt>
                <c:pt idx="572" formatCode="General">
                  <c:v>-3.1611994284062401</c:v>
                </c:pt>
                <c:pt idx="573" formatCode="General">
                  <c:v>-3.12795887786424</c:v>
                </c:pt>
                <c:pt idx="574" formatCode="General">
                  <c:v>-2.9150907061484599</c:v>
                </c:pt>
                <c:pt idx="575" formatCode="General">
                  <c:v>-2.4981596929984899</c:v>
                </c:pt>
                <c:pt idx="576" formatCode="General">
                  <c:v>-1.9267944580811001</c:v>
                </c:pt>
                <c:pt idx="577" formatCode="General">
                  <c:v>-1.3165553431502699</c:v>
                </c:pt>
                <c:pt idx="578" formatCode="General">
                  <c:v>-0.81544922808918496</c:v>
                </c:pt>
                <c:pt idx="579" formatCode="General">
                  <c:v>-0.55601208956419002</c:v>
                </c:pt>
                <c:pt idx="580" formatCode="General">
                  <c:v>-0.61039286564740702</c:v>
                </c:pt>
                <c:pt idx="581" formatCode="General">
                  <c:v>-0.96534590040283297</c:v>
                </c:pt>
                <c:pt idx="582" formatCode="General">
                  <c:v>-1.5262980831556401</c:v>
                </c:pt>
                <c:pt idx="583" formatCode="General">
                  <c:v>-2.1479809320943399</c:v>
                </c:pt>
                <c:pt idx="584" formatCode="General">
                  <c:v>-2.6788561697345901</c:v>
                </c:pt>
                <c:pt idx="585" formatCode="General">
                  <c:v>-3.0024165475824001</c:v>
                </c:pt>
                <c:pt idx="586" formatCode="General">
                  <c:v>-3.06193443287578</c:v>
                </c:pt>
                <c:pt idx="587" formatCode="General">
                  <c:v>-2.8639456144027502</c:v>
                </c:pt>
                <c:pt idx="588" formatCode="General">
                  <c:v>-2.46484459140733</c:v>
                </c:pt>
                <c:pt idx="589" formatCode="General">
                  <c:v>-1.9499726228265399</c:v>
                </c:pt>
                <c:pt idx="590" formatCode="General">
                  <c:v>-1.41386404372456</c:v>
                </c:pt>
                <c:pt idx="591" formatCode="General">
                  <c:v>-0.94565863065500699</c:v>
                </c:pt>
                <c:pt idx="592" formatCode="General">
                  <c:v>-0.61880902959711503</c:v>
                </c:pt>
                <c:pt idx="593" formatCode="General">
                  <c:v>-0.482270425497213</c:v>
                </c:pt>
                <c:pt idx="594" formatCode="General">
                  <c:v>-0.55203381015327702</c:v>
                </c:pt>
                <c:pt idx="595" formatCode="General">
                  <c:v>-0.80520159977834804</c:v>
                </c:pt>
                <c:pt idx="596" formatCode="General">
                  <c:v>-1.1808151306268699</c:v>
                </c:pt>
                <c:pt idx="597" formatCode="General">
                  <c:v>-1.5904728322594199</c:v>
                </c:pt>
                <c:pt idx="598" formatCode="General">
                  <c:v>-1.9379102130949299</c:v>
                </c:pt>
                <c:pt idx="599" formatCode="General">
                  <c:v>-2.1424381386139002</c:v>
                </c:pt>
                <c:pt idx="600" formatCode="General">
                  <c:v>-2.1589035626893001</c:v>
                </c:pt>
                <c:pt idx="601" formatCode="General">
                  <c:v>-1.98781842116566</c:v>
                </c:pt>
                <c:pt idx="602" formatCode="General">
                  <c:v>-1.67294070844201</c:v>
                </c:pt>
                <c:pt idx="603" formatCode="General">
                  <c:v>-1.28806823368497</c:v>
                </c:pt>
                <c:pt idx="604" formatCode="General">
                  <c:v>-0.91803213085989999</c:v>
                </c:pt>
                <c:pt idx="605" formatCode="General">
                  <c:v>-0.63958853425122097</c:v>
                </c:pt>
                <c:pt idx="606" formatCode="General">
                  <c:v>-0.50633826399013104</c:v>
                </c:pt>
                <c:pt idx="607" formatCode="General">
                  <c:v>-0.53946644625461604</c:v>
                </c:pt>
                <c:pt idx="608" formatCode="General">
                  <c:v>-0.72460360475389896</c:v>
                </c:pt>
                <c:pt idx="609" formatCode="General">
                  <c:v>-1.0148730146200999</c:v>
                </c:pt>
                <c:pt idx="610" formatCode="General">
                  <c:v>-1.34018429751561</c:v>
                </c:pt>
                <c:pt idx="611" formatCode="General">
                  <c:v>-1.6218464545743301</c:v>
                </c:pt>
                <c:pt idx="612" formatCode="General">
                  <c:v>-1.7896286445761</c:v>
                </c:pt>
                <c:pt idx="613" formatCode="General">
                  <c:v>-1.79685173121207</c:v>
                </c:pt>
                <c:pt idx="614" formatCode="General">
                  <c:v>-1.6293669229482499</c:v>
                </c:pt>
                <c:pt idx="615" formatCode="General">
                  <c:v>-1.3065153708302599</c:v>
                </c:pt>
                <c:pt idx="616" formatCode="General">
                  <c:v>-0.87501908348414104</c:v>
                </c:pt>
                <c:pt idx="617" formatCode="General">
                  <c:v>-0.39844941420775598</c:v>
                </c:pt>
                <c:pt idx="618" formatCode="General">
                  <c:v>5.5250257730308998E-2</c:v>
                </c:pt>
                <c:pt idx="619" formatCode="General">
                  <c:v>0.42672184571853</c:v>
                </c:pt>
                <c:pt idx="620" formatCode="General">
                  <c:v>0.67729643225726099</c:v>
                </c:pt>
                <c:pt idx="621" formatCode="General">
                  <c:v>0.79771464484615595</c:v>
                </c:pt>
                <c:pt idx="622" formatCode="General">
                  <c:v>0.81001719563484598</c:v>
                </c:pt>
                <c:pt idx="623" formatCode="General">
                  <c:v>0.76061411880188901</c:v>
                </c:pt>
                <c:pt idx="624" formatCode="General">
                  <c:v>0.70645376066533905</c:v>
                </c:pt>
                <c:pt idx="625" formatCode="General">
                  <c:v>0.70001511594215904</c:v>
                </c:pt>
                <c:pt idx="626" formatCode="General">
                  <c:v>0.77942837659321196</c:v>
                </c:pt>
                <c:pt idx="627" formatCode="General">
                  <c:v>0.96659790897007802</c:v>
                </c:pt>
                <c:pt idx="628" formatCode="General">
                  <c:v>1.2711285908918899</c:v>
                </c:pt>
                <c:pt idx="629" formatCode="General">
                  <c:v>1.6947623819537601</c:v>
                </c:pt>
                <c:pt idx="630" formatCode="General">
                  <c:v>2.2319307940328601</c:v>
                </c:pt>
                <c:pt idx="631" formatCode="General">
                  <c:v>2.8659337923674801</c:v>
                </c:pt>
                <c:pt idx="632" formatCode="General">
                  <c:v>3.5641979028913799</c:v>
                </c:pt>
                <c:pt idx="633" formatCode="General">
                  <c:v>4.2774046793359997</c:v>
                </c:pt>
                <c:pt idx="634" formatCode="General">
                  <c:v>4.9453883535478003</c:v>
                </c:pt>
                <c:pt idx="635" formatCode="General">
                  <c:v>5.5090191029039204</c:v>
                </c:pt>
                <c:pt idx="636" formatCode="General">
                  <c:v>5.9241034348204504</c:v>
                </c:pt>
                <c:pt idx="637" formatCode="General">
                  <c:v>6.1723238617463103</c:v>
                </c:pt>
                <c:pt idx="638" formatCode="General">
                  <c:v>6.2656616329415202</c:v>
                </c:pt>
                <c:pt idx="639" formatCode="General">
                  <c:v>6.2435494333763897</c:v>
                </c:pt>
                <c:pt idx="640" formatCode="General">
                  <c:v>6.1646147429589897</c:v>
                </c:pt>
                <c:pt idx="641" formatCode="General">
                  <c:v>6.0961251438486803</c:v>
                </c:pt>
                <c:pt idx="642" formatCode="General">
                  <c:v>6.1039029838961003</c:v>
                </c:pt>
                <c:pt idx="643" formatCode="General">
                  <c:v>6.24415822268507</c:v>
                </c:pt>
                <c:pt idx="644" formatCode="General">
                  <c:v>6.55730795838942</c:v>
                </c:pt>
                <c:pt idx="645" formatCode="General">
                  <c:v>7.0631024506150002</c:v>
                </c:pt>
                <c:pt idx="646" formatCode="General">
                  <c:v>7.7565754303297698</c:v>
                </c:pt>
                <c:pt idx="647" formatCode="General">
                  <c:v>8.6053805520645597</c:v>
                </c:pt>
                <c:pt idx="648" formatCode="General">
                  <c:v>9.5503102404882192</c:v>
                </c:pt>
                <c:pt idx="649" formatCode="General">
                  <c:v>10.5111283203927</c:v>
                </c:pt>
                <c:pt idx="650" formatCode="General">
                  <c:v>11.3985040264531</c:v>
                </c:pt>
                <c:pt idx="651" formatCode="General">
                  <c:v>12.1301921233839</c:v>
                </c:pt>
                <c:pt idx="652" formatCode="General">
                  <c:v>12.6471928785865</c:v>
                </c:pt>
                <c:pt idx="653" formatCode="General">
                  <c:v>12.9250477750961</c:v>
                </c:pt>
                <c:pt idx="654" formatCode="General">
                  <c:v>12.9770865262418</c:v>
                </c:pt>
                <c:pt idx="655" formatCode="General">
                  <c:v>12.849262366585201</c:v>
                </c:pt>
                <c:pt idx="656" formatCode="General">
                  <c:v>12.608607134051599</c:v>
                </c:pt>
                <c:pt idx="657" formatCode="General">
                  <c:v>12.3284205622284</c:v>
                </c:pt>
                <c:pt idx="658" formatCode="General">
                  <c:v>12.0732235037623</c:v>
                </c:pt>
                <c:pt idx="659" formatCode="General">
                  <c:v>11.8858700357481</c:v>
                </c:pt>
                <c:pt idx="660" formatCode="General">
                  <c:v>11.778525595939801</c:v>
                </c:pt>
                <c:pt idx="661" formatCode="General">
                  <c:v>11.728683841890399</c:v>
                </c:pt>
                <c:pt idx="662" formatCode="General">
                  <c:v>11.6809982528343</c:v>
                </c:pt>
                <c:pt idx="663" formatCode="General">
                  <c:v>11.5552774394615</c:v>
                </c:pt>
                <c:pt idx="664" formatCode="General">
                  <c:v>11.2602932381836</c:v>
                </c:pt>
                <c:pt idx="665" formatCode="General">
                  <c:v>10.7119215749678</c:v>
                </c:pt>
                <c:pt idx="666" formatCode="General">
                  <c:v>9.8527035169513297</c:v>
                </c:pt>
                <c:pt idx="667" formatCode="General">
                  <c:v>8.6686642672412404</c:v>
                </c:pt>
                <c:pt idx="668" formatCode="General">
                  <c:v>7.1988456911481302</c:v>
                </c:pt>
                <c:pt idx="669" formatCode="General">
                  <c:v>5.5340107835298502</c:v>
                </c:pt>
                <c:pt idx="670" formatCode="General">
                  <c:v>3.8033632094344498</c:v>
                </c:pt>
                <c:pt idx="671" formatCode="General">
                  <c:v>2.1512810119297598</c:v>
                </c:pt>
                <c:pt idx="672" formatCode="General">
                  <c:v>0.70902476543406001</c:v>
                </c:pt>
                <c:pt idx="673" formatCode="General">
                  <c:v>-0.43178805468993697</c:v>
                </c:pt>
                <c:pt idx="674" formatCode="General">
                  <c:v>-1.23709520754264</c:v>
                </c:pt>
                <c:pt idx="675" formatCode="General">
                  <c:v>-1.73480284173739</c:v>
                </c:pt>
                <c:pt idx="676" formatCode="General">
                  <c:v>-2.0044827337696902</c:v>
                </c:pt>
                <c:pt idx="677" formatCode="General">
                  <c:v>-2.1555002213395702</c:v>
                </c:pt>
                <c:pt idx="678" formatCode="General">
                  <c:v>-2.3002202025832101</c:v>
                </c:pt>
                <c:pt idx="679" formatCode="General">
                  <c:v>-2.5301136358813401</c:v>
                </c:pt>
                <c:pt idx="680" formatCode="General">
                  <c:v>-2.9009108001281398</c:v>
                </c:pt>
                <c:pt idx="681" formatCode="General">
                  <c:v>-3.4292489760714302</c:v>
                </c:pt>
                <c:pt idx="682" formatCode="General">
                  <c:v>-4.0992757078837601</c:v>
                </c:pt>
                <c:pt idx="683" formatCode="General">
                  <c:v>-4.8750025758880904</c:v>
                </c:pt>
                <c:pt idx="684" formatCode="General">
                  <c:v>-5.7135445270054399</c:v>
                </c:pt>
                <c:pt idx="685" formatCode="General">
                  <c:v>-6.5754278512071602</c:v>
                </c:pt>
                <c:pt idx="686" formatCode="General">
                  <c:v>-7.4300761638805</c:v>
                </c:pt>
                <c:pt idx="687" formatCode="General">
                  <c:v>-8.2565299834949695</c:v>
                </c:pt>
                <c:pt idx="688" formatCode="General">
                  <c:v>-9.0408408205792501</c:v>
                </c:pt>
                <c:pt idx="689" formatCode="General">
                  <c:v>-9.7721846640589298</c:v>
                </c:pt>
                <c:pt idx="690" formatCode="General">
                  <c:v>-10.4396197854061</c:v>
                </c:pt>
                <c:pt idx="691" formatCode="General">
                  <c:v>-11.030761129767701</c:v>
                </c:pt>
                <c:pt idx="692" formatCode="General">
                  <c:v>-11.532695164870301</c:v>
                </c:pt>
                <c:pt idx="693" formatCode="General">
                  <c:v>-11.9344975894764</c:v>
                </c:pt>
                <c:pt idx="694" formatCode="General">
                  <c:v>-12.2300631914908</c:v>
                </c:pt>
                <c:pt idx="695" formatCode="General">
                  <c:v>-12.4198648009564</c:v>
                </c:pt>
                <c:pt idx="696" formatCode="General">
                  <c:v>-12.510756949939401</c:v>
                </c:pt>
                <c:pt idx="697" formatCode="General">
                  <c:v>-12.513787910518399</c:v>
                </c:pt>
                <c:pt idx="698" formatCode="General">
                  <c:v>-12.4407880936224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CDC-4557-9913-3E3D900419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0667967"/>
        <c:axId val="1127906767"/>
      </c:scatterChart>
      <c:valAx>
        <c:axId val="1592227423"/>
        <c:scaling>
          <c:orientation val="minMax"/>
          <c:max val="2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ahnschrift SemiBold" panose="020B0502040204020203" pitchFamily="34" charset="0"/>
                    <a:ea typeface="+mn-ea"/>
                    <a:cs typeface="+mn-cs"/>
                  </a:defRPr>
                </a:pPr>
                <a:r>
                  <a:rPr lang="fr-FR">
                    <a:latin typeface="Bahnschrift SemiBold" panose="020B0502040204020203" pitchFamily="34" charset="0"/>
                  </a:rPr>
                  <a:t>Temps (secondes)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ahnschrift SemiBold" panose="020B0502040204020203" pitchFamily="34" charset="0"/>
                  <a:ea typeface="+mn-ea"/>
                  <a:cs typeface="+mn-cs"/>
                </a:defRPr>
              </a:pPr>
              <a:endParaRPr lang="fr-FR"/>
            </a:p>
          </c:txPr>
        </c:title>
        <c:numFmt formatCode="0.000" sourceLinked="1"/>
        <c:majorTickMark val="none"/>
        <c:minorTickMark val="cross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  <a:ea typeface="+mn-ea"/>
                <a:cs typeface="+mn-cs"/>
              </a:defRPr>
            </a:pPr>
            <a:endParaRPr lang="fr-FR"/>
          </a:p>
        </c:txPr>
        <c:crossAx val="1592221599"/>
        <c:crossesAt val="0"/>
        <c:crossBetween val="midCat"/>
      </c:valAx>
      <c:valAx>
        <c:axId val="1592221599"/>
        <c:scaling>
          <c:orientation val="minMax"/>
          <c:max val="250"/>
          <c:min val="-25"/>
        </c:scaling>
        <c:delete val="0"/>
        <c:axPos val="l"/>
        <c:majorGridlines>
          <c:spPr>
            <a:ln w="9525" cap="flat" cmpd="sng" algn="ctr">
              <a:solidFill>
                <a:schemeClr val="bg2"/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ahnschrift SemiBold" panose="020B0502040204020203" pitchFamily="34" charset="0"/>
                    <a:ea typeface="+mn-ea"/>
                    <a:cs typeface="+mn-cs"/>
                  </a:defRPr>
                </a:pPr>
                <a:r>
                  <a:rPr lang="fr-FR">
                    <a:latin typeface="Bahnschrift SemiBold" panose="020B0502040204020203" pitchFamily="34" charset="0"/>
                  </a:rPr>
                  <a:t>Cadence (tr/min)</a:t>
                </a:r>
              </a:p>
            </c:rich>
          </c:tx>
          <c:layout>
            <c:manualLayout>
              <c:xMode val="edge"/>
              <c:yMode val="edge"/>
              <c:x val="1.2272727711980232E-2"/>
              <c:y val="0.41960526287680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ahnschrift SemiBold" panose="020B0502040204020203" pitchFamily="34" charset="0"/>
                  <a:ea typeface="+mn-ea"/>
                  <a:cs typeface="+mn-cs"/>
                </a:defRPr>
              </a:pPr>
              <a:endParaRPr lang="fr-FR"/>
            </a:p>
          </c:txPr>
        </c:title>
        <c:numFmt formatCode="0" sourceLinked="0"/>
        <c:majorTickMark val="none"/>
        <c:minorTickMark val="cross"/>
        <c:tickLblPos val="nextTo"/>
        <c:spPr>
          <a:noFill/>
          <a:ln w="9525" cap="flat" cmpd="sng" algn="ctr">
            <a:solidFill>
              <a:srgbClr val="C90D5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C90D50"/>
                </a:solidFill>
                <a:latin typeface="Bahnschrift SemiBold" panose="020B0502040204020203" pitchFamily="34" charset="0"/>
                <a:ea typeface="+mn-ea"/>
                <a:cs typeface="+mn-cs"/>
              </a:defRPr>
            </a:pPr>
            <a:endParaRPr lang="fr-FR"/>
          </a:p>
        </c:txPr>
        <c:crossAx val="1592227423"/>
        <c:crosses val="autoZero"/>
        <c:crossBetween val="midCat"/>
        <c:majorUnit val="25"/>
      </c:valAx>
      <c:valAx>
        <c:axId val="1127906767"/>
        <c:scaling>
          <c:orientation val="minMax"/>
          <c:max val="65"/>
          <c:min val="-5"/>
        </c:scaling>
        <c:delete val="0"/>
        <c:axPos val="r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prstDash val="lgDash"/>
              <a:round/>
            </a:ln>
            <a:effectLst/>
          </c:spPr>
        </c:majorGridlines>
        <c:title>
          <c:tx>
            <c:rich>
              <a:bodyPr rot="540000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ahnschrift SemiBold" panose="020B0502040204020203" pitchFamily="34" charset="0"/>
                    <a:ea typeface="+mn-ea"/>
                    <a:cs typeface="+mn-cs"/>
                  </a:defRPr>
                </a:pPr>
                <a:r>
                  <a:rPr lang="fr-FR">
                    <a:latin typeface="Bahnschrift SemiBold" panose="020B0502040204020203" pitchFamily="34" charset="0"/>
                  </a:rPr>
                  <a:t>Vitesse (km/h)</a:t>
                </a:r>
              </a:p>
            </c:rich>
          </c:tx>
          <c:layout>
            <c:manualLayout>
              <c:xMode val="edge"/>
              <c:yMode val="edge"/>
              <c:x val="0.97242177433560462"/>
              <c:y val="0.443308633532369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ahnschrift SemiBold" panose="020B0502040204020203" pitchFamily="34" charset="0"/>
                  <a:ea typeface="+mn-ea"/>
                  <a:cs typeface="+mn-cs"/>
                </a:defRPr>
              </a:pPr>
              <a:endParaRPr lang="fr-FR"/>
            </a:p>
          </c:txPr>
        </c:title>
        <c:numFmt formatCode="0.0" sourceLinked="1"/>
        <c:majorTickMark val="out"/>
        <c:minorTickMark val="none"/>
        <c:tickLblPos val="nextTo"/>
        <c:spPr>
          <a:noFill/>
          <a:ln w="9525" cap="flat" cmpd="sng" algn="ctr">
            <a:solidFill>
              <a:srgbClr val="7030A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7030A0"/>
                </a:solidFill>
                <a:latin typeface="Bahnschrift SemiBold" panose="020B0502040204020203" pitchFamily="34" charset="0"/>
                <a:ea typeface="+mn-ea"/>
                <a:cs typeface="+mn-cs"/>
              </a:defRPr>
            </a:pPr>
            <a:endParaRPr lang="fr-FR"/>
          </a:p>
        </c:txPr>
        <c:crossAx val="1120667967"/>
        <c:crosses val="max"/>
        <c:crossBetween val="midCat"/>
      </c:valAx>
      <c:valAx>
        <c:axId val="1120667967"/>
        <c:scaling>
          <c:orientation val="minMax"/>
        </c:scaling>
        <c:delete val="1"/>
        <c:axPos val="b"/>
        <c:numFmt formatCode="0.000" sourceLinked="1"/>
        <c:majorTickMark val="out"/>
        <c:minorTickMark val="none"/>
        <c:tickLblPos val="nextTo"/>
        <c:crossAx val="11279067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6D2360-6AB9-4DFF-862E-0DEBC2189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6C7153-6649-492C-9FC0-DEE7C2153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E0B399-1516-4232-9720-4788DBDE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F8C58A-E1CB-48FE-8C2D-4E937A6279E3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DDF62A-97DB-4F32-9650-E2F70B17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2C4635-AEDE-4A6B-A7F2-183BD22B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52BCDD-BD94-4961-A520-B24B14E949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58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6F0B5-5D7E-4A32-9934-0B9D4A749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18D193E-9B16-467B-9966-EE193698C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A394C6-39B8-4FA7-B29B-A90CEC9D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F8C58A-E1CB-48FE-8C2D-4E937A6279E3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915AE6-764F-42C2-9375-9A670DFDF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D0FA96-67A5-4AFF-8860-9D111FED0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52BCDD-BD94-4961-A520-B24B14E949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15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D3121ED-C180-479F-B51C-A0F50E77F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F00EEC-408C-49CA-994A-96F95C29B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BA54B0-8C52-45DA-B20E-187A7D6146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F8C58A-E1CB-48FE-8C2D-4E937A6279E3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F32ABC-289B-41A4-B915-DE12E4C1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D576FB-987E-469D-8867-2105D233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52BCDD-BD94-4961-A520-B24B14E949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60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7C80D-076E-42E3-AC89-C3D153CE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43744C-AF71-4EEE-868A-0B18A2290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975821-A479-491D-A128-9E5EE9D654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F8C58A-E1CB-48FE-8C2D-4E937A6279E3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2DFD67-DB76-4FB7-8D94-2DFF8FFB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98AEFA-5781-4C09-AF41-14650D2E1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52BCDD-BD94-4961-A520-B24B14E949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2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DCF336-9D59-4697-90F5-1111B5D67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18A10B-B1EB-4519-BF90-8BA6831DA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C1897B-17C0-4FD0-9995-7BEA6DF328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F8C58A-E1CB-48FE-8C2D-4E937A6279E3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49786A-8509-4B40-A295-E86749B31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5F0B57-1FF4-4C24-B7A6-F956A5B2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52BCDD-BD94-4961-A520-B24B14E949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27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12A960-AB54-4BF6-AE61-2C55521DE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EFD6FA-BF9F-4756-929D-1B3C2AC3A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735969-219D-4356-BCB0-141A4D6B3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3BD48C-CAD6-4875-AF53-E1FADA5DA2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F8C58A-E1CB-48FE-8C2D-4E937A6279E3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09AEBA-6B90-4A55-BF2C-737F22EE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F4B21F-149A-44C7-95F1-E7BA45CA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52BCDD-BD94-4961-A520-B24B14E949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52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DD020F-5B3F-4A56-98B1-8430B8C48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EBFD82-CCEE-4669-8851-2F07EFEB9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D667EA-D632-4189-BA57-8B28B6C3B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59915FD-D103-406F-A728-5DD83FC60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8A4B34E-A4B7-4FA7-9FB0-47B4EEC9A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429B379-CBE9-4584-89CD-3D63F3CE11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F8C58A-E1CB-48FE-8C2D-4E937A6279E3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9790056-D171-45AF-A3CB-9D6D5B94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DA916DC-FAC2-40CE-B855-9D4BBAC27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52BCDD-BD94-4961-A520-B24B14E949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84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EC74ED-30E6-4434-A742-4C233AD2D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9F2661C-5A79-4F74-BA76-F0838CBE20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F8C58A-E1CB-48FE-8C2D-4E937A6279E3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19A869-105B-4181-A197-A2DC20F6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BC3102-F364-4D53-8549-BD5F632BF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52BCDD-BD94-4961-A520-B24B14E949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86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A279921-9F91-420C-A562-8A2949629D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F8C58A-E1CB-48FE-8C2D-4E937A6279E3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CEA6A0-5510-46D2-B01C-85444A0F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0B083C-D538-438F-9B5E-1C67ECAB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52BCDD-BD94-4961-A520-B24B14E949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4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A023AB-6874-4A9C-AE0D-4D9B33A3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4651B7-8D7F-4003-9B0E-02C5E4151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59DCC2-F7D3-4292-B2DE-05BAA11A9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AB73E9-8503-4157-A926-C56FDFDF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F8C58A-E1CB-48FE-8C2D-4E937A6279E3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A4EFE8-6F1E-4A2D-904B-AC3159B1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3DBF77-9E2E-432F-A867-8047B0C1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52BCDD-BD94-4961-A520-B24B14E949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36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3AD336-49ED-48F5-9E9E-A9ACE0F24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46259C5-F828-4641-8757-CC847FC51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3393DE-D52D-4CC3-9562-A992D287B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BCB08F-F9C7-453B-BD4F-10BFF9EC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F8C58A-E1CB-48FE-8C2D-4E937A6279E3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473F09-68A7-4E13-A35B-31CF51ED2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D86E1A-F751-4CCC-B821-375F22F2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52BCDD-BD94-4961-A520-B24B14E949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111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000"/>
            </a:gs>
            <a:gs pos="100000">
              <a:srgbClr val="002B8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10702A82-CF61-4BC0-BDE3-4BB383138DA6}"/>
              </a:ext>
            </a:extLst>
          </p:cNvPr>
          <p:cNvSpPr/>
          <p:nvPr userDrawn="1"/>
        </p:nvSpPr>
        <p:spPr>
          <a:xfrm>
            <a:off x="177800" y="155973"/>
            <a:ext cx="11836400" cy="6546053"/>
          </a:xfrm>
          <a:prstGeom prst="roundRect">
            <a:avLst>
              <a:gd name="adj" fmla="val 2419"/>
            </a:avLst>
          </a:prstGeom>
          <a:solidFill>
            <a:schemeClr val="bg1"/>
          </a:solidFill>
          <a:ln>
            <a:noFill/>
          </a:ln>
          <a:effectLst>
            <a:outerShdw blurRad="1016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1A2057DB-F609-4AF0-AFBA-96126C55CF3D}"/>
              </a:ext>
            </a:extLst>
          </p:cNvPr>
          <p:cNvSpPr/>
          <p:nvPr userDrawn="1"/>
        </p:nvSpPr>
        <p:spPr>
          <a:xfrm>
            <a:off x="906490" y="383959"/>
            <a:ext cx="10876798" cy="670230"/>
          </a:xfrm>
          <a:prstGeom prst="roundRect">
            <a:avLst>
              <a:gd name="adj" fmla="val 12081"/>
            </a:avLst>
          </a:prstGeom>
          <a:solidFill>
            <a:schemeClr val="bg1"/>
          </a:solidFill>
          <a:ln>
            <a:noFill/>
          </a:ln>
          <a:effectLst>
            <a:outerShdw blurRad="1016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66FEFE23-CE0F-40DC-9C71-539A109929E1}"/>
              </a:ext>
            </a:extLst>
          </p:cNvPr>
          <p:cNvGrpSpPr/>
          <p:nvPr userDrawn="1"/>
        </p:nvGrpSpPr>
        <p:grpSpPr>
          <a:xfrm>
            <a:off x="318472" y="279213"/>
            <a:ext cx="879722" cy="879722"/>
            <a:chOff x="331719" y="322024"/>
            <a:chExt cx="2354138" cy="2354138"/>
          </a:xfrm>
        </p:grpSpPr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6872C911-E65D-405A-9DC4-88B8BC53204B}"/>
                </a:ext>
              </a:extLst>
            </p:cNvPr>
            <p:cNvSpPr/>
            <p:nvPr/>
          </p:nvSpPr>
          <p:spPr>
            <a:xfrm>
              <a:off x="331719" y="322024"/>
              <a:ext cx="2354138" cy="2354138"/>
            </a:xfrm>
            <a:prstGeom prst="roundRect">
              <a:avLst>
                <a:gd name="adj" fmla="val 1208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016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78C54B4E-9CAF-4BB9-990F-D8420FF98B69}"/>
                </a:ext>
              </a:extLst>
            </p:cNvPr>
            <p:cNvGrpSpPr/>
            <p:nvPr/>
          </p:nvGrpSpPr>
          <p:grpSpPr>
            <a:xfrm>
              <a:off x="522219" y="484312"/>
              <a:ext cx="1941265" cy="1960841"/>
              <a:chOff x="522219" y="484312"/>
              <a:chExt cx="1941265" cy="1960841"/>
            </a:xfrm>
          </p:grpSpPr>
          <p:pic>
            <p:nvPicPr>
              <p:cNvPr id="26" name="Picture 2">
                <a:extLst>
                  <a:ext uri="{FF2B5EF4-FFF2-40B4-BE49-F238E27FC236}">
                    <a16:creationId xmlns:a16="http://schemas.microsoft.com/office/drawing/2014/main" id="{3CDC27ED-7229-467F-91F3-36E204752C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2219" y="484312"/>
                <a:ext cx="1941265" cy="10147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7E46DE82-2C85-4CEA-B7A9-4A77EBE7890B}"/>
                  </a:ext>
                </a:extLst>
              </p:cNvPr>
              <p:cNvGrpSpPr/>
              <p:nvPr/>
            </p:nvGrpSpPr>
            <p:grpSpPr>
              <a:xfrm>
                <a:off x="1508788" y="1550262"/>
                <a:ext cx="894891" cy="894891"/>
                <a:chOff x="1508788" y="1550262"/>
                <a:chExt cx="894891" cy="894891"/>
              </a:xfrm>
            </p:grpSpPr>
            <p:sp>
              <p:nvSpPr>
                <p:cNvPr id="29" name="Rectangle : coins arrondis 28">
                  <a:extLst>
                    <a:ext uri="{FF2B5EF4-FFF2-40B4-BE49-F238E27FC236}">
                      <a16:creationId xmlns:a16="http://schemas.microsoft.com/office/drawing/2014/main" id="{55132242-3DCD-4EFD-BF72-F47857591D50}"/>
                    </a:ext>
                  </a:extLst>
                </p:cNvPr>
                <p:cNvSpPr/>
                <p:nvPr/>
              </p:nvSpPr>
              <p:spPr>
                <a:xfrm>
                  <a:off x="1508788" y="1550262"/>
                  <a:ext cx="894891" cy="894891"/>
                </a:xfrm>
                <a:prstGeom prst="roundRect">
                  <a:avLst>
                    <a:gd name="adj" fmla="val 1507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0" name="Picture 4">
                  <a:extLst>
                    <a:ext uri="{FF2B5EF4-FFF2-40B4-BE49-F238E27FC236}">
                      <a16:creationId xmlns:a16="http://schemas.microsoft.com/office/drawing/2014/main" id="{2FA891B5-6D1C-489A-A958-240074698E9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90036" y="1631512"/>
                  <a:ext cx="732395" cy="7323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8" name="Picture 6" descr="Institut Pprime (@InstitutPprime) / Twitter">
                <a:extLst>
                  <a:ext uri="{FF2B5EF4-FFF2-40B4-BE49-F238E27FC236}">
                    <a16:creationId xmlns:a16="http://schemas.microsoft.com/office/drawing/2014/main" id="{075097D8-BFB4-4D9E-B911-69117B59E0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020" t="9167" r="9167" b="10020"/>
              <a:stretch/>
            </p:blipFill>
            <p:spPr bwMode="auto">
              <a:xfrm>
                <a:off x="522224" y="1550263"/>
                <a:ext cx="894891" cy="894890"/>
              </a:xfrm>
              <a:prstGeom prst="roundRect">
                <a:avLst>
                  <a:gd name="adj" fmla="val 12130"/>
                </a:avLst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59441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DB974BE-61DA-44D2-B69D-BB9855139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379576"/>
              </p:ext>
            </p:extLst>
          </p:nvPr>
        </p:nvGraphicFramePr>
        <p:xfrm>
          <a:off x="1596032" y="1314786"/>
          <a:ext cx="8067674" cy="51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2274">
                  <a:extLst>
                    <a:ext uri="{9D8B030D-6E8A-4147-A177-3AD203B41FA5}">
                      <a16:colId xmlns:a16="http://schemas.microsoft.com/office/drawing/2014/main" val="2221462455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736148376"/>
                    </a:ext>
                  </a:extLst>
                </a:gridCol>
                <a:gridCol w="2436474">
                  <a:extLst>
                    <a:ext uri="{9D8B030D-6E8A-4147-A177-3AD203B41FA5}">
                      <a16:colId xmlns:a16="http://schemas.microsoft.com/office/drawing/2014/main" val="763500283"/>
                    </a:ext>
                  </a:extLst>
                </a:gridCol>
                <a:gridCol w="702417">
                  <a:extLst>
                    <a:ext uri="{9D8B030D-6E8A-4147-A177-3AD203B41FA5}">
                      <a16:colId xmlns:a16="http://schemas.microsoft.com/office/drawing/2014/main" val="92233668"/>
                    </a:ext>
                  </a:extLst>
                </a:gridCol>
                <a:gridCol w="309159">
                  <a:extLst>
                    <a:ext uri="{9D8B030D-6E8A-4147-A177-3AD203B41FA5}">
                      <a16:colId xmlns:a16="http://schemas.microsoft.com/office/drawing/2014/main" val="393230884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Pilote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Fmax CP1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3039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N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0773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Sylvain ANDRE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Fmax CP2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2303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N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742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4491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Braquet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Pmax CP1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3019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W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61503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44/16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Pmax CP2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3371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W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16813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3084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Manivelle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600" b="1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RMPD</a:t>
                      </a:r>
                      <a:r>
                        <a:rPr lang="fr-FR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70% </a:t>
                      </a:r>
                      <a:r>
                        <a:rPr lang="fr-FR" sz="1600" b="1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CP1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19252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177.5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600" b="1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RMPD</a:t>
                      </a:r>
                      <a:r>
                        <a:rPr lang="fr-FR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70% </a:t>
                      </a:r>
                      <a:r>
                        <a:rPr lang="fr-FR" sz="1600" b="1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CP2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9536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600" b="1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RMPD</a:t>
                      </a:r>
                      <a:r>
                        <a:rPr lang="fr-FR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70% </a:t>
                      </a:r>
                      <a:r>
                        <a:rPr lang="fr-FR" sz="1600" b="1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CP3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97913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Piste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600" b="1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RMPD</a:t>
                      </a:r>
                      <a:r>
                        <a:rPr lang="fr-FR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70% </a:t>
                      </a:r>
                      <a:r>
                        <a:rPr lang="fr-FR" sz="1600" b="1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CP4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3598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Glasgow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80312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600" b="1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E</a:t>
                      </a:r>
                      <a:r>
                        <a:rPr lang="fr-FR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cumulée </a:t>
                      </a:r>
                      <a:r>
                        <a:rPr lang="fr-FR" sz="1600" b="1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cassure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2864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95962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Jour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600" b="1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Ecumulée fin pédalage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4720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77251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17.05.2023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600" b="1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% Avant cassure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60.7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68362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600" b="1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% Après cassure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39.3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75548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Heure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283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09h13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600" b="1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Angle départ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87.1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°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491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600" b="1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Recul total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-10.0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" panose="020B0502040204020203" pitchFamily="34" charset="0"/>
                        </a:rPr>
                        <a:t>°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187731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25F0ABA2-0249-47CB-B862-3BC484F8A3E5}"/>
              </a:ext>
            </a:extLst>
          </p:cNvPr>
          <p:cNvSpPr txBox="1"/>
          <p:nvPr/>
        </p:nvSpPr>
        <p:spPr>
          <a:xfrm>
            <a:off x="1333500" y="466725"/>
            <a:ext cx="429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Bahnschrift SemiBold" panose="020B0502040204020203" pitchFamily="34" charset="0"/>
              </a:rPr>
              <a:t>CRITERES DE PERFORMANCE</a:t>
            </a:r>
          </a:p>
        </p:txBody>
      </p:sp>
    </p:spTree>
    <p:extLst>
      <p:ext uri="{BB962C8B-B14F-4D97-AF65-F5344CB8AC3E}">
        <p14:creationId xmlns:p14="http://schemas.microsoft.com/office/powerpoint/2010/main" val="184782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13EFF9D-D516-4BF2-AEF7-5488228A895D}"/>
              </a:ext>
            </a:extLst>
          </p:cNvPr>
          <p:cNvSpPr txBox="1"/>
          <p:nvPr/>
        </p:nvSpPr>
        <p:spPr>
          <a:xfrm>
            <a:off x="1333500" y="466725"/>
            <a:ext cx="5573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Bahnschrift SemiBold" panose="020B0502040204020203" pitchFamily="34" charset="0"/>
              </a:rPr>
              <a:t>FORCE – Force instantanée &amp; moyenne</a:t>
            </a:r>
          </a:p>
        </p:txBody>
      </p:sp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D09D1689-CCD3-48CA-A909-9B8A16440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288527"/>
              </p:ext>
            </p:extLst>
          </p:nvPr>
        </p:nvGraphicFramePr>
        <p:xfrm>
          <a:off x="2048986" y="1323428"/>
          <a:ext cx="8094028" cy="5290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3812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13EFF9D-D516-4BF2-AEF7-5488228A895D}"/>
              </a:ext>
            </a:extLst>
          </p:cNvPr>
          <p:cNvSpPr txBox="1"/>
          <p:nvPr/>
        </p:nvSpPr>
        <p:spPr>
          <a:xfrm>
            <a:off x="1333500" y="466725"/>
            <a:ext cx="6983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Bahnschrift SemiBold" panose="020B0502040204020203" pitchFamily="34" charset="0"/>
              </a:rPr>
              <a:t>PUISSANCE – Puissance instantanée &amp; moyenne</a:t>
            </a:r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52B79679-E1D2-4A57-981E-80B5C5646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156588"/>
              </p:ext>
            </p:extLst>
          </p:nvPr>
        </p:nvGraphicFramePr>
        <p:xfrm>
          <a:off x="2048987" y="1325523"/>
          <a:ext cx="8094026" cy="5286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391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13EFF9D-D516-4BF2-AEF7-5488228A895D}"/>
              </a:ext>
            </a:extLst>
          </p:cNvPr>
          <p:cNvSpPr txBox="1"/>
          <p:nvPr/>
        </p:nvSpPr>
        <p:spPr>
          <a:xfrm>
            <a:off x="1333500" y="466725"/>
            <a:ext cx="3392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Bahnschrift SemiBold" panose="020B0502040204020203" pitchFamily="34" charset="0"/>
              </a:rPr>
              <a:t>PUISSANCE - RMPD</a:t>
            </a:r>
            <a:r>
              <a:rPr lang="fr-FR" sz="2400" baseline="-25000" dirty="0">
                <a:latin typeface="Bahnschrift SemiBold" panose="020B0502040204020203" pitchFamily="34" charset="0"/>
              </a:rPr>
              <a:t>70% </a:t>
            </a:r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BEF644E0-7E14-4825-815E-946DE0A80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693941"/>
              </p:ext>
            </p:extLst>
          </p:nvPr>
        </p:nvGraphicFramePr>
        <p:xfrm>
          <a:off x="1858472" y="1198899"/>
          <a:ext cx="8475056" cy="5539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9041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13EFF9D-D516-4BF2-AEF7-5488228A895D}"/>
              </a:ext>
            </a:extLst>
          </p:cNvPr>
          <p:cNvSpPr txBox="1"/>
          <p:nvPr/>
        </p:nvSpPr>
        <p:spPr>
          <a:xfrm>
            <a:off x="1333500" y="466725"/>
            <a:ext cx="4182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Bahnschrift SemiBold" panose="020B0502040204020203" pitchFamily="34" charset="0"/>
              </a:rPr>
              <a:t>ENERGIE – Energie cumulée</a:t>
            </a:r>
            <a:endParaRPr lang="fr-FR" sz="2400" baseline="-25000" dirty="0">
              <a:latin typeface="Bahnschrift SemiBold" panose="020B0502040204020203" pitchFamily="34" charset="0"/>
            </a:endParaRPr>
          </a:p>
        </p:txBody>
      </p:sp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7057D5E0-FAFB-4B7C-8071-B0293551B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603076"/>
              </p:ext>
            </p:extLst>
          </p:nvPr>
        </p:nvGraphicFramePr>
        <p:xfrm>
          <a:off x="2031540" y="1312025"/>
          <a:ext cx="8128919" cy="5313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18035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13EFF9D-D516-4BF2-AEF7-5488228A895D}"/>
              </a:ext>
            </a:extLst>
          </p:cNvPr>
          <p:cNvSpPr txBox="1"/>
          <p:nvPr/>
        </p:nvSpPr>
        <p:spPr>
          <a:xfrm>
            <a:off x="1333500" y="466725"/>
            <a:ext cx="7013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Bahnschrift SemiBold" panose="020B0502040204020203" pitchFamily="34" charset="0"/>
              </a:rPr>
              <a:t>MANIVELLE – Vitesse, cadence &amp; angle manivelle</a:t>
            </a:r>
            <a:endParaRPr lang="fr-FR" sz="2400" baseline="-25000" dirty="0">
              <a:latin typeface="Bahnschrift SemiBold" panose="020B0502040204020203" pitchFamily="34" charset="0"/>
            </a:endParaRPr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F507F6A4-5CE1-4B35-950F-272C5F92B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103593"/>
              </p:ext>
            </p:extLst>
          </p:nvPr>
        </p:nvGraphicFramePr>
        <p:xfrm>
          <a:off x="2031540" y="1312025"/>
          <a:ext cx="8128919" cy="5313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40703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181</Words>
  <Application>Microsoft Office PowerPoint</Application>
  <PresentationFormat>Grand écran</PresentationFormat>
  <Paragraphs>77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Bahnschrift Light</vt:lpstr>
      <vt:lpstr>Bahnschrift SemiBold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Camille ARNAULT</dc:creator>
  <cp:lastModifiedBy>Camille ARNAULT</cp:lastModifiedBy>
  <cp:revision>11</cp:revision>
  <dcterms:created xsi:type="dcterms:W3CDTF">2023-07-25T14:07:06Z</dcterms:created>
  <dcterms:modified xsi:type="dcterms:W3CDTF">2023-07-25T15:49:45Z</dcterms:modified>
</cp:coreProperties>
</file>