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61" r:id="rId4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96"/>
      </p:cViewPr>
      <p:guideLst>
        <p:guide orient="horz" pos="2120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2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3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436495"/>
            <a:ext cx="7772400" cy="1470025"/>
          </a:xfrm>
        </p:spPr>
        <p:txBody>
          <a:bodyPr>
            <a:normAutofit/>
          </a:bodyPr>
          <a:lstStyle/>
          <a:p>
            <a:r>
              <a:rPr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BAT面试题揭秘</a:t>
            </a:r>
            <a:endParaRPr sz="7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36065" y="3906520"/>
            <a:ext cx="6072505" cy="869315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讲师：张晓飞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30948"/>
            <a:ext cx="8229600" cy="128588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  明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917065"/>
            <a:ext cx="8229600" cy="1641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等大公司的一些经典前端面试题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主要关注点是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的一些核心技术的理解和运用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相关技术点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568960" y="3783330"/>
            <a:ext cx="3750945" cy="230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603115" y="3243580"/>
            <a:ext cx="3750945" cy="2113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kumimoji="1" lang="en-US" altLang="zh-CN" sz="2400" dirty="0">
              <a:latin typeface="+mj-ea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935355" y="3660775"/>
            <a:ext cx="3750945" cy="243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</a:rPr>
              <a:t>* 引用变量赋值传递</a:t>
            </a:r>
            <a:endParaRPr kumimoji="1" lang="en-US" altLang="zh-CN" sz="2400" i="1" dirty="0">
              <a:latin typeface="+mj-ea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</a:t>
            </a: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</a:rPr>
              <a:t>内存分析</a:t>
            </a:r>
            <a:endParaRPr kumimoji="1" lang="en-US" altLang="zh-CN" sz="2400" i="1" dirty="0">
              <a:latin typeface="+mj-ea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</a:t>
            </a: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</a:rPr>
              <a:t>作用域与作用域链</a:t>
            </a:r>
            <a:endParaRPr kumimoji="1" lang="en-US" altLang="zh-CN" sz="2400" i="1" dirty="0">
              <a:latin typeface="+mj-ea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</a:t>
            </a: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</a:rPr>
              <a:t>原型与原型链</a:t>
            </a:r>
            <a:endParaRPr kumimoji="1" lang="en-US" altLang="zh-CN" sz="2400" i="1" dirty="0">
              <a:latin typeface="+mj-ea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</a:t>
            </a: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</a:rPr>
              <a:t>变量提升与函数提升</a:t>
            </a:r>
            <a:endParaRPr kumimoji="1"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4433570" y="3660775"/>
            <a:ext cx="3750945" cy="243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</a:t>
            </a:r>
            <a:r>
              <a:rPr kumimoji="1" lang="zh-CN" altLang="en-US" sz="2400" i="1" dirty="0">
                <a:latin typeface="+mj-ea"/>
                <a:ea typeface="微软雅黑" panose="020B0503020204020204" pitchFamily="34" charset="-122"/>
                <a:sym typeface="+mn-ea"/>
              </a:rPr>
              <a:t>变量查找与属性查找</a:t>
            </a:r>
            <a:endParaRPr kumimoji="1" lang="zh-CN" altLang="en-US" sz="2400" i="1" dirty="0">
              <a:latin typeface="+mj-ea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</a:rPr>
              <a:t>* </a:t>
            </a:r>
            <a:r>
              <a:rPr kumimoji="1" lang="zh-CN" altLang="en-US" sz="2400" i="1" dirty="0">
                <a:latin typeface="+mj-ea"/>
                <a:ea typeface="微软雅黑" panose="020B0503020204020204" pitchFamily="34" charset="-122"/>
              </a:rPr>
              <a:t>闭包</a:t>
            </a:r>
            <a:endParaRPr kumimoji="1" lang="zh-CN" altLang="en-US" sz="2400" i="1" dirty="0">
              <a:latin typeface="+mj-ea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this</a:t>
            </a:r>
            <a:endParaRPr kumimoji="1" lang="en-US" altLang="zh-CN" sz="2400" i="1" dirty="0">
              <a:latin typeface="+mj-ea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IIFE</a:t>
            </a:r>
            <a:endParaRPr kumimoji="1" lang="en-US" altLang="zh-CN" sz="2400" i="1" dirty="0">
              <a:latin typeface="+mj-ea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400" i="1" dirty="0">
                <a:latin typeface="+mj-ea"/>
                <a:ea typeface="微软雅黑" panose="020B0503020204020204" pitchFamily="34" charset="-122"/>
                <a:sym typeface="+mn-ea"/>
              </a:rPr>
              <a:t>* </a:t>
            </a:r>
            <a:r>
              <a:rPr kumimoji="1" lang="zh-CN" altLang="en-US" sz="2400" i="1" dirty="0">
                <a:latin typeface="+mj-ea"/>
                <a:ea typeface="微软雅黑" panose="020B0503020204020204" pitchFamily="34" charset="-122"/>
                <a:sym typeface="+mn-ea"/>
              </a:rPr>
              <a:t>定时器</a:t>
            </a:r>
            <a:endParaRPr kumimoji="1"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演示</Application>
  <PresentationFormat>全屏显示(4:3)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Office 主题</vt:lpstr>
      <vt:lpstr>BAT面试题揭秘</vt:lpstr>
      <vt:lpstr>说  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Fei</cp:lastModifiedBy>
  <cp:revision>34</cp:revision>
  <dcterms:created xsi:type="dcterms:W3CDTF">2013-03-04T07:19:00Z</dcterms:created>
  <dcterms:modified xsi:type="dcterms:W3CDTF">2017-06-08T11:35:29Z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