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3527425" cy="1979613"/>
  <p:notesSz cx="6858000" cy="9144000"/>
  <p:defaultTextStyle>
    <a:defPPr>
      <a:defRPr lang="en-US"/>
    </a:defPPr>
    <a:lvl1pPr marL="0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1pPr>
    <a:lvl2pPr marL="132146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2pPr>
    <a:lvl3pPr marL="264292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3pPr>
    <a:lvl4pPr marL="396439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4pPr>
    <a:lvl5pPr marL="528586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5pPr>
    <a:lvl6pPr marL="660732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6pPr>
    <a:lvl7pPr marL="792878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7pPr>
    <a:lvl8pPr marL="925025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8pPr>
    <a:lvl9pPr marL="1057171" algn="l" defTabSz="264292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" userDrawn="1">
          <p15:clr>
            <a:srgbClr val="A4A3A4"/>
          </p15:clr>
        </p15:guide>
        <p15:guide id="2" pos="11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0F0"/>
    <a:srgbClr val="E8E6E6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258" d="100"/>
          <a:sy n="258" d="100"/>
        </p:scale>
        <p:origin x="688" y="896"/>
      </p:cViewPr>
      <p:guideLst>
        <p:guide orient="horz" pos="623"/>
        <p:guide pos="11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928" y="323978"/>
            <a:ext cx="2645569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28" y="1039755"/>
            <a:ext cx="2645569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314" y="105396"/>
            <a:ext cx="760601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11" y="105396"/>
            <a:ext cx="2237710" cy="16776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3" y="493529"/>
            <a:ext cx="3042404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73" y="1324783"/>
            <a:ext cx="3042404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10" y="526980"/>
            <a:ext cx="1499156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759" y="526980"/>
            <a:ext cx="1499156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05396"/>
            <a:ext cx="3042404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70" y="485280"/>
            <a:ext cx="149226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70" y="723109"/>
            <a:ext cx="1492266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5759" y="485280"/>
            <a:ext cx="1499615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5759" y="723109"/>
            <a:ext cx="1499615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31974"/>
            <a:ext cx="1137686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5" y="285028"/>
            <a:ext cx="1785759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593884"/>
            <a:ext cx="1137686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31974"/>
            <a:ext cx="1137686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615" y="285028"/>
            <a:ext cx="1785759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593884"/>
            <a:ext cx="1137686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11" y="105396"/>
            <a:ext cx="3042404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11" y="526980"/>
            <a:ext cx="3042404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10" y="1834808"/>
            <a:ext cx="793671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F1C0-F12D-F54E-B9E2-F9344FC4D5A4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60" y="1834808"/>
            <a:ext cx="119050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244" y="1834808"/>
            <a:ext cx="793671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664-49DE-1044-97B6-011D5E118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372">
            <a:extLst>
              <a:ext uri="{FF2B5EF4-FFF2-40B4-BE49-F238E27FC236}">
                <a16:creationId xmlns:a16="http://schemas.microsoft.com/office/drawing/2014/main" id="{EC7E9195-078B-3C4A-AC56-1CA09B3C410D}"/>
              </a:ext>
            </a:extLst>
          </p:cNvPr>
          <p:cNvSpPr txBox="1"/>
          <p:nvPr/>
        </p:nvSpPr>
        <p:spPr>
          <a:xfrm>
            <a:off x="263293" y="303943"/>
            <a:ext cx="724323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i="1" dirty="0">
                <a:latin typeface="Arial" panose="020B0604020202020204" pitchFamily="34" charset="0"/>
                <a:cs typeface="Arial" panose="020B0604020202020204" pitchFamily="34" charset="0"/>
              </a:rPr>
              <a:t>Cooperative act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D096ABC-89C1-A34E-AB4F-1FA1765548D0}"/>
              </a:ext>
            </a:extLst>
          </p:cNvPr>
          <p:cNvSpPr txBox="1"/>
          <p:nvPr/>
        </p:nvSpPr>
        <p:spPr>
          <a:xfrm>
            <a:off x="303240" y="426697"/>
            <a:ext cx="562240" cy="34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i="1" dirty="0">
                <a:latin typeface="Arial" panose="020B0604020202020204" pitchFamily="34" charset="0"/>
                <a:cs typeface="Arial" panose="020B0604020202020204" pitchFamily="34" charset="0"/>
              </a:rPr>
              <a:t>e.g. siderophore release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24837-9778-9C44-B94B-CE62549D5FD1}"/>
              </a:ext>
            </a:extLst>
          </p:cNvPr>
          <p:cNvCxnSpPr>
            <a:cxnSpLocks/>
          </p:cNvCxnSpPr>
          <p:nvPr/>
        </p:nvCxnSpPr>
        <p:spPr>
          <a:xfrm>
            <a:off x="1767930" y="55148"/>
            <a:ext cx="0" cy="18693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4DF21-28D6-1145-8944-989625F22B90}"/>
              </a:ext>
            </a:extLst>
          </p:cNvPr>
          <p:cNvGrpSpPr/>
          <p:nvPr/>
        </p:nvGrpSpPr>
        <p:grpSpPr>
          <a:xfrm>
            <a:off x="40214" y="687524"/>
            <a:ext cx="346282" cy="204883"/>
            <a:chOff x="-4745" y="583212"/>
            <a:chExt cx="373496" cy="220983"/>
          </a:xfrm>
        </p:grpSpPr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2E052615-2BCB-4649-AE6A-9FDF573A7BAE}"/>
                </a:ext>
              </a:extLst>
            </p:cNvPr>
            <p:cNvSpPr txBox="1"/>
            <p:nvPr/>
          </p:nvSpPr>
          <p:spPr>
            <a:xfrm>
              <a:off x="-4745" y="596856"/>
              <a:ext cx="373496" cy="20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9" b="1" dirty="0"/>
                <a:t>t + 1</a:t>
              </a: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78302447-16FB-614D-8937-9CDA3C4815AB}"/>
                </a:ext>
              </a:extLst>
            </p:cNvPr>
            <p:cNvSpPr/>
            <p:nvPr/>
          </p:nvSpPr>
          <p:spPr>
            <a:xfrm rot="13949690">
              <a:off x="36735" y="564770"/>
              <a:ext cx="199500" cy="236383"/>
            </a:xfrm>
            <a:prstGeom prst="arc">
              <a:avLst>
                <a:gd name="adj1" fmla="val 15365327"/>
                <a:gd name="adj2" fmla="val 20204478"/>
              </a:avLst>
            </a:prstGeom>
            <a:ln w="9525" cap="sq"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sp>
        <p:nvSpPr>
          <p:cNvPr id="714" name="TextBox 713">
            <a:extLst>
              <a:ext uri="{FF2B5EF4-FFF2-40B4-BE49-F238E27FC236}">
                <a16:creationId xmlns:a16="http://schemas.microsoft.com/office/drawing/2014/main" id="{CB5DE786-2563-B441-B2AE-F5AE609298DA}"/>
              </a:ext>
            </a:extLst>
          </p:cNvPr>
          <p:cNvSpPr txBox="1"/>
          <p:nvPr/>
        </p:nvSpPr>
        <p:spPr>
          <a:xfrm>
            <a:off x="-72491" y="183060"/>
            <a:ext cx="638036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Focal cell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F91A9ED2-C3A9-8E42-9FCA-624DF349AD2C}"/>
              </a:ext>
            </a:extLst>
          </p:cNvPr>
          <p:cNvSpPr txBox="1"/>
          <p:nvPr/>
        </p:nvSpPr>
        <p:spPr>
          <a:xfrm>
            <a:off x="50430" y="1137600"/>
            <a:ext cx="297690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971E3792-3BD9-1D46-A993-2A4254EA36E0}"/>
              </a:ext>
            </a:extLst>
          </p:cNvPr>
          <p:cNvSpPr txBox="1"/>
          <p:nvPr/>
        </p:nvSpPr>
        <p:spPr>
          <a:xfrm>
            <a:off x="521386" y="-14895"/>
            <a:ext cx="801136" cy="23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7" b="1" dirty="0">
                <a:latin typeface="Arial" panose="020B0604020202020204" pitchFamily="34" charset="0"/>
                <a:cs typeface="Arial" panose="020B0604020202020204" pitchFamily="34" charset="0"/>
              </a:rPr>
              <a:t>r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4D221092-3B73-5145-B7D2-6B519E0947FA}"/>
                  </a:ext>
                </a:extLst>
              </p:cNvPr>
              <p:cNvSpPr txBox="1"/>
              <p:nvPr/>
            </p:nvSpPr>
            <p:spPr>
              <a:xfrm>
                <a:off x="2231041" y="-14895"/>
                <a:ext cx="801136" cy="23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27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GB" sz="927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sz="927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</a:p>
            </p:txBody>
          </p:sp>
        </mc:Choice>
        <mc:Fallback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4D221092-3B73-5145-B7D2-6B519E094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41" y="-14895"/>
                <a:ext cx="801136" cy="235001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TextBox 725">
            <a:extLst>
              <a:ext uri="{FF2B5EF4-FFF2-40B4-BE49-F238E27FC236}">
                <a16:creationId xmlns:a16="http://schemas.microsoft.com/office/drawing/2014/main" id="{E981D94D-4599-0643-8DCD-12A66CD8B18B}"/>
              </a:ext>
            </a:extLst>
          </p:cNvPr>
          <p:cNvSpPr txBox="1"/>
          <p:nvPr/>
        </p:nvSpPr>
        <p:spPr>
          <a:xfrm>
            <a:off x="1716978" y="1478110"/>
            <a:ext cx="1900467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9" b="1" dirty="0">
                <a:latin typeface="Arial" panose="020B0604020202020204" pitchFamily="34" charset="0"/>
                <a:cs typeface="Arial" panose="020B0604020202020204" pitchFamily="34" charset="0"/>
              </a:rPr>
              <a:t>Cooperative gene is indirectly transmitted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29F904B-2414-DF40-B909-AA30694A7668}"/>
              </a:ext>
            </a:extLst>
          </p:cNvPr>
          <p:cNvGrpSpPr/>
          <p:nvPr/>
        </p:nvGrpSpPr>
        <p:grpSpPr>
          <a:xfrm>
            <a:off x="139698" y="372525"/>
            <a:ext cx="213612" cy="213612"/>
            <a:chOff x="67032" y="1457755"/>
            <a:chExt cx="230400" cy="230400"/>
          </a:xfrm>
        </p:grpSpPr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C81493B-3629-A64F-8D19-97CE05EB68C9}"/>
                </a:ext>
              </a:extLst>
            </p:cNvPr>
            <p:cNvSpPr>
              <a:spLocks/>
            </p:cNvSpPr>
            <p:nvPr/>
          </p:nvSpPr>
          <p:spPr>
            <a:xfrm rot="18001998">
              <a:off x="67032" y="1457755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38F8F5E8-07B2-D746-8910-96B943884AFA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0632298"/>
                <a:gd name="adj2" fmla="val 13222257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02FDFB41-CFAD-7A44-8874-0747B27135F7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30FC5F0F-912F-7641-88C4-4E6CDDB7325A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5C938DD-6074-C645-9473-40D92BA05516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B281DB00-92A4-D144-8BDF-632A7F8E1D0D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5155045"/>
                <a:gd name="adj2" fmla="val 19579549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93765DF-5165-674E-9A93-78F27934F629}"/>
              </a:ext>
            </a:extLst>
          </p:cNvPr>
          <p:cNvGrpSpPr/>
          <p:nvPr/>
        </p:nvGrpSpPr>
        <p:grpSpPr>
          <a:xfrm>
            <a:off x="1399474" y="372525"/>
            <a:ext cx="213612" cy="213612"/>
            <a:chOff x="855434" y="1772552"/>
            <a:chExt cx="230400" cy="230400"/>
          </a:xfrm>
        </p:grpSpPr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F4AFC9FC-99B2-6049-B4D4-1E95EE950073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F96B046-3BCF-E040-98B5-11E4F12A0CD9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0"/>
              <a:chOff x="855434" y="1772552"/>
              <a:chExt cx="230400" cy="230400"/>
            </a:xfrm>
          </p:grpSpPr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BD400AFA-17C6-EB4B-B16A-847E94C4742D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9967F06-9DD2-CB47-8392-118691CED257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0"/>
                <a:chOff x="855434" y="1772552"/>
                <a:chExt cx="230400" cy="230400"/>
              </a:xfrm>
            </p:grpSpPr>
            <p:sp>
              <p:nvSpPr>
                <p:cNvPr id="236" name="Arc 235">
                  <a:extLst>
                    <a:ext uri="{FF2B5EF4-FFF2-40B4-BE49-F238E27FC236}">
                      <a16:creationId xmlns:a16="http://schemas.microsoft.com/office/drawing/2014/main" id="{8A37B6FD-19EA-314D-9C06-74E8DF8E16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968C41D1-761C-2844-A89B-81CB607DE79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246" name="Arc 245">
                  <a:extLst>
                    <a:ext uri="{FF2B5EF4-FFF2-40B4-BE49-F238E27FC236}">
                      <a16:creationId xmlns:a16="http://schemas.microsoft.com/office/drawing/2014/main" id="{B0524E20-C3CD-694C-B5E1-20168CD289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B6C22EA-D863-F247-8878-3E4E037A680D}"/>
              </a:ext>
            </a:extLst>
          </p:cNvPr>
          <p:cNvGrpSpPr/>
          <p:nvPr/>
        </p:nvGrpSpPr>
        <p:grpSpPr>
          <a:xfrm>
            <a:off x="919440" y="372525"/>
            <a:ext cx="213612" cy="213612"/>
            <a:chOff x="473092" y="1789373"/>
            <a:chExt cx="230400" cy="230400"/>
          </a:xfrm>
        </p:grpSpPr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3A9D8B58-D3AE-204C-AC2B-18EDCC27CEB8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B6ADF308-33B9-C847-A405-2BAC3117B048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50" name="Arc 249">
              <a:extLst>
                <a:ext uri="{FF2B5EF4-FFF2-40B4-BE49-F238E27FC236}">
                  <a16:creationId xmlns:a16="http://schemas.microsoft.com/office/drawing/2014/main" id="{A29CE169-4B16-4145-A4DB-8C96814AB89B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76E4BB48-360C-6C41-BC06-4D602DD5CDD3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E8373165-B1CF-AB4F-A624-5E8EDB8BEAF2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F1B77CE0-B3B8-0445-AA3B-B141CAA67809}"/>
              </a:ext>
            </a:extLst>
          </p:cNvPr>
          <p:cNvSpPr txBox="1"/>
          <p:nvPr/>
        </p:nvSpPr>
        <p:spPr>
          <a:xfrm>
            <a:off x="888801" y="183532"/>
            <a:ext cx="783059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Recipient cells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CF52BA5-B9D1-6141-99D4-3BCC925F41E9}"/>
              </a:ext>
            </a:extLst>
          </p:cNvPr>
          <p:cNvGrpSpPr/>
          <p:nvPr/>
        </p:nvGrpSpPr>
        <p:grpSpPr>
          <a:xfrm>
            <a:off x="1048084" y="968194"/>
            <a:ext cx="180000" cy="180000"/>
            <a:chOff x="473092" y="1789373"/>
            <a:chExt cx="230400" cy="230400"/>
          </a:xfrm>
        </p:grpSpPr>
        <p:sp>
          <p:nvSpPr>
            <p:cNvPr id="286" name="Arc 285">
              <a:extLst>
                <a:ext uri="{FF2B5EF4-FFF2-40B4-BE49-F238E27FC236}">
                  <a16:creationId xmlns:a16="http://schemas.microsoft.com/office/drawing/2014/main" id="{784E2481-3550-8349-BC5F-972671DB5A13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87" name="Arc 286">
              <a:extLst>
                <a:ext uri="{FF2B5EF4-FFF2-40B4-BE49-F238E27FC236}">
                  <a16:creationId xmlns:a16="http://schemas.microsoft.com/office/drawing/2014/main" id="{3F17BAE3-AE45-764E-91DD-06977C3E5F97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C35E3759-EAFE-794E-B564-D976933319EE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89" name="Arc 288">
              <a:extLst>
                <a:ext uri="{FF2B5EF4-FFF2-40B4-BE49-F238E27FC236}">
                  <a16:creationId xmlns:a16="http://schemas.microsoft.com/office/drawing/2014/main" id="{74361100-87CD-2D45-81DF-0EC383144251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90" name="Arc 289">
              <a:extLst>
                <a:ext uri="{FF2B5EF4-FFF2-40B4-BE49-F238E27FC236}">
                  <a16:creationId xmlns:a16="http://schemas.microsoft.com/office/drawing/2014/main" id="{DC0F9419-0BFC-E64D-9E54-C8FD8B5DB1BE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4AE55E4-05C0-F444-9764-D975861C4092}"/>
              </a:ext>
            </a:extLst>
          </p:cNvPr>
          <p:cNvGrpSpPr/>
          <p:nvPr/>
        </p:nvGrpSpPr>
        <p:grpSpPr>
          <a:xfrm>
            <a:off x="800025" y="968194"/>
            <a:ext cx="180000" cy="180000"/>
            <a:chOff x="473092" y="1789373"/>
            <a:chExt cx="230400" cy="230400"/>
          </a:xfrm>
        </p:grpSpPr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B93200F7-388D-8E48-86BA-A5B33EDF24AA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749ECFC3-B474-E447-B38D-ADC8BD30F309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94" name="Arc 293">
              <a:extLst>
                <a:ext uri="{FF2B5EF4-FFF2-40B4-BE49-F238E27FC236}">
                  <a16:creationId xmlns:a16="http://schemas.microsoft.com/office/drawing/2014/main" id="{4370704D-4DFF-524C-89A9-8644019E6FC8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95" name="Arc 294">
              <a:extLst>
                <a:ext uri="{FF2B5EF4-FFF2-40B4-BE49-F238E27FC236}">
                  <a16:creationId xmlns:a16="http://schemas.microsoft.com/office/drawing/2014/main" id="{27A60E21-C05B-C047-A34D-697DB45EEF38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C6255BF1-DD19-904D-A9EF-BDB795768E86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114D627-202A-B647-99BA-0DB86EC3D32F}"/>
              </a:ext>
            </a:extLst>
          </p:cNvPr>
          <p:cNvGrpSpPr/>
          <p:nvPr/>
        </p:nvGrpSpPr>
        <p:grpSpPr>
          <a:xfrm>
            <a:off x="1535024" y="968194"/>
            <a:ext cx="180000" cy="180000"/>
            <a:chOff x="855434" y="1772552"/>
            <a:chExt cx="230400" cy="230400"/>
          </a:xfrm>
        </p:grpSpPr>
        <p:sp>
          <p:nvSpPr>
            <p:cNvPr id="298" name="Arc 297">
              <a:extLst>
                <a:ext uri="{FF2B5EF4-FFF2-40B4-BE49-F238E27FC236}">
                  <a16:creationId xmlns:a16="http://schemas.microsoft.com/office/drawing/2014/main" id="{0FC974BF-0FC8-B84F-89C7-98521CCBC132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277D5FD-FD9C-0F4A-8968-49005D53083C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0"/>
              <a:chOff x="855434" y="1772552"/>
              <a:chExt cx="230400" cy="230400"/>
            </a:xfrm>
          </p:grpSpPr>
          <p:sp>
            <p:nvSpPr>
              <p:cNvPr id="300" name="Arc 299">
                <a:extLst>
                  <a:ext uri="{FF2B5EF4-FFF2-40B4-BE49-F238E27FC236}">
                    <a16:creationId xmlns:a16="http://schemas.microsoft.com/office/drawing/2014/main" id="{61643CA5-F572-184E-B0BA-AC339A76CA58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5A68F2FC-DF48-A94D-A071-F5AC80613B32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0"/>
                <a:chOff x="855434" y="1772552"/>
                <a:chExt cx="230400" cy="230400"/>
              </a:xfrm>
            </p:grpSpPr>
            <p:sp>
              <p:nvSpPr>
                <p:cNvPr id="302" name="Arc 301">
                  <a:extLst>
                    <a:ext uri="{FF2B5EF4-FFF2-40B4-BE49-F238E27FC236}">
                      <a16:creationId xmlns:a16="http://schemas.microsoft.com/office/drawing/2014/main" id="{B64B8EE6-E75F-3C48-A3EB-B405A1313FC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303" name="Arc 302">
                  <a:extLst>
                    <a:ext uri="{FF2B5EF4-FFF2-40B4-BE49-F238E27FC236}">
                      <a16:creationId xmlns:a16="http://schemas.microsoft.com/office/drawing/2014/main" id="{ABE436C7-89E1-7348-8811-FB4EAD994FD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304" name="Arc 303">
                  <a:extLst>
                    <a:ext uri="{FF2B5EF4-FFF2-40B4-BE49-F238E27FC236}">
                      <a16:creationId xmlns:a16="http://schemas.microsoft.com/office/drawing/2014/main" id="{1DA03E42-BD7C-1A44-BCE8-A84E999A447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B528347-CD94-4047-A5F1-1B81E2C4D5FE}"/>
              </a:ext>
            </a:extLst>
          </p:cNvPr>
          <p:cNvGrpSpPr/>
          <p:nvPr/>
        </p:nvGrpSpPr>
        <p:grpSpPr>
          <a:xfrm>
            <a:off x="1294432" y="968194"/>
            <a:ext cx="180000" cy="180000"/>
            <a:chOff x="855434" y="1772552"/>
            <a:chExt cx="230400" cy="230400"/>
          </a:xfrm>
        </p:grpSpPr>
        <p:sp>
          <p:nvSpPr>
            <p:cNvPr id="306" name="Arc 305">
              <a:extLst>
                <a:ext uri="{FF2B5EF4-FFF2-40B4-BE49-F238E27FC236}">
                  <a16:creationId xmlns:a16="http://schemas.microsoft.com/office/drawing/2014/main" id="{19F14F7B-61BA-0448-AD70-9C80AE6E4423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AAF528A6-B7E2-E941-A4E0-3CE835D6E5D6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0"/>
              <a:chOff x="855434" y="1772552"/>
              <a:chExt cx="230400" cy="230400"/>
            </a:xfrm>
          </p:grpSpPr>
          <p:sp>
            <p:nvSpPr>
              <p:cNvPr id="308" name="Arc 307">
                <a:extLst>
                  <a:ext uri="{FF2B5EF4-FFF2-40B4-BE49-F238E27FC236}">
                    <a16:creationId xmlns:a16="http://schemas.microsoft.com/office/drawing/2014/main" id="{4340AC2C-CD63-B145-A8DD-ED91425BF53F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7D17FB04-3533-CF4D-890D-210184546BBE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0"/>
                <a:chOff x="855434" y="1772552"/>
                <a:chExt cx="230400" cy="230400"/>
              </a:xfrm>
            </p:grpSpPr>
            <p:sp>
              <p:nvSpPr>
                <p:cNvPr id="310" name="Arc 309">
                  <a:extLst>
                    <a:ext uri="{FF2B5EF4-FFF2-40B4-BE49-F238E27FC236}">
                      <a16:creationId xmlns:a16="http://schemas.microsoft.com/office/drawing/2014/main" id="{ABBE4EE9-82E4-0F4E-9EDE-D1CAEF4EF8D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311" name="Arc 310">
                  <a:extLst>
                    <a:ext uri="{FF2B5EF4-FFF2-40B4-BE49-F238E27FC236}">
                      <a16:creationId xmlns:a16="http://schemas.microsoft.com/office/drawing/2014/main" id="{4978BD90-69FD-A143-8691-2F2859E4431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312" name="Arc 311">
                  <a:extLst>
                    <a:ext uri="{FF2B5EF4-FFF2-40B4-BE49-F238E27FC236}">
                      <a16:creationId xmlns:a16="http://schemas.microsoft.com/office/drawing/2014/main" id="{0EFA20DB-641E-404E-B2AC-E329E4290D5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A7797132-5A8F-7C4E-B9ED-118C0E8C5C7B}"/>
              </a:ext>
            </a:extLst>
          </p:cNvPr>
          <p:cNvSpPr txBox="1"/>
          <p:nvPr/>
        </p:nvSpPr>
        <p:spPr>
          <a:xfrm>
            <a:off x="2873307" y="1255694"/>
            <a:ext cx="769764" cy="26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 fitness benefit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5A0331A-8510-4144-B38E-A007258E3D9D}"/>
              </a:ext>
            </a:extLst>
          </p:cNvPr>
          <p:cNvSpPr/>
          <p:nvPr/>
        </p:nvSpPr>
        <p:spPr>
          <a:xfrm>
            <a:off x="131924" y="966469"/>
            <a:ext cx="180000" cy="180000"/>
          </a:xfrm>
          <a:prstGeom prst="ellipse">
            <a:avLst/>
          </a:prstGeom>
          <a:noFill/>
          <a:ln w="38100" cap="sq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2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A090AE0-1109-E34A-B8C0-852E0F019B48}"/>
              </a:ext>
            </a:extLst>
          </p:cNvPr>
          <p:cNvSpPr txBox="1"/>
          <p:nvPr/>
        </p:nvSpPr>
        <p:spPr>
          <a:xfrm>
            <a:off x="234658" y="1479016"/>
            <a:ext cx="1417931" cy="19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9" b="1" dirty="0">
                <a:latin typeface="Arial" panose="020B0604020202020204" pitchFamily="34" charset="0"/>
                <a:cs typeface="Arial" panose="020B0604020202020204" pitchFamily="34" charset="0"/>
              </a:rPr>
              <a:t>Cooperative gene is lost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8B8D1-B0D7-2249-9E12-31001C4FDED5}"/>
              </a:ext>
            </a:extLst>
          </p:cNvPr>
          <p:cNvSpPr/>
          <p:nvPr/>
        </p:nvSpPr>
        <p:spPr>
          <a:xfrm>
            <a:off x="3262543" y="915341"/>
            <a:ext cx="241774" cy="38223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2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BFA90-DABE-7640-B96D-015DC48F5AA4}"/>
              </a:ext>
            </a:extLst>
          </p:cNvPr>
          <p:cNvCxnSpPr/>
          <p:nvPr/>
        </p:nvCxnSpPr>
        <p:spPr>
          <a:xfrm>
            <a:off x="464397" y="463295"/>
            <a:ext cx="2891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8CCDC214-22AA-9145-A9A6-6A5B2D6C2FD0}"/>
              </a:ext>
            </a:extLst>
          </p:cNvPr>
          <p:cNvSpPr txBox="1"/>
          <p:nvPr/>
        </p:nvSpPr>
        <p:spPr>
          <a:xfrm>
            <a:off x="977201" y="1137600"/>
            <a:ext cx="307194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8A15F98-3099-C548-9F31-0BBB6410078E}"/>
              </a:ext>
            </a:extLst>
          </p:cNvPr>
          <p:cNvSpPr txBox="1"/>
          <p:nvPr/>
        </p:nvSpPr>
        <p:spPr>
          <a:xfrm>
            <a:off x="1475096" y="1137600"/>
            <a:ext cx="310929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5CAAE0-E8AB-8941-B508-7263CEABFCFF}"/>
              </a:ext>
            </a:extLst>
          </p:cNvPr>
          <p:cNvCxnSpPr/>
          <p:nvPr/>
        </p:nvCxnSpPr>
        <p:spPr>
          <a:xfrm>
            <a:off x="60286" y="1748620"/>
            <a:ext cx="1074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9E250CBB-33B3-094F-9559-66F634FC2E08}"/>
              </a:ext>
            </a:extLst>
          </p:cNvPr>
          <p:cNvCxnSpPr/>
          <p:nvPr/>
        </p:nvCxnSpPr>
        <p:spPr>
          <a:xfrm>
            <a:off x="60286" y="1838738"/>
            <a:ext cx="1074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B7902E3-9792-B64A-B567-343C60AEFE28}"/>
              </a:ext>
            </a:extLst>
          </p:cNvPr>
          <p:cNvCxnSpPr/>
          <p:nvPr/>
        </p:nvCxnSpPr>
        <p:spPr>
          <a:xfrm>
            <a:off x="60286" y="1925518"/>
            <a:ext cx="10741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A65D7FB5-EBEA-6B46-A57B-D531C07567BD}"/>
              </a:ext>
            </a:extLst>
          </p:cNvPr>
          <p:cNvSpPr txBox="1"/>
          <p:nvPr/>
        </p:nvSpPr>
        <p:spPr>
          <a:xfrm>
            <a:off x="123702" y="1745282"/>
            <a:ext cx="951172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: accessory genes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0AC484B-AFFE-0944-A657-7725084A7CFE}"/>
              </a:ext>
            </a:extLst>
          </p:cNvPr>
          <p:cNvSpPr txBox="1"/>
          <p:nvPr/>
        </p:nvSpPr>
        <p:spPr>
          <a:xfrm>
            <a:off x="123702" y="1658502"/>
            <a:ext cx="585751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: core genes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45D9CF0-ED56-2C45-AE20-C5C23CCC4C4B}"/>
              </a:ext>
            </a:extLst>
          </p:cNvPr>
          <p:cNvSpPr txBox="1"/>
          <p:nvPr/>
        </p:nvSpPr>
        <p:spPr>
          <a:xfrm>
            <a:off x="123703" y="1832062"/>
            <a:ext cx="897175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: cooperative gene(s)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DCCCA5A-488A-7045-86E0-BA8C8AB8AD88}"/>
              </a:ext>
            </a:extLst>
          </p:cNvPr>
          <p:cNvGrpSpPr/>
          <p:nvPr/>
        </p:nvGrpSpPr>
        <p:grpSpPr>
          <a:xfrm>
            <a:off x="1796374" y="680266"/>
            <a:ext cx="346282" cy="204883"/>
            <a:chOff x="-4745" y="583212"/>
            <a:chExt cx="373496" cy="220983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6AD8D51-DDF9-184E-A271-17428319E414}"/>
                </a:ext>
              </a:extLst>
            </p:cNvPr>
            <p:cNvSpPr txBox="1"/>
            <p:nvPr/>
          </p:nvSpPr>
          <p:spPr>
            <a:xfrm>
              <a:off x="-4745" y="596856"/>
              <a:ext cx="373496" cy="20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9" b="1" dirty="0"/>
                <a:t>t + 1</a:t>
              </a: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230D9B9B-7101-F14E-B6A9-3A2358897DFD}"/>
                </a:ext>
              </a:extLst>
            </p:cNvPr>
            <p:cNvSpPr/>
            <p:nvPr/>
          </p:nvSpPr>
          <p:spPr>
            <a:xfrm rot="13949690">
              <a:off x="36735" y="564770"/>
              <a:ext cx="199500" cy="236383"/>
            </a:xfrm>
            <a:prstGeom prst="arc">
              <a:avLst>
                <a:gd name="adj1" fmla="val 15365327"/>
                <a:gd name="adj2" fmla="val 20204478"/>
              </a:avLst>
            </a:prstGeom>
            <a:ln w="9525" cap="sq"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A29C89C-ED00-4D4F-98C9-49EFE9D46462}"/>
              </a:ext>
            </a:extLst>
          </p:cNvPr>
          <p:cNvSpPr txBox="1"/>
          <p:nvPr/>
        </p:nvSpPr>
        <p:spPr>
          <a:xfrm>
            <a:off x="1784820" y="1137600"/>
            <a:ext cx="297690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EDC690-649E-964D-AFAA-AA204C9E47EF}"/>
              </a:ext>
            </a:extLst>
          </p:cNvPr>
          <p:cNvGrpSpPr/>
          <p:nvPr/>
        </p:nvGrpSpPr>
        <p:grpSpPr>
          <a:xfrm>
            <a:off x="2795536" y="968400"/>
            <a:ext cx="180000" cy="180000"/>
            <a:chOff x="473092" y="1789373"/>
            <a:chExt cx="230400" cy="230400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BBA917B5-A1BC-4246-974C-CDDE797CDFD2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926ADA5D-AF2E-CF43-A4DB-7D04BD8890F8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3E01A9CF-8FF1-6944-9516-3BBF27BB24D8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337A6EC7-AC99-524A-AE70-6B21BAFAEFD2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D72DD3E-2FC6-9D4C-91D0-6CC752E6F735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8A76782-990D-584D-8A81-193D481DD052}"/>
              </a:ext>
            </a:extLst>
          </p:cNvPr>
          <p:cNvGrpSpPr/>
          <p:nvPr/>
        </p:nvGrpSpPr>
        <p:grpSpPr>
          <a:xfrm>
            <a:off x="2547477" y="968400"/>
            <a:ext cx="180000" cy="180000"/>
            <a:chOff x="473092" y="1789373"/>
            <a:chExt cx="230400" cy="230400"/>
          </a:xfrm>
        </p:grpSpPr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045C3CC3-524B-F749-98E2-2D438E48A234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595EE684-7B77-4F40-B2B0-52785571ED70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99922FE2-AD3C-D542-A31B-A2FD8DC4EF85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432797AD-7606-9A40-8BC3-174C4B8A7DC6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A2B60A43-91DF-B748-B513-FF2D33198778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A86D3B8-466D-184A-AEC3-4CFF3B88C5E1}"/>
              </a:ext>
            </a:extLst>
          </p:cNvPr>
          <p:cNvGrpSpPr/>
          <p:nvPr/>
        </p:nvGrpSpPr>
        <p:grpSpPr>
          <a:xfrm rot="5400000">
            <a:off x="3041884" y="968400"/>
            <a:ext cx="180000" cy="180000"/>
            <a:chOff x="855434" y="1772552"/>
            <a:chExt cx="230400" cy="230400"/>
          </a:xfrm>
        </p:grpSpPr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370AD860-53AE-964F-BEDA-FA1859C7205B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7055FBF-E3C1-A147-953D-FCA2666A973E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0"/>
              <a:chOff x="855434" y="1772552"/>
              <a:chExt cx="230400" cy="230400"/>
            </a:xfrm>
          </p:grpSpPr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BA119900-E0F4-AA41-9C7B-8751C57F68BC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ln w="38100">
                <a:solidFill>
                  <a:srgbClr val="08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012ADCD-7758-6B46-8B9C-E7C359631CA9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0"/>
                <a:chOff x="855434" y="1772552"/>
                <a:chExt cx="230400" cy="230400"/>
              </a:xfrm>
            </p:grpSpPr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40F0413C-C84E-6E4B-9E51-622BFECF59A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9225895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68" name="Arc 167">
                  <a:extLst>
                    <a:ext uri="{FF2B5EF4-FFF2-40B4-BE49-F238E27FC236}">
                      <a16:creationId xmlns:a16="http://schemas.microsoft.com/office/drawing/2014/main" id="{F318C421-8984-F84B-B1C7-AFD41B8E3F1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4789862">
                  <a:off x="855434" y="1772552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29078DDB-FB5E-2F42-8852-360352661B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3C7E4C18-C363-F841-B4E8-EA3641052BF5}"/>
              </a:ext>
            </a:extLst>
          </p:cNvPr>
          <p:cNvSpPr/>
          <p:nvPr/>
        </p:nvSpPr>
        <p:spPr>
          <a:xfrm>
            <a:off x="1866314" y="964800"/>
            <a:ext cx="180000" cy="180000"/>
          </a:xfrm>
          <a:prstGeom prst="ellipse">
            <a:avLst/>
          </a:prstGeom>
          <a:noFill/>
          <a:ln w="38100" cap="sq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2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FDFA30B-4714-2746-8D38-520B33809E43}"/>
              </a:ext>
            </a:extLst>
          </p:cNvPr>
          <p:cNvSpPr txBox="1"/>
          <p:nvPr/>
        </p:nvSpPr>
        <p:spPr>
          <a:xfrm>
            <a:off x="2724653" y="1137600"/>
            <a:ext cx="307194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EFD1CE6-3F01-A348-92AB-1117942C5AA7}"/>
              </a:ext>
            </a:extLst>
          </p:cNvPr>
          <p:cNvSpPr txBox="1"/>
          <p:nvPr/>
        </p:nvSpPr>
        <p:spPr>
          <a:xfrm>
            <a:off x="3222548" y="1137600"/>
            <a:ext cx="310929" cy="20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2" b="1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2E4E2C5-37A3-AD45-8C50-2B5674ED68DA}"/>
              </a:ext>
            </a:extLst>
          </p:cNvPr>
          <p:cNvGrpSpPr/>
          <p:nvPr/>
        </p:nvGrpSpPr>
        <p:grpSpPr>
          <a:xfrm rot="5400000">
            <a:off x="3292366" y="968400"/>
            <a:ext cx="180000" cy="180000"/>
            <a:chOff x="855434" y="1772552"/>
            <a:chExt cx="230400" cy="230400"/>
          </a:xfrm>
        </p:grpSpPr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DCB0EA04-988D-3648-A760-C425D7CCDF8E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6FC3361-6D2A-C74A-AED6-850AE82CCBBD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0"/>
              <a:chOff x="855434" y="1772552"/>
              <a:chExt cx="230400" cy="230400"/>
            </a:xfrm>
          </p:grpSpPr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2F54A4A4-3D9D-D34B-84CA-F13B26B9FFFF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noFill/>
              <a:ln w="38100">
                <a:solidFill>
                  <a:srgbClr val="08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4575667-9592-3D4E-A0B9-25FA67549B1A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0"/>
                <a:chOff x="855434" y="1772552"/>
                <a:chExt cx="230400" cy="230400"/>
              </a:xfrm>
            </p:grpSpPr>
            <p:sp>
              <p:nvSpPr>
                <p:cNvPr id="178" name="Arc 177">
                  <a:extLst>
                    <a:ext uri="{FF2B5EF4-FFF2-40B4-BE49-F238E27FC236}">
                      <a16:creationId xmlns:a16="http://schemas.microsoft.com/office/drawing/2014/main" id="{1BF8CDAB-82AD-4E4D-9CCE-5EF1E5E55D2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9225895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05479FAF-7141-A24F-86D5-1D2A79C627E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4789862">
                  <a:off x="855434" y="1772552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242C163E-DBA7-F149-A86C-10E6CDC127F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2C34E7C3-DB2B-9140-A133-2C2192C61A1B}"/>
              </a:ext>
            </a:extLst>
          </p:cNvPr>
          <p:cNvSpPr txBox="1"/>
          <p:nvPr/>
        </p:nvSpPr>
        <p:spPr>
          <a:xfrm>
            <a:off x="1673380" y="180303"/>
            <a:ext cx="638036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Focal cell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6352567-15F1-5542-8698-40975ED34615}"/>
              </a:ext>
            </a:extLst>
          </p:cNvPr>
          <p:cNvGrpSpPr/>
          <p:nvPr/>
        </p:nvGrpSpPr>
        <p:grpSpPr>
          <a:xfrm>
            <a:off x="1885569" y="369768"/>
            <a:ext cx="213612" cy="213612"/>
            <a:chOff x="67032" y="1457755"/>
            <a:chExt cx="230400" cy="230400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E65A4211-DDC9-6140-86A4-7B7DF496DE74}"/>
                </a:ext>
              </a:extLst>
            </p:cNvPr>
            <p:cNvSpPr>
              <a:spLocks/>
            </p:cNvSpPr>
            <p:nvPr/>
          </p:nvSpPr>
          <p:spPr>
            <a:xfrm rot="18001998">
              <a:off x="67032" y="1457755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4A5A665C-5497-8E4E-A93D-68E75FF9335D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0632298"/>
                <a:gd name="adj2" fmla="val 13222257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8F9AB3B9-C7F5-5449-A6FF-75405A1EF3D4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CA1AA800-451A-874B-B92D-D3C53E5E54A1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3B83DFC7-6425-6F42-8B54-F26FE33053E5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AD9957D4-6D44-124F-B897-A84D32B5099C}"/>
                </a:ext>
              </a:extLst>
            </p:cNvPr>
            <p:cNvSpPr>
              <a:spLocks/>
            </p:cNvSpPr>
            <p:nvPr/>
          </p:nvSpPr>
          <p:spPr>
            <a:xfrm rot="17037771">
              <a:off x="67032" y="1457755"/>
              <a:ext cx="230400" cy="230400"/>
            </a:xfrm>
            <a:prstGeom prst="arc">
              <a:avLst>
                <a:gd name="adj1" fmla="val 15155045"/>
                <a:gd name="adj2" fmla="val 19579549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322596E-4381-4445-A016-8ED9ABF60DF5}"/>
              </a:ext>
            </a:extLst>
          </p:cNvPr>
          <p:cNvGrpSpPr/>
          <p:nvPr/>
        </p:nvGrpSpPr>
        <p:grpSpPr>
          <a:xfrm rot="4928614">
            <a:off x="3145344" y="369767"/>
            <a:ext cx="213612" cy="213613"/>
            <a:chOff x="855434" y="1772552"/>
            <a:chExt cx="230400" cy="230401"/>
          </a:xfrm>
        </p:grpSpPr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D803E9E9-1FA0-4D49-9D78-3EFF74E70871}"/>
                </a:ext>
              </a:extLst>
            </p:cNvPr>
            <p:cNvSpPr>
              <a:spLocks/>
            </p:cNvSpPr>
            <p:nvPr/>
          </p:nvSpPr>
          <p:spPr>
            <a:xfrm rot="18001998">
              <a:off x="855434" y="1772552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50A1BEF-B52A-B94D-ADC3-26BC457D4A2C}"/>
                </a:ext>
              </a:extLst>
            </p:cNvPr>
            <p:cNvGrpSpPr/>
            <p:nvPr/>
          </p:nvGrpSpPr>
          <p:grpSpPr>
            <a:xfrm>
              <a:off x="855434" y="1772552"/>
              <a:ext cx="230400" cy="230401"/>
              <a:chOff x="855434" y="1772552"/>
              <a:chExt cx="230400" cy="230401"/>
            </a:xfrm>
          </p:grpSpPr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4BB56174-018E-AC48-B370-649569951496}"/>
                  </a:ext>
                </a:extLst>
              </p:cNvPr>
              <p:cNvSpPr>
                <a:spLocks/>
              </p:cNvSpPr>
              <p:nvPr/>
            </p:nvSpPr>
            <p:spPr>
              <a:xfrm rot="17701178">
                <a:off x="855434" y="1772552"/>
                <a:ext cx="230400" cy="230400"/>
              </a:xfrm>
              <a:prstGeom prst="arc">
                <a:avLst>
                  <a:gd name="adj1" fmla="val 10632298"/>
                  <a:gd name="adj2" fmla="val 14425220"/>
                </a:avLst>
              </a:prstGeom>
              <a:ln w="38100">
                <a:solidFill>
                  <a:srgbClr val="08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FE906497-A958-B744-ACAE-AEF96CF83E9C}"/>
                  </a:ext>
                </a:extLst>
              </p:cNvPr>
              <p:cNvGrpSpPr/>
              <p:nvPr/>
            </p:nvGrpSpPr>
            <p:grpSpPr>
              <a:xfrm>
                <a:off x="855434" y="1772552"/>
                <a:ext cx="230400" cy="230401"/>
                <a:chOff x="855434" y="1772552"/>
                <a:chExt cx="230400" cy="230401"/>
              </a:xfrm>
            </p:grpSpPr>
            <p:sp>
              <p:nvSpPr>
                <p:cNvPr id="196" name="Arc 195">
                  <a:extLst>
                    <a:ext uri="{FF2B5EF4-FFF2-40B4-BE49-F238E27FC236}">
                      <a16:creationId xmlns:a16="http://schemas.microsoft.com/office/drawing/2014/main" id="{1355E0F4-E4A0-2045-9325-7879B910FA2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037771">
                  <a:off x="855434" y="1772552"/>
                  <a:ext cx="230400" cy="230400"/>
                </a:xfrm>
                <a:prstGeom prst="arc">
                  <a:avLst>
                    <a:gd name="adj1" fmla="val 19269173"/>
                    <a:gd name="adj2" fmla="val 413615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97" name="Arc 196">
                  <a:extLst>
                    <a:ext uri="{FF2B5EF4-FFF2-40B4-BE49-F238E27FC236}">
                      <a16:creationId xmlns:a16="http://schemas.microsoft.com/office/drawing/2014/main" id="{70A6452A-8A3A-164C-ABBF-9713CA49D1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78872">
                  <a:off x="855434" y="1772553"/>
                  <a:ext cx="230400" cy="230400"/>
                </a:xfrm>
                <a:prstGeom prst="arc">
                  <a:avLst>
                    <a:gd name="adj1" fmla="val 17886997"/>
                    <a:gd name="adj2" fmla="val 18582721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CBAFC07F-F1A6-B441-8561-65E79EF0AA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1844296">
                  <a:off x="855434" y="1772552"/>
                  <a:ext cx="230400" cy="230400"/>
                </a:xfrm>
                <a:prstGeom prst="arc">
                  <a:avLst>
                    <a:gd name="adj1" fmla="val 6765503"/>
                    <a:gd name="adj2" fmla="val 8334758"/>
                  </a:avLst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</p:grp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26E47AF-E8B2-A34E-88FF-8ADD406F5391}"/>
              </a:ext>
            </a:extLst>
          </p:cNvPr>
          <p:cNvGrpSpPr/>
          <p:nvPr/>
        </p:nvGrpSpPr>
        <p:grpSpPr>
          <a:xfrm>
            <a:off x="2665311" y="369768"/>
            <a:ext cx="213612" cy="213612"/>
            <a:chOff x="473092" y="1789373"/>
            <a:chExt cx="230400" cy="230400"/>
          </a:xfrm>
        </p:grpSpPr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27217F9D-AE7C-C340-85BD-04BB471FBBFC}"/>
                </a:ext>
              </a:extLst>
            </p:cNvPr>
            <p:cNvSpPr>
              <a:spLocks/>
            </p:cNvSpPr>
            <p:nvPr/>
          </p:nvSpPr>
          <p:spPr>
            <a:xfrm rot="18001998">
              <a:off x="473092" y="1789373"/>
              <a:ext cx="230400" cy="230400"/>
            </a:xfrm>
            <a:prstGeom prst="arc">
              <a:avLst>
                <a:gd name="adj1" fmla="val 10632298"/>
                <a:gd name="adj2" fmla="val 104574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170ACC11-0DAC-CE4A-96E8-3AD8F4F7A933}"/>
                </a:ext>
              </a:extLst>
            </p:cNvPr>
            <p:cNvSpPr>
              <a:spLocks/>
            </p:cNvSpPr>
            <p:nvPr/>
          </p:nvSpPr>
          <p:spPr>
            <a:xfrm rot="14602745">
              <a:off x="473092" y="1789373"/>
              <a:ext cx="230400" cy="230400"/>
            </a:xfrm>
            <a:prstGeom prst="arc">
              <a:avLst>
                <a:gd name="adj1" fmla="val 10632298"/>
                <a:gd name="adj2" fmla="val 1203709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FB99E4F2-3443-B941-A4EF-4B73CB254C48}"/>
                </a:ext>
              </a:extLst>
            </p:cNvPr>
            <p:cNvSpPr>
              <a:spLocks/>
            </p:cNvSpPr>
            <p:nvPr/>
          </p:nvSpPr>
          <p:spPr>
            <a:xfrm rot="6947102">
              <a:off x="473092" y="1789373"/>
              <a:ext cx="230400" cy="230400"/>
            </a:xfrm>
            <a:prstGeom prst="arc">
              <a:avLst>
                <a:gd name="adj1" fmla="val 21133676"/>
                <a:gd name="adj2" fmla="val 413615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14320233-632A-134F-88D3-FB149CDC36C1}"/>
                </a:ext>
              </a:extLst>
            </p:cNvPr>
            <p:cNvSpPr>
              <a:spLocks/>
            </p:cNvSpPr>
            <p:nvPr/>
          </p:nvSpPr>
          <p:spPr>
            <a:xfrm rot="17037771">
              <a:off x="473092" y="1789373"/>
              <a:ext cx="230400" cy="230400"/>
            </a:xfrm>
            <a:prstGeom prst="arc">
              <a:avLst>
                <a:gd name="adj1" fmla="val 17886997"/>
                <a:gd name="adj2" fmla="val 18582721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196433B8-5B69-244D-B886-E486B43541D8}"/>
                </a:ext>
              </a:extLst>
            </p:cNvPr>
            <p:cNvSpPr>
              <a:spLocks/>
            </p:cNvSpPr>
            <p:nvPr/>
          </p:nvSpPr>
          <p:spPr>
            <a:xfrm rot="16031049">
              <a:off x="473092" y="1789373"/>
              <a:ext cx="230400" cy="230400"/>
            </a:xfrm>
            <a:prstGeom prst="arc">
              <a:avLst>
                <a:gd name="adj1" fmla="val 6765503"/>
                <a:gd name="adj2" fmla="val 8334758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2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02BBE03-B61A-A84B-AAD0-CB53EB166CC4}"/>
              </a:ext>
            </a:extLst>
          </p:cNvPr>
          <p:cNvSpPr txBox="1"/>
          <p:nvPr/>
        </p:nvSpPr>
        <p:spPr>
          <a:xfrm>
            <a:off x="2634672" y="180775"/>
            <a:ext cx="783059" cy="1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6" dirty="0">
                <a:latin typeface="Arial" panose="020B0604020202020204" pitchFamily="34" charset="0"/>
                <a:cs typeface="Arial" panose="020B0604020202020204" pitchFamily="34" charset="0"/>
              </a:rPr>
              <a:t>Recipient cells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279BECF-B392-2A42-9255-F26D76245171}"/>
              </a:ext>
            </a:extLst>
          </p:cNvPr>
          <p:cNvCxnSpPr/>
          <p:nvPr/>
        </p:nvCxnSpPr>
        <p:spPr>
          <a:xfrm>
            <a:off x="2210268" y="460538"/>
            <a:ext cx="2891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64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Simonet</dc:creator>
  <cp:lastModifiedBy>Camille Simonet</cp:lastModifiedBy>
  <cp:revision>21</cp:revision>
  <dcterms:created xsi:type="dcterms:W3CDTF">2020-05-07T09:14:21Z</dcterms:created>
  <dcterms:modified xsi:type="dcterms:W3CDTF">2020-11-27T09:06:01Z</dcterms:modified>
</cp:coreProperties>
</file>