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</p:sldIdLst>
  <p:sldSz cx="3132138" cy="3714750"/>
  <p:notesSz cx="6858000" cy="9144000"/>
  <p:defaultTextStyle>
    <a:defPPr>
      <a:defRPr lang="en-US"/>
    </a:defPPr>
    <a:lvl1pPr marL="0" algn="l" defTabSz="328635" rtl="0" eaLnBrk="1" latinLnBrk="0" hangingPunct="1">
      <a:defRPr sz="647" kern="1200">
        <a:solidFill>
          <a:schemeClr val="tx1"/>
        </a:solidFill>
        <a:latin typeface="+mn-lt"/>
        <a:ea typeface="+mn-ea"/>
        <a:cs typeface="+mn-cs"/>
      </a:defRPr>
    </a:lvl1pPr>
    <a:lvl2pPr marL="164318" algn="l" defTabSz="328635" rtl="0" eaLnBrk="1" latinLnBrk="0" hangingPunct="1">
      <a:defRPr sz="647" kern="1200">
        <a:solidFill>
          <a:schemeClr val="tx1"/>
        </a:solidFill>
        <a:latin typeface="+mn-lt"/>
        <a:ea typeface="+mn-ea"/>
        <a:cs typeface="+mn-cs"/>
      </a:defRPr>
    </a:lvl2pPr>
    <a:lvl3pPr marL="328635" algn="l" defTabSz="328635" rtl="0" eaLnBrk="1" latinLnBrk="0" hangingPunct="1">
      <a:defRPr sz="647" kern="1200">
        <a:solidFill>
          <a:schemeClr val="tx1"/>
        </a:solidFill>
        <a:latin typeface="+mn-lt"/>
        <a:ea typeface="+mn-ea"/>
        <a:cs typeface="+mn-cs"/>
      </a:defRPr>
    </a:lvl3pPr>
    <a:lvl4pPr marL="492953" algn="l" defTabSz="328635" rtl="0" eaLnBrk="1" latinLnBrk="0" hangingPunct="1">
      <a:defRPr sz="647" kern="1200">
        <a:solidFill>
          <a:schemeClr val="tx1"/>
        </a:solidFill>
        <a:latin typeface="+mn-lt"/>
        <a:ea typeface="+mn-ea"/>
        <a:cs typeface="+mn-cs"/>
      </a:defRPr>
    </a:lvl4pPr>
    <a:lvl5pPr marL="657271" algn="l" defTabSz="328635" rtl="0" eaLnBrk="1" latinLnBrk="0" hangingPunct="1">
      <a:defRPr sz="647" kern="1200">
        <a:solidFill>
          <a:schemeClr val="tx1"/>
        </a:solidFill>
        <a:latin typeface="+mn-lt"/>
        <a:ea typeface="+mn-ea"/>
        <a:cs typeface="+mn-cs"/>
      </a:defRPr>
    </a:lvl5pPr>
    <a:lvl6pPr marL="821588" algn="l" defTabSz="328635" rtl="0" eaLnBrk="1" latinLnBrk="0" hangingPunct="1">
      <a:defRPr sz="647" kern="1200">
        <a:solidFill>
          <a:schemeClr val="tx1"/>
        </a:solidFill>
        <a:latin typeface="+mn-lt"/>
        <a:ea typeface="+mn-ea"/>
        <a:cs typeface="+mn-cs"/>
      </a:defRPr>
    </a:lvl6pPr>
    <a:lvl7pPr marL="985906" algn="l" defTabSz="328635" rtl="0" eaLnBrk="1" latinLnBrk="0" hangingPunct="1">
      <a:defRPr sz="647" kern="1200">
        <a:solidFill>
          <a:schemeClr val="tx1"/>
        </a:solidFill>
        <a:latin typeface="+mn-lt"/>
        <a:ea typeface="+mn-ea"/>
        <a:cs typeface="+mn-cs"/>
      </a:defRPr>
    </a:lvl7pPr>
    <a:lvl8pPr marL="1150224" algn="l" defTabSz="328635" rtl="0" eaLnBrk="1" latinLnBrk="0" hangingPunct="1">
      <a:defRPr sz="647" kern="1200">
        <a:solidFill>
          <a:schemeClr val="tx1"/>
        </a:solidFill>
        <a:latin typeface="+mn-lt"/>
        <a:ea typeface="+mn-ea"/>
        <a:cs typeface="+mn-cs"/>
      </a:defRPr>
    </a:lvl8pPr>
    <a:lvl9pPr marL="1314541" algn="l" defTabSz="328635" rtl="0" eaLnBrk="1" latinLnBrk="0" hangingPunct="1">
      <a:defRPr sz="64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0" userDrawn="1">
          <p15:clr>
            <a:srgbClr val="A4A3A4"/>
          </p15:clr>
        </p15:guide>
        <p15:guide id="2" pos="9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19"/>
    <p:restoredTop sz="94676"/>
  </p:normalViewPr>
  <p:slideViewPr>
    <p:cSldViewPr snapToGrid="0" snapToObjects="1" showGuides="1">
      <p:cViewPr varScale="1">
        <p:scale>
          <a:sx n="199" d="100"/>
          <a:sy n="199" d="100"/>
        </p:scale>
        <p:origin x="2904" y="176"/>
      </p:cViewPr>
      <p:guideLst>
        <p:guide orient="horz" pos="1170"/>
        <p:guide pos="9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11" y="607947"/>
            <a:ext cx="2662317" cy="1293283"/>
          </a:xfrm>
        </p:spPr>
        <p:txBody>
          <a:bodyPr anchor="b"/>
          <a:lstStyle>
            <a:lvl1pPr algn="ctr">
              <a:defRPr sz="2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517" y="1951104"/>
            <a:ext cx="2349104" cy="896871"/>
          </a:xfrm>
        </p:spPr>
        <p:txBody>
          <a:bodyPr/>
          <a:lstStyle>
            <a:lvl1pPr marL="0" indent="0" algn="ctr">
              <a:buNone/>
              <a:defRPr sz="822"/>
            </a:lvl1pPr>
            <a:lvl2pPr marL="156591" indent="0" algn="ctr">
              <a:buNone/>
              <a:defRPr sz="685"/>
            </a:lvl2pPr>
            <a:lvl3pPr marL="313182" indent="0" algn="ctr">
              <a:buNone/>
              <a:defRPr sz="617"/>
            </a:lvl3pPr>
            <a:lvl4pPr marL="469773" indent="0" algn="ctr">
              <a:buNone/>
              <a:defRPr sz="548"/>
            </a:lvl4pPr>
            <a:lvl5pPr marL="626364" indent="0" algn="ctr">
              <a:buNone/>
              <a:defRPr sz="548"/>
            </a:lvl5pPr>
            <a:lvl6pPr marL="782955" indent="0" algn="ctr">
              <a:buNone/>
              <a:defRPr sz="548"/>
            </a:lvl6pPr>
            <a:lvl7pPr marL="939546" indent="0" algn="ctr">
              <a:buNone/>
              <a:defRPr sz="548"/>
            </a:lvl7pPr>
            <a:lvl8pPr marL="1096137" indent="0" algn="ctr">
              <a:buNone/>
              <a:defRPr sz="548"/>
            </a:lvl8pPr>
            <a:lvl9pPr marL="1252728" indent="0" algn="ctr">
              <a:buNone/>
              <a:defRPr sz="5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BD6-798B-D246-B49B-9CB8B69B5FA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E8B8-4BD2-3E41-883E-F47F6884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6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BD6-798B-D246-B49B-9CB8B69B5FA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E8B8-4BD2-3E41-883E-F47F6884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9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41437" y="197776"/>
            <a:ext cx="675367" cy="31480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335" y="197776"/>
            <a:ext cx="1986950" cy="31480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BD6-798B-D246-B49B-9CB8B69B5FA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E8B8-4BD2-3E41-883E-F47F6884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8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BD6-798B-D246-B49B-9CB8B69B5FA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E8B8-4BD2-3E41-883E-F47F6884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1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03" y="926109"/>
            <a:ext cx="2701469" cy="1545233"/>
          </a:xfrm>
        </p:spPr>
        <p:txBody>
          <a:bodyPr anchor="b"/>
          <a:lstStyle>
            <a:lvl1pPr>
              <a:defRPr sz="20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703" y="2485960"/>
            <a:ext cx="2701469" cy="812601"/>
          </a:xfrm>
        </p:spPr>
        <p:txBody>
          <a:bodyPr/>
          <a:lstStyle>
            <a:lvl1pPr marL="0" indent="0">
              <a:buNone/>
              <a:defRPr sz="822">
                <a:solidFill>
                  <a:schemeClr val="tx1"/>
                </a:solidFill>
              </a:defRPr>
            </a:lvl1pPr>
            <a:lvl2pPr marL="156591" indent="0">
              <a:buNone/>
              <a:defRPr sz="685">
                <a:solidFill>
                  <a:schemeClr val="tx1">
                    <a:tint val="75000"/>
                  </a:schemeClr>
                </a:solidFill>
              </a:defRPr>
            </a:lvl2pPr>
            <a:lvl3pPr marL="313182" indent="0">
              <a:buNone/>
              <a:defRPr sz="617">
                <a:solidFill>
                  <a:schemeClr val="tx1">
                    <a:tint val="75000"/>
                  </a:schemeClr>
                </a:solidFill>
              </a:defRPr>
            </a:lvl3pPr>
            <a:lvl4pPr marL="469773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4pPr>
            <a:lvl5pPr marL="626364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5pPr>
            <a:lvl6pPr marL="782955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6pPr>
            <a:lvl7pPr marL="939546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7pPr>
            <a:lvl8pPr marL="1096137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8pPr>
            <a:lvl9pPr marL="1252728" indent="0">
              <a:buNone/>
              <a:defRPr sz="5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BD6-798B-D246-B49B-9CB8B69B5FA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E8B8-4BD2-3E41-883E-F47F6884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334" y="988880"/>
            <a:ext cx="1331159" cy="2356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5645" y="988880"/>
            <a:ext cx="1331159" cy="2356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BD6-798B-D246-B49B-9CB8B69B5FA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E8B8-4BD2-3E41-883E-F47F6884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3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197777"/>
            <a:ext cx="2701469" cy="718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743" y="910630"/>
            <a:ext cx="1325041" cy="446286"/>
          </a:xfrm>
        </p:spPr>
        <p:txBody>
          <a:bodyPr anchor="b"/>
          <a:lstStyle>
            <a:lvl1pPr marL="0" indent="0">
              <a:buNone/>
              <a:defRPr sz="822" b="1"/>
            </a:lvl1pPr>
            <a:lvl2pPr marL="156591" indent="0">
              <a:buNone/>
              <a:defRPr sz="685" b="1"/>
            </a:lvl2pPr>
            <a:lvl3pPr marL="313182" indent="0">
              <a:buNone/>
              <a:defRPr sz="617" b="1"/>
            </a:lvl3pPr>
            <a:lvl4pPr marL="469773" indent="0">
              <a:buNone/>
              <a:defRPr sz="548" b="1"/>
            </a:lvl4pPr>
            <a:lvl5pPr marL="626364" indent="0">
              <a:buNone/>
              <a:defRPr sz="548" b="1"/>
            </a:lvl5pPr>
            <a:lvl6pPr marL="782955" indent="0">
              <a:buNone/>
              <a:defRPr sz="548" b="1"/>
            </a:lvl6pPr>
            <a:lvl7pPr marL="939546" indent="0">
              <a:buNone/>
              <a:defRPr sz="548" b="1"/>
            </a:lvl7pPr>
            <a:lvl8pPr marL="1096137" indent="0">
              <a:buNone/>
              <a:defRPr sz="548" b="1"/>
            </a:lvl8pPr>
            <a:lvl9pPr marL="1252728" indent="0">
              <a:buNone/>
              <a:defRPr sz="5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743" y="1356915"/>
            <a:ext cx="1325041" cy="19958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85645" y="910630"/>
            <a:ext cx="1331567" cy="446286"/>
          </a:xfrm>
        </p:spPr>
        <p:txBody>
          <a:bodyPr anchor="b"/>
          <a:lstStyle>
            <a:lvl1pPr marL="0" indent="0">
              <a:buNone/>
              <a:defRPr sz="822" b="1"/>
            </a:lvl1pPr>
            <a:lvl2pPr marL="156591" indent="0">
              <a:buNone/>
              <a:defRPr sz="685" b="1"/>
            </a:lvl2pPr>
            <a:lvl3pPr marL="313182" indent="0">
              <a:buNone/>
              <a:defRPr sz="617" b="1"/>
            </a:lvl3pPr>
            <a:lvl4pPr marL="469773" indent="0">
              <a:buNone/>
              <a:defRPr sz="548" b="1"/>
            </a:lvl4pPr>
            <a:lvl5pPr marL="626364" indent="0">
              <a:buNone/>
              <a:defRPr sz="548" b="1"/>
            </a:lvl5pPr>
            <a:lvl6pPr marL="782955" indent="0">
              <a:buNone/>
              <a:defRPr sz="548" b="1"/>
            </a:lvl6pPr>
            <a:lvl7pPr marL="939546" indent="0">
              <a:buNone/>
              <a:defRPr sz="548" b="1"/>
            </a:lvl7pPr>
            <a:lvl8pPr marL="1096137" indent="0">
              <a:buNone/>
              <a:defRPr sz="548" b="1"/>
            </a:lvl8pPr>
            <a:lvl9pPr marL="1252728" indent="0">
              <a:buNone/>
              <a:defRPr sz="5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85645" y="1356915"/>
            <a:ext cx="1331567" cy="19958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BD6-798B-D246-B49B-9CB8B69B5FA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E8B8-4BD2-3E41-883E-F47F6884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9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BD6-798B-D246-B49B-9CB8B69B5FA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E8B8-4BD2-3E41-883E-F47F6884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BD6-798B-D246-B49B-9CB8B69B5FA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E8B8-4BD2-3E41-883E-F47F6884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0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247650"/>
            <a:ext cx="1010196" cy="866775"/>
          </a:xfrm>
        </p:spPr>
        <p:txBody>
          <a:bodyPr anchor="b"/>
          <a:lstStyle>
            <a:lvl1pPr>
              <a:defRPr sz="1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567" y="534856"/>
            <a:ext cx="1585645" cy="2639880"/>
          </a:xfrm>
        </p:spPr>
        <p:txBody>
          <a:bodyPr/>
          <a:lstStyle>
            <a:lvl1pPr>
              <a:defRPr sz="1096"/>
            </a:lvl1pPr>
            <a:lvl2pPr>
              <a:defRPr sz="959"/>
            </a:lvl2pPr>
            <a:lvl3pPr>
              <a:defRPr sz="822"/>
            </a:lvl3pPr>
            <a:lvl4pPr>
              <a:defRPr sz="685"/>
            </a:lvl4pPr>
            <a:lvl5pPr>
              <a:defRPr sz="685"/>
            </a:lvl5pPr>
            <a:lvl6pPr>
              <a:defRPr sz="685"/>
            </a:lvl6pPr>
            <a:lvl7pPr>
              <a:defRPr sz="685"/>
            </a:lvl7pPr>
            <a:lvl8pPr>
              <a:defRPr sz="685"/>
            </a:lvl8pPr>
            <a:lvl9pPr>
              <a:defRPr sz="68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742" y="1114425"/>
            <a:ext cx="1010196" cy="2064610"/>
          </a:xfrm>
        </p:spPr>
        <p:txBody>
          <a:bodyPr/>
          <a:lstStyle>
            <a:lvl1pPr marL="0" indent="0">
              <a:buNone/>
              <a:defRPr sz="548"/>
            </a:lvl1pPr>
            <a:lvl2pPr marL="156591" indent="0">
              <a:buNone/>
              <a:defRPr sz="480"/>
            </a:lvl2pPr>
            <a:lvl3pPr marL="313182" indent="0">
              <a:buNone/>
              <a:defRPr sz="411"/>
            </a:lvl3pPr>
            <a:lvl4pPr marL="469773" indent="0">
              <a:buNone/>
              <a:defRPr sz="343"/>
            </a:lvl4pPr>
            <a:lvl5pPr marL="626364" indent="0">
              <a:buNone/>
              <a:defRPr sz="343"/>
            </a:lvl5pPr>
            <a:lvl6pPr marL="782955" indent="0">
              <a:buNone/>
              <a:defRPr sz="343"/>
            </a:lvl6pPr>
            <a:lvl7pPr marL="939546" indent="0">
              <a:buNone/>
              <a:defRPr sz="343"/>
            </a:lvl7pPr>
            <a:lvl8pPr marL="1096137" indent="0">
              <a:buNone/>
              <a:defRPr sz="343"/>
            </a:lvl8pPr>
            <a:lvl9pPr marL="1252728" indent="0">
              <a:buNone/>
              <a:defRPr sz="3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BD6-798B-D246-B49B-9CB8B69B5FA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E8B8-4BD2-3E41-883E-F47F6884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5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42" y="247650"/>
            <a:ext cx="1010196" cy="866775"/>
          </a:xfrm>
        </p:spPr>
        <p:txBody>
          <a:bodyPr anchor="b"/>
          <a:lstStyle>
            <a:lvl1pPr>
              <a:defRPr sz="10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31567" y="534856"/>
            <a:ext cx="1585645" cy="2639880"/>
          </a:xfrm>
        </p:spPr>
        <p:txBody>
          <a:bodyPr anchor="t"/>
          <a:lstStyle>
            <a:lvl1pPr marL="0" indent="0">
              <a:buNone/>
              <a:defRPr sz="1096"/>
            </a:lvl1pPr>
            <a:lvl2pPr marL="156591" indent="0">
              <a:buNone/>
              <a:defRPr sz="959"/>
            </a:lvl2pPr>
            <a:lvl3pPr marL="313182" indent="0">
              <a:buNone/>
              <a:defRPr sz="822"/>
            </a:lvl3pPr>
            <a:lvl4pPr marL="469773" indent="0">
              <a:buNone/>
              <a:defRPr sz="685"/>
            </a:lvl4pPr>
            <a:lvl5pPr marL="626364" indent="0">
              <a:buNone/>
              <a:defRPr sz="685"/>
            </a:lvl5pPr>
            <a:lvl6pPr marL="782955" indent="0">
              <a:buNone/>
              <a:defRPr sz="685"/>
            </a:lvl6pPr>
            <a:lvl7pPr marL="939546" indent="0">
              <a:buNone/>
              <a:defRPr sz="685"/>
            </a:lvl7pPr>
            <a:lvl8pPr marL="1096137" indent="0">
              <a:buNone/>
              <a:defRPr sz="685"/>
            </a:lvl8pPr>
            <a:lvl9pPr marL="1252728" indent="0">
              <a:buNone/>
              <a:defRPr sz="6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742" y="1114425"/>
            <a:ext cx="1010196" cy="2064610"/>
          </a:xfrm>
        </p:spPr>
        <p:txBody>
          <a:bodyPr/>
          <a:lstStyle>
            <a:lvl1pPr marL="0" indent="0">
              <a:buNone/>
              <a:defRPr sz="548"/>
            </a:lvl1pPr>
            <a:lvl2pPr marL="156591" indent="0">
              <a:buNone/>
              <a:defRPr sz="480"/>
            </a:lvl2pPr>
            <a:lvl3pPr marL="313182" indent="0">
              <a:buNone/>
              <a:defRPr sz="411"/>
            </a:lvl3pPr>
            <a:lvl4pPr marL="469773" indent="0">
              <a:buNone/>
              <a:defRPr sz="343"/>
            </a:lvl4pPr>
            <a:lvl5pPr marL="626364" indent="0">
              <a:buNone/>
              <a:defRPr sz="343"/>
            </a:lvl5pPr>
            <a:lvl6pPr marL="782955" indent="0">
              <a:buNone/>
              <a:defRPr sz="343"/>
            </a:lvl6pPr>
            <a:lvl7pPr marL="939546" indent="0">
              <a:buNone/>
              <a:defRPr sz="343"/>
            </a:lvl7pPr>
            <a:lvl8pPr marL="1096137" indent="0">
              <a:buNone/>
              <a:defRPr sz="343"/>
            </a:lvl8pPr>
            <a:lvl9pPr marL="1252728" indent="0">
              <a:buNone/>
              <a:defRPr sz="3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ABD6-798B-D246-B49B-9CB8B69B5FA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2E8B8-4BD2-3E41-883E-F47F6884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9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335" y="197777"/>
            <a:ext cx="2701469" cy="718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335" y="988880"/>
            <a:ext cx="2701469" cy="235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5335" y="3443024"/>
            <a:ext cx="704731" cy="197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ABD6-798B-D246-B49B-9CB8B69B5FA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7521" y="3443024"/>
            <a:ext cx="1057097" cy="197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2072" y="3443024"/>
            <a:ext cx="704731" cy="1977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2E8B8-4BD2-3E41-883E-F47F6884A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0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13182" rtl="0" eaLnBrk="1" latinLnBrk="0" hangingPunct="1">
        <a:lnSpc>
          <a:spcPct val="90000"/>
        </a:lnSpc>
        <a:spcBef>
          <a:spcPct val="0"/>
        </a:spcBef>
        <a:buNone/>
        <a:defRPr sz="15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96" indent="-78296" algn="l" defTabSz="313182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1pPr>
      <a:lvl2pPr marL="234887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22" kern="1200">
          <a:solidFill>
            <a:schemeClr val="tx1"/>
          </a:solidFill>
          <a:latin typeface="+mn-lt"/>
          <a:ea typeface="+mn-ea"/>
          <a:cs typeface="+mn-cs"/>
        </a:defRPr>
      </a:lvl2pPr>
      <a:lvl3pPr marL="391478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5" kern="1200">
          <a:solidFill>
            <a:schemeClr val="tx1"/>
          </a:solidFill>
          <a:latin typeface="+mn-lt"/>
          <a:ea typeface="+mn-ea"/>
          <a:cs typeface="+mn-cs"/>
        </a:defRPr>
      </a:lvl3pPr>
      <a:lvl4pPr marL="548069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4pPr>
      <a:lvl5pPr marL="704660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5pPr>
      <a:lvl6pPr marL="861251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6pPr>
      <a:lvl7pPr marL="1017842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7pPr>
      <a:lvl8pPr marL="1174433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8pPr>
      <a:lvl9pPr marL="1331024" indent="-78296" algn="l" defTabSz="313182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1pPr>
      <a:lvl2pPr marL="156591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2pPr>
      <a:lvl3pPr marL="313182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3pPr>
      <a:lvl4pPr marL="469773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4pPr>
      <a:lvl5pPr marL="626364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5pPr>
      <a:lvl6pPr marL="782955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6pPr>
      <a:lvl7pPr marL="939546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7pPr>
      <a:lvl8pPr marL="1096137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8pPr>
      <a:lvl9pPr marL="1252728" algn="l" defTabSz="313182" rtl="0" eaLnBrk="1" latinLnBrk="0" hangingPunct="1">
        <a:defRPr sz="6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1CB85F0C-73D0-2B42-B505-156554FE5B43}"/>
              </a:ext>
            </a:extLst>
          </p:cNvPr>
          <p:cNvSpPr/>
          <p:nvPr/>
        </p:nvSpPr>
        <p:spPr>
          <a:xfrm>
            <a:off x="7246" y="1016421"/>
            <a:ext cx="3131286" cy="1043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C1C22C-54C7-5440-A2C0-11EAD64A6128}"/>
              </a:ext>
            </a:extLst>
          </p:cNvPr>
          <p:cNvSpPr/>
          <p:nvPr/>
        </p:nvSpPr>
        <p:spPr>
          <a:xfrm>
            <a:off x="6395" y="2058871"/>
            <a:ext cx="3131286" cy="812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1F7E2D-1B80-CD4C-9253-DF55C9CCFA7F}"/>
              </a:ext>
            </a:extLst>
          </p:cNvPr>
          <p:cNvSpPr/>
          <p:nvPr/>
        </p:nvSpPr>
        <p:spPr>
          <a:xfrm>
            <a:off x="6420" y="2870951"/>
            <a:ext cx="3131286" cy="850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DB7CAF-C2FE-1840-A137-E9725A485A7F}"/>
              </a:ext>
            </a:extLst>
          </p:cNvPr>
          <p:cNvSpPr/>
          <p:nvPr/>
        </p:nvSpPr>
        <p:spPr>
          <a:xfrm>
            <a:off x="7246" y="-532"/>
            <a:ext cx="3131286" cy="10279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BBBA38-14B2-1D4C-A454-4776E1C64665}"/>
              </a:ext>
            </a:extLst>
          </p:cNvPr>
          <p:cNvCxnSpPr>
            <a:cxnSpLocks/>
          </p:cNvCxnSpPr>
          <p:nvPr/>
        </p:nvCxnSpPr>
        <p:spPr>
          <a:xfrm flipH="1">
            <a:off x="1840180" y="572400"/>
            <a:ext cx="7623" cy="169200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8C1ED1A2-23A0-F84F-AEF5-4ECADF806F92}"/>
              </a:ext>
            </a:extLst>
          </p:cNvPr>
          <p:cNvGrpSpPr/>
          <p:nvPr/>
        </p:nvGrpSpPr>
        <p:grpSpPr>
          <a:xfrm>
            <a:off x="1197565" y="372515"/>
            <a:ext cx="503999" cy="503999"/>
            <a:chOff x="1240945" y="91235"/>
            <a:chExt cx="508318" cy="504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D74D284-C7AE-1A41-AFF8-8D9063C109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0945" y="91235"/>
              <a:ext cx="508318" cy="50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9C564ED-F38D-C44E-976B-2454F52E8AAE}"/>
                </a:ext>
              </a:extLst>
            </p:cNvPr>
            <p:cNvGrpSpPr/>
            <p:nvPr/>
          </p:nvGrpSpPr>
          <p:grpSpPr>
            <a:xfrm>
              <a:off x="1393825" y="195395"/>
              <a:ext cx="254000" cy="316800"/>
              <a:chOff x="1393825" y="163846"/>
              <a:chExt cx="254000" cy="316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C3BE157-7D0B-DD46-89DB-22818D2F07E8}"/>
                  </a:ext>
                </a:extLst>
              </p:cNvPr>
              <p:cNvCxnSpPr/>
              <p:nvPr/>
            </p:nvCxnSpPr>
            <p:spPr>
              <a:xfrm>
                <a:off x="1393825" y="163846"/>
                <a:ext cx="0" cy="31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8FF4C6-D1A4-B943-BDA6-DF18A975DE65}"/>
                  </a:ext>
                </a:extLst>
              </p:cNvPr>
              <p:cNvSpPr/>
              <p:nvPr/>
            </p:nvSpPr>
            <p:spPr>
              <a:xfrm>
                <a:off x="1397000" y="180975"/>
                <a:ext cx="250825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0438AC2-9352-CC4F-89FA-74C29A1DC39E}"/>
                  </a:ext>
                </a:extLst>
              </p:cNvPr>
              <p:cNvSpPr/>
              <p:nvPr/>
            </p:nvSpPr>
            <p:spPr>
              <a:xfrm>
                <a:off x="1397000" y="226286"/>
                <a:ext cx="180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1584D18-7BDA-7E4D-8DE0-DC7E1504727F}"/>
                  </a:ext>
                </a:extLst>
              </p:cNvPr>
              <p:cNvSpPr/>
              <p:nvPr/>
            </p:nvSpPr>
            <p:spPr>
              <a:xfrm>
                <a:off x="1397000" y="274435"/>
                <a:ext cx="144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02A5418-41B4-F343-A548-E5E6D16D0C27}"/>
                  </a:ext>
                </a:extLst>
              </p:cNvPr>
              <p:cNvSpPr/>
              <p:nvPr/>
            </p:nvSpPr>
            <p:spPr>
              <a:xfrm>
                <a:off x="1397000" y="320612"/>
                <a:ext cx="72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D0FA913-0796-9F46-A4D6-134CFB354C16}"/>
                  </a:ext>
                </a:extLst>
              </p:cNvPr>
              <p:cNvSpPr/>
              <p:nvPr/>
            </p:nvSpPr>
            <p:spPr>
              <a:xfrm>
                <a:off x="1397000" y="365062"/>
                <a:ext cx="36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192C70-598E-1844-BF74-239C20F06FB0}"/>
                  </a:ext>
                </a:extLst>
              </p:cNvPr>
              <p:cNvSpPr/>
              <p:nvPr/>
            </p:nvSpPr>
            <p:spPr>
              <a:xfrm>
                <a:off x="1397000" y="412687"/>
                <a:ext cx="18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AF058F5-58C4-6D44-8108-9F00E2D0D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071" y="2317978"/>
            <a:ext cx="396000" cy="396000"/>
          </a:xfrm>
          <a:prstGeom prst="ellipse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AF9F2F-B1E9-EF41-9977-77BCBF889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04969">
            <a:off x="1140356" y="2317978"/>
            <a:ext cx="396000" cy="396000"/>
          </a:xfrm>
          <a:prstGeom prst="ellipse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7F7CF2-BCF1-0040-BD17-02C4D8C87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34" y="2317978"/>
            <a:ext cx="396000" cy="396000"/>
          </a:xfrm>
          <a:prstGeom prst="ellipse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FB2C666-7FFA-7D4B-82C6-201E36C77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53" y="2317978"/>
            <a:ext cx="396000" cy="388391"/>
          </a:xfrm>
          <a:prstGeom prst="ellipse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0DB901C-31B0-1746-A132-8B46F5663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5047" y="2317978"/>
            <a:ext cx="396000" cy="396000"/>
          </a:xfrm>
          <a:prstGeom prst="ellipse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C5428F6-CB83-6A43-833E-46DF379F32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2222" y="2317978"/>
            <a:ext cx="396000" cy="396000"/>
          </a:xfrm>
          <a:prstGeom prst="ellipse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2ED08761-25C2-2545-85A8-C40EA6C027EC}"/>
              </a:ext>
            </a:extLst>
          </p:cNvPr>
          <p:cNvGrpSpPr>
            <a:grpSpLocks noChangeAspect="1"/>
          </p:cNvGrpSpPr>
          <p:nvPr/>
        </p:nvGrpSpPr>
        <p:grpSpPr>
          <a:xfrm>
            <a:off x="1325678" y="3158006"/>
            <a:ext cx="505197" cy="505197"/>
            <a:chOff x="928258" y="2410839"/>
            <a:chExt cx="309600" cy="3096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D0FD1B1-B84B-724B-8136-B6AD821AE047}"/>
                </a:ext>
              </a:extLst>
            </p:cNvPr>
            <p:cNvSpPr>
              <a:spLocks/>
            </p:cNvSpPr>
            <p:nvPr/>
          </p:nvSpPr>
          <p:spPr>
            <a:xfrm>
              <a:off x="928258" y="2410839"/>
              <a:ext cx="309600" cy="309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301984E-10F9-8F49-A831-4C2591001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375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683863">
              <a:off x="966745" y="2480435"/>
              <a:ext cx="115128" cy="11512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8010147-BF8F-E145-AAC1-2A44B3BBE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375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683863">
              <a:off x="1082408" y="2479798"/>
              <a:ext cx="115128" cy="11512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8B4CCD8-B999-C945-B74C-BA61174076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2" r="20344" b="-2"/>
            <a:stretch/>
          </p:blipFill>
          <p:spPr>
            <a:xfrm>
              <a:off x="964548" y="2571974"/>
              <a:ext cx="238208" cy="45719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14D3A3-A9A8-FC41-80F9-9FE594520CB6}"/>
              </a:ext>
            </a:extLst>
          </p:cNvPr>
          <p:cNvCxnSpPr>
            <a:cxnSpLocks/>
          </p:cNvCxnSpPr>
          <p:nvPr/>
        </p:nvCxnSpPr>
        <p:spPr>
          <a:xfrm>
            <a:off x="930315" y="1948663"/>
            <a:ext cx="0" cy="303867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EC4043-C22E-A14F-93E4-F540334DDE72}"/>
              </a:ext>
            </a:extLst>
          </p:cNvPr>
          <p:cNvCxnSpPr>
            <a:cxnSpLocks/>
          </p:cNvCxnSpPr>
          <p:nvPr/>
        </p:nvCxnSpPr>
        <p:spPr>
          <a:xfrm flipH="1" flipV="1">
            <a:off x="524449" y="2804400"/>
            <a:ext cx="670" cy="29546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5330CB1-06D0-034D-B049-184B62CDFA72}"/>
              </a:ext>
            </a:extLst>
          </p:cNvPr>
          <p:cNvSpPr txBox="1"/>
          <p:nvPr/>
        </p:nvSpPr>
        <p:spPr>
          <a:xfrm>
            <a:off x="-54061" y="-18000"/>
            <a:ext cx="1034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MIGRATION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BF4E5E-921F-A64D-B26F-A0962D37F560}"/>
              </a:ext>
            </a:extLst>
          </p:cNvPr>
          <p:cNvSpPr txBox="1"/>
          <p:nvPr/>
        </p:nvSpPr>
        <p:spPr>
          <a:xfrm>
            <a:off x="607264" y="-18000"/>
            <a:ext cx="1689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GROUP SIZE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C02267-765E-AA4F-8C69-6D2396F15C1F}"/>
              </a:ext>
            </a:extLst>
          </p:cNvPr>
          <p:cNvSpPr txBox="1"/>
          <p:nvPr/>
        </p:nvSpPr>
        <p:spPr>
          <a:xfrm>
            <a:off x="412966" y="1132298"/>
            <a:ext cx="991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RELATEDNESS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1A07C75-E951-8D44-8C07-F0D3BACF2EF6}"/>
              </a:ext>
            </a:extLst>
          </p:cNvPr>
          <p:cNvGrpSpPr/>
          <p:nvPr/>
        </p:nvGrpSpPr>
        <p:grpSpPr>
          <a:xfrm>
            <a:off x="77627" y="346780"/>
            <a:ext cx="503999" cy="503999"/>
            <a:chOff x="493798" y="265415"/>
            <a:chExt cx="736893" cy="73063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9533558-0AE5-8E44-B47C-CC1285DB88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798" y="265415"/>
              <a:ext cx="736893" cy="73063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146B286-D020-BC4A-97E7-B7CEF7CFED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/>
            <a:stretch/>
          </p:blipFill>
          <p:spPr>
            <a:xfrm>
              <a:off x="611960" y="329073"/>
              <a:ext cx="463260" cy="626257"/>
            </a:xfrm>
            <a:prstGeom prst="roundRect">
              <a:avLst>
                <a:gd name="adj" fmla="val 24982"/>
              </a:avLst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0F20B13-273F-C648-A057-328CD6694660}"/>
              </a:ext>
            </a:extLst>
          </p:cNvPr>
          <p:cNvGrpSpPr>
            <a:grpSpLocks noChangeAspect="1"/>
          </p:cNvGrpSpPr>
          <p:nvPr/>
        </p:nvGrpSpPr>
        <p:grpSpPr>
          <a:xfrm>
            <a:off x="430539" y="1322959"/>
            <a:ext cx="989843" cy="624937"/>
            <a:chOff x="997114" y="1239143"/>
            <a:chExt cx="893132" cy="563881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4E1AF46-731A-8C4A-93B2-E079C884E868}"/>
                </a:ext>
              </a:extLst>
            </p:cNvPr>
            <p:cNvSpPr/>
            <p:nvPr/>
          </p:nvSpPr>
          <p:spPr>
            <a:xfrm>
              <a:off x="997114" y="1239143"/>
              <a:ext cx="893132" cy="56388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DA0D0AF-2D25-4645-A7BE-18844BE8DDA0}"/>
                </a:ext>
              </a:extLst>
            </p:cNvPr>
            <p:cNvGrpSpPr/>
            <p:nvPr/>
          </p:nvGrpSpPr>
          <p:grpSpPr>
            <a:xfrm>
              <a:off x="1357067" y="1409560"/>
              <a:ext cx="108000" cy="108000"/>
              <a:chOff x="67032" y="1457755"/>
              <a:chExt cx="230400" cy="230400"/>
            </a:xfrm>
          </p:grpSpPr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121D3837-89B4-DD4C-A4D2-FD5A9F9C0715}"/>
                  </a:ext>
                </a:extLst>
              </p:cNvPr>
              <p:cNvSpPr>
                <a:spLocks/>
              </p:cNvSpPr>
              <p:nvPr/>
            </p:nvSpPr>
            <p:spPr>
              <a:xfrm rot="18001998">
                <a:off x="67032" y="1457755"/>
                <a:ext cx="230400" cy="230400"/>
              </a:xfrm>
              <a:prstGeom prst="arc">
                <a:avLst>
                  <a:gd name="adj1" fmla="val 10632298"/>
                  <a:gd name="adj2" fmla="val 1045747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52D98DFD-F5D4-F54D-B761-129221793115}"/>
                  </a:ext>
                </a:extLst>
              </p:cNvPr>
              <p:cNvSpPr>
                <a:spLocks/>
              </p:cNvSpPr>
              <p:nvPr/>
            </p:nvSpPr>
            <p:spPr>
              <a:xfrm rot="17037771">
                <a:off x="67032" y="1457755"/>
                <a:ext cx="230400" cy="230400"/>
              </a:xfrm>
              <a:prstGeom prst="arc">
                <a:avLst>
                  <a:gd name="adj1" fmla="val 10632298"/>
                  <a:gd name="adj2" fmla="val 13222257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BC51CD66-E72F-C34E-A616-8DB48EFF89F3}"/>
                  </a:ext>
                </a:extLst>
              </p:cNvPr>
              <p:cNvSpPr>
                <a:spLocks/>
              </p:cNvSpPr>
              <p:nvPr/>
            </p:nvSpPr>
            <p:spPr>
              <a:xfrm rot="17037771">
                <a:off x="67032" y="1457755"/>
                <a:ext cx="230400" cy="230400"/>
              </a:xfrm>
              <a:prstGeom prst="arc">
                <a:avLst>
                  <a:gd name="adj1" fmla="val 21133676"/>
                  <a:gd name="adj2" fmla="val 413615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59F8B2A6-81D8-8C42-AD68-660C0FC5302D}"/>
                  </a:ext>
                </a:extLst>
              </p:cNvPr>
              <p:cNvSpPr>
                <a:spLocks/>
              </p:cNvSpPr>
              <p:nvPr/>
            </p:nvSpPr>
            <p:spPr>
              <a:xfrm rot="17037771">
                <a:off x="67032" y="1457755"/>
                <a:ext cx="230400" cy="230400"/>
              </a:xfrm>
              <a:prstGeom prst="arc">
                <a:avLst>
                  <a:gd name="adj1" fmla="val 17886997"/>
                  <a:gd name="adj2" fmla="val 18582721"/>
                </a:avLst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35771B50-55BF-C042-AD27-11E7C6E5B2F5}"/>
                  </a:ext>
                </a:extLst>
              </p:cNvPr>
              <p:cNvSpPr>
                <a:spLocks/>
              </p:cNvSpPr>
              <p:nvPr/>
            </p:nvSpPr>
            <p:spPr>
              <a:xfrm rot="17037771">
                <a:off x="67032" y="1457755"/>
                <a:ext cx="230400" cy="230400"/>
              </a:xfrm>
              <a:prstGeom prst="arc">
                <a:avLst>
                  <a:gd name="adj1" fmla="val 6765503"/>
                  <a:gd name="adj2" fmla="val 8334758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5A9DD579-1016-8A47-9F1F-E936F3429156}"/>
                  </a:ext>
                </a:extLst>
              </p:cNvPr>
              <p:cNvSpPr>
                <a:spLocks/>
              </p:cNvSpPr>
              <p:nvPr/>
            </p:nvSpPr>
            <p:spPr>
              <a:xfrm rot="17037771">
                <a:off x="67032" y="1457755"/>
                <a:ext cx="230400" cy="230400"/>
              </a:xfrm>
              <a:prstGeom prst="arc">
                <a:avLst>
                  <a:gd name="adj1" fmla="val 15155045"/>
                  <a:gd name="adj2" fmla="val 19579549"/>
                </a:avLst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D189020-B59B-024F-87A7-BF778F81A36A}"/>
                </a:ext>
              </a:extLst>
            </p:cNvPr>
            <p:cNvGrpSpPr/>
            <p:nvPr/>
          </p:nvGrpSpPr>
          <p:grpSpPr>
            <a:xfrm>
              <a:off x="1641418" y="1268162"/>
              <a:ext cx="108000" cy="108000"/>
              <a:chOff x="468957" y="1453633"/>
              <a:chExt cx="230400" cy="230400"/>
            </a:xfrm>
          </p:grpSpPr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52E9E546-9765-E24B-8639-78C48BE65D73}"/>
                  </a:ext>
                </a:extLst>
              </p:cNvPr>
              <p:cNvSpPr>
                <a:spLocks/>
              </p:cNvSpPr>
              <p:nvPr/>
            </p:nvSpPr>
            <p:spPr>
              <a:xfrm rot="18001998">
                <a:off x="468957" y="1453633"/>
                <a:ext cx="230400" cy="230400"/>
              </a:xfrm>
              <a:prstGeom prst="arc">
                <a:avLst>
                  <a:gd name="adj1" fmla="val 10632298"/>
                  <a:gd name="adj2" fmla="val 1045747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5C1F0A33-3A25-2045-BB21-B8AB5609636E}"/>
                  </a:ext>
                </a:extLst>
              </p:cNvPr>
              <p:cNvGrpSpPr/>
              <p:nvPr/>
            </p:nvGrpSpPr>
            <p:grpSpPr>
              <a:xfrm>
                <a:off x="468957" y="1453633"/>
                <a:ext cx="230400" cy="230400"/>
                <a:chOff x="468957" y="1453633"/>
                <a:chExt cx="230400" cy="230400"/>
              </a:xfrm>
            </p:grpSpPr>
            <p:sp>
              <p:nvSpPr>
                <p:cNvPr id="81" name="Arc 80">
                  <a:extLst>
                    <a:ext uri="{FF2B5EF4-FFF2-40B4-BE49-F238E27FC236}">
                      <a16:creationId xmlns:a16="http://schemas.microsoft.com/office/drawing/2014/main" id="{7D047B1B-ADEC-224B-9133-F2F5E431914F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6681197">
                  <a:off x="468957" y="1453633"/>
                  <a:ext cx="230400" cy="230400"/>
                </a:xfrm>
                <a:prstGeom prst="arc">
                  <a:avLst>
                    <a:gd name="adj1" fmla="val 21133676"/>
                    <a:gd name="adj2" fmla="val 413615"/>
                  </a:avLst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82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D0283E8-5C76-1D42-A3F1-1EB98445C8B4}"/>
                    </a:ext>
                  </a:extLst>
                </p:cNvPr>
                <p:cNvGrpSpPr/>
                <p:nvPr/>
              </p:nvGrpSpPr>
              <p:grpSpPr>
                <a:xfrm>
                  <a:off x="468957" y="1453633"/>
                  <a:ext cx="230400" cy="230400"/>
                  <a:chOff x="468957" y="1453633"/>
                  <a:chExt cx="230400" cy="230400"/>
                </a:xfrm>
              </p:grpSpPr>
              <p:sp>
                <p:nvSpPr>
                  <p:cNvPr id="83" name="Arc 82">
                    <a:extLst>
                      <a:ext uri="{FF2B5EF4-FFF2-40B4-BE49-F238E27FC236}">
                        <a16:creationId xmlns:a16="http://schemas.microsoft.com/office/drawing/2014/main" id="{D485148F-1139-1645-BD0D-5EDEB0520F22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0073888">
                    <a:off x="468957" y="1453633"/>
                    <a:ext cx="230400" cy="230400"/>
                  </a:xfrm>
                  <a:prstGeom prst="arc">
                    <a:avLst>
                      <a:gd name="adj1" fmla="val 10632298"/>
                      <a:gd name="adj2" fmla="val 13222257"/>
                    </a:avLst>
                  </a:prstGeom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  <p:sp>
                <p:nvSpPr>
                  <p:cNvPr id="84" name="Arc 83">
                    <a:extLst>
                      <a:ext uri="{FF2B5EF4-FFF2-40B4-BE49-F238E27FC236}">
                        <a16:creationId xmlns:a16="http://schemas.microsoft.com/office/drawing/2014/main" id="{E14B4D2D-CF03-C447-BE17-05C218777C5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037771">
                    <a:off x="468957" y="1453633"/>
                    <a:ext cx="230400" cy="230400"/>
                  </a:xfrm>
                  <a:prstGeom prst="arc">
                    <a:avLst>
                      <a:gd name="adj1" fmla="val 17886997"/>
                      <a:gd name="adj2" fmla="val 18582721"/>
                    </a:avLst>
                  </a:prstGeom>
                  <a:ln w="1905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  <p:sp>
                <p:nvSpPr>
                  <p:cNvPr id="85" name="Arc 84">
                    <a:extLst>
                      <a:ext uri="{FF2B5EF4-FFF2-40B4-BE49-F238E27FC236}">
                        <a16:creationId xmlns:a16="http://schemas.microsoft.com/office/drawing/2014/main" id="{B9E02425-6C33-0440-B9D6-36401E8ECA84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037771">
                    <a:off x="468957" y="1453633"/>
                    <a:ext cx="230400" cy="230400"/>
                  </a:xfrm>
                  <a:prstGeom prst="arc">
                    <a:avLst>
                      <a:gd name="adj1" fmla="val 6765503"/>
                      <a:gd name="adj2" fmla="val 8334758"/>
                    </a:avLst>
                  </a:prstGeom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  <p:sp>
                <p:nvSpPr>
                  <p:cNvPr id="86" name="Arc 85">
                    <a:extLst>
                      <a:ext uri="{FF2B5EF4-FFF2-40B4-BE49-F238E27FC236}">
                        <a16:creationId xmlns:a16="http://schemas.microsoft.com/office/drawing/2014/main" id="{CAD8C283-952D-EC47-B374-3F06406C58A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037771">
                    <a:off x="468957" y="1453633"/>
                    <a:ext cx="230400" cy="230400"/>
                  </a:xfrm>
                  <a:prstGeom prst="arc">
                    <a:avLst>
                      <a:gd name="adj1" fmla="val 15155045"/>
                      <a:gd name="adj2" fmla="val 19579549"/>
                    </a:avLst>
                  </a:prstGeom>
                  <a:ln w="190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</p:grp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22799EF-2410-0648-91E1-A3F85999FBF3}"/>
                </a:ext>
              </a:extLst>
            </p:cNvPr>
            <p:cNvGrpSpPr/>
            <p:nvPr/>
          </p:nvGrpSpPr>
          <p:grpSpPr>
            <a:xfrm>
              <a:off x="1523027" y="1613582"/>
              <a:ext cx="108000" cy="108000"/>
              <a:chOff x="473092" y="1789373"/>
              <a:chExt cx="230400" cy="230400"/>
            </a:xfrm>
          </p:grpSpPr>
          <p:sp>
            <p:nvSpPr>
              <p:cNvPr id="74" name="Arc 73">
                <a:extLst>
                  <a:ext uri="{FF2B5EF4-FFF2-40B4-BE49-F238E27FC236}">
                    <a16:creationId xmlns:a16="http://schemas.microsoft.com/office/drawing/2014/main" id="{8042EC9D-539B-9C49-8187-3E832BCA6B4F}"/>
                  </a:ext>
                </a:extLst>
              </p:cNvPr>
              <p:cNvSpPr>
                <a:spLocks/>
              </p:cNvSpPr>
              <p:nvPr/>
            </p:nvSpPr>
            <p:spPr>
              <a:xfrm rot="18001998">
                <a:off x="473092" y="1789373"/>
                <a:ext cx="230400" cy="230400"/>
              </a:xfrm>
              <a:prstGeom prst="arc">
                <a:avLst>
                  <a:gd name="adj1" fmla="val 10632298"/>
                  <a:gd name="adj2" fmla="val 1045747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8CDCF2B2-2426-1A45-9909-3262412E06CA}"/>
                  </a:ext>
                </a:extLst>
              </p:cNvPr>
              <p:cNvSpPr>
                <a:spLocks/>
              </p:cNvSpPr>
              <p:nvPr/>
            </p:nvSpPr>
            <p:spPr>
              <a:xfrm rot="14602745">
                <a:off x="473092" y="1789373"/>
                <a:ext cx="230400" cy="230400"/>
              </a:xfrm>
              <a:prstGeom prst="arc">
                <a:avLst>
                  <a:gd name="adj1" fmla="val 10632298"/>
                  <a:gd name="adj2" fmla="val 12037093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51C99663-9520-9541-BA4F-2BF012B31BD9}"/>
                  </a:ext>
                </a:extLst>
              </p:cNvPr>
              <p:cNvSpPr>
                <a:spLocks/>
              </p:cNvSpPr>
              <p:nvPr/>
            </p:nvSpPr>
            <p:spPr>
              <a:xfrm rot="6947102">
                <a:off x="473092" y="1789373"/>
                <a:ext cx="230400" cy="230400"/>
              </a:xfrm>
              <a:prstGeom prst="arc">
                <a:avLst>
                  <a:gd name="adj1" fmla="val 21133676"/>
                  <a:gd name="adj2" fmla="val 413615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B41CEC94-F0F8-354F-B2AF-2FFC44459F23}"/>
                  </a:ext>
                </a:extLst>
              </p:cNvPr>
              <p:cNvSpPr>
                <a:spLocks/>
              </p:cNvSpPr>
              <p:nvPr/>
            </p:nvSpPr>
            <p:spPr>
              <a:xfrm rot="17037771">
                <a:off x="473092" y="1789373"/>
                <a:ext cx="230400" cy="230400"/>
              </a:xfrm>
              <a:prstGeom prst="arc">
                <a:avLst>
                  <a:gd name="adj1" fmla="val 17886997"/>
                  <a:gd name="adj2" fmla="val 18582721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660F4793-E7F4-C94C-959A-C6D1E495EF39}"/>
                  </a:ext>
                </a:extLst>
              </p:cNvPr>
              <p:cNvSpPr>
                <a:spLocks/>
              </p:cNvSpPr>
              <p:nvPr/>
            </p:nvSpPr>
            <p:spPr>
              <a:xfrm rot="16031049">
                <a:off x="473092" y="1789373"/>
                <a:ext cx="230400" cy="230400"/>
              </a:xfrm>
              <a:prstGeom prst="arc">
                <a:avLst>
                  <a:gd name="adj1" fmla="val 6765503"/>
                  <a:gd name="adj2" fmla="val 8334758"/>
                </a:avLst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4C1BAED-707D-5B44-9F69-CAB7FE42C600}"/>
                </a:ext>
              </a:extLst>
            </p:cNvPr>
            <p:cNvGrpSpPr/>
            <p:nvPr/>
          </p:nvGrpSpPr>
          <p:grpSpPr>
            <a:xfrm>
              <a:off x="1695418" y="1494098"/>
              <a:ext cx="108000" cy="108000"/>
              <a:chOff x="468957" y="1453633"/>
              <a:chExt cx="230400" cy="230400"/>
            </a:xfrm>
          </p:grpSpPr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C649C729-1518-B446-B0E9-FD1DE61056F0}"/>
                  </a:ext>
                </a:extLst>
              </p:cNvPr>
              <p:cNvSpPr>
                <a:spLocks/>
              </p:cNvSpPr>
              <p:nvPr/>
            </p:nvSpPr>
            <p:spPr>
              <a:xfrm rot="18001998">
                <a:off x="468957" y="1453633"/>
                <a:ext cx="230400" cy="230400"/>
              </a:xfrm>
              <a:prstGeom prst="arc">
                <a:avLst>
                  <a:gd name="adj1" fmla="val 10632298"/>
                  <a:gd name="adj2" fmla="val 1045747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72E5B320-2FFC-7941-9A98-9D7C0996209B}"/>
                  </a:ext>
                </a:extLst>
              </p:cNvPr>
              <p:cNvGrpSpPr/>
              <p:nvPr/>
            </p:nvGrpSpPr>
            <p:grpSpPr>
              <a:xfrm>
                <a:off x="468957" y="1453633"/>
                <a:ext cx="230400" cy="230400"/>
                <a:chOff x="468957" y="1453633"/>
                <a:chExt cx="230400" cy="230400"/>
              </a:xfrm>
            </p:grpSpPr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8F051B5F-515A-1C46-A38B-4502442DC0B1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6929666">
                  <a:off x="468957" y="1453633"/>
                  <a:ext cx="230400" cy="230400"/>
                </a:xfrm>
                <a:prstGeom prst="arc">
                  <a:avLst>
                    <a:gd name="adj1" fmla="val 21133676"/>
                    <a:gd name="adj2" fmla="val 413615"/>
                  </a:avLst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82"/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39D30140-F5D4-AD4E-BF62-5AA3BB51FF38}"/>
                    </a:ext>
                  </a:extLst>
                </p:cNvPr>
                <p:cNvGrpSpPr/>
                <p:nvPr/>
              </p:nvGrpSpPr>
              <p:grpSpPr>
                <a:xfrm>
                  <a:off x="468957" y="1453633"/>
                  <a:ext cx="230400" cy="230400"/>
                  <a:chOff x="468957" y="1453633"/>
                  <a:chExt cx="230400" cy="230400"/>
                </a:xfrm>
              </p:grpSpPr>
              <p:sp>
                <p:nvSpPr>
                  <p:cNvPr id="70" name="Arc 69">
                    <a:extLst>
                      <a:ext uri="{FF2B5EF4-FFF2-40B4-BE49-F238E27FC236}">
                        <a16:creationId xmlns:a16="http://schemas.microsoft.com/office/drawing/2014/main" id="{79A9CB04-859D-994D-AF36-BC18B40953A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0073888">
                    <a:off x="468957" y="1453633"/>
                    <a:ext cx="230400" cy="230400"/>
                  </a:xfrm>
                  <a:prstGeom prst="arc">
                    <a:avLst>
                      <a:gd name="adj1" fmla="val 7664043"/>
                      <a:gd name="adj2" fmla="val 11345613"/>
                    </a:avLst>
                  </a:prstGeom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  <p:sp>
                <p:nvSpPr>
                  <p:cNvPr id="71" name="Arc 70">
                    <a:extLst>
                      <a:ext uri="{FF2B5EF4-FFF2-40B4-BE49-F238E27FC236}">
                        <a16:creationId xmlns:a16="http://schemas.microsoft.com/office/drawing/2014/main" id="{0CE50376-8A01-BB45-AB2F-B44E2BA8B08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037771">
                    <a:off x="468957" y="1453633"/>
                    <a:ext cx="230400" cy="230400"/>
                  </a:xfrm>
                  <a:prstGeom prst="arc">
                    <a:avLst>
                      <a:gd name="adj1" fmla="val 17886997"/>
                      <a:gd name="adj2" fmla="val 18582721"/>
                    </a:avLst>
                  </a:prstGeom>
                  <a:ln w="1905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190BFD33-6324-BB4C-B0ED-B6FC3559C0F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037771">
                    <a:off x="468957" y="1453633"/>
                    <a:ext cx="230400" cy="230400"/>
                  </a:xfrm>
                  <a:prstGeom prst="arc">
                    <a:avLst>
                      <a:gd name="adj1" fmla="val 6765503"/>
                      <a:gd name="adj2" fmla="val 8334758"/>
                    </a:avLst>
                  </a:prstGeom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  <p:sp>
                <p:nvSpPr>
                  <p:cNvPr id="73" name="Arc 72">
                    <a:extLst>
                      <a:ext uri="{FF2B5EF4-FFF2-40B4-BE49-F238E27FC236}">
                        <a16:creationId xmlns:a16="http://schemas.microsoft.com/office/drawing/2014/main" id="{87DFE794-2B35-4440-AE9A-364D3577D87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037771">
                    <a:off x="468957" y="1453633"/>
                    <a:ext cx="230400" cy="230400"/>
                  </a:xfrm>
                  <a:prstGeom prst="arc">
                    <a:avLst>
                      <a:gd name="adj1" fmla="val 15155045"/>
                      <a:gd name="adj2" fmla="val 19579549"/>
                    </a:avLst>
                  </a:prstGeom>
                  <a:ln w="190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</p:grp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23A6CC7-51C7-8343-BDBB-E8E982B0C156}"/>
                </a:ext>
              </a:extLst>
            </p:cNvPr>
            <p:cNvGrpSpPr/>
            <p:nvPr/>
          </p:nvGrpSpPr>
          <p:grpSpPr>
            <a:xfrm>
              <a:off x="1061360" y="1385733"/>
              <a:ext cx="108000" cy="108000"/>
              <a:chOff x="468957" y="1453633"/>
              <a:chExt cx="230400" cy="230400"/>
            </a:xfrm>
          </p:grpSpPr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F819C10A-3818-3A46-92A1-C3A6DC6F816B}"/>
                  </a:ext>
                </a:extLst>
              </p:cNvPr>
              <p:cNvSpPr>
                <a:spLocks/>
              </p:cNvSpPr>
              <p:nvPr/>
            </p:nvSpPr>
            <p:spPr>
              <a:xfrm rot="18001998">
                <a:off x="468957" y="1453633"/>
                <a:ext cx="230400" cy="230400"/>
              </a:xfrm>
              <a:prstGeom prst="arc">
                <a:avLst>
                  <a:gd name="adj1" fmla="val 10632298"/>
                  <a:gd name="adj2" fmla="val 1045747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B37DCF19-857F-AC4F-8047-EA9AE26E8711}"/>
                  </a:ext>
                </a:extLst>
              </p:cNvPr>
              <p:cNvGrpSpPr/>
              <p:nvPr/>
            </p:nvGrpSpPr>
            <p:grpSpPr>
              <a:xfrm>
                <a:off x="468957" y="1453633"/>
                <a:ext cx="230400" cy="230400"/>
                <a:chOff x="468957" y="1453633"/>
                <a:chExt cx="230400" cy="230400"/>
              </a:xfrm>
            </p:grpSpPr>
            <p:sp>
              <p:nvSpPr>
                <p:cNvPr id="60" name="Arc 59">
                  <a:extLst>
                    <a:ext uri="{FF2B5EF4-FFF2-40B4-BE49-F238E27FC236}">
                      <a16:creationId xmlns:a16="http://schemas.microsoft.com/office/drawing/2014/main" id="{C795F736-D32F-A14D-984A-C958EBA389EF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6681197">
                  <a:off x="468957" y="1453633"/>
                  <a:ext cx="230400" cy="230400"/>
                </a:xfrm>
                <a:prstGeom prst="arc">
                  <a:avLst>
                    <a:gd name="adj1" fmla="val 21133676"/>
                    <a:gd name="adj2" fmla="val 413615"/>
                  </a:avLst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82"/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5E554CC-ACA5-BC4C-8825-EEA8C1B1D3A6}"/>
                    </a:ext>
                  </a:extLst>
                </p:cNvPr>
                <p:cNvGrpSpPr/>
                <p:nvPr/>
              </p:nvGrpSpPr>
              <p:grpSpPr>
                <a:xfrm>
                  <a:off x="468957" y="1453633"/>
                  <a:ext cx="230400" cy="230400"/>
                  <a:chOff x="468957" y="1453633"/>
                  <a:chExt cx="230400" cy="230400"/>
                </a:xfrm>
              </p:grpSpPr>
              <p:sp>
                <p:nvSpPr>
                  <p:cNvPr id="62" name="Arc 61">
                    <a:extLst>
                      <a:ext uri="{FF2B5EF4-FFF2-40B4-BE49-F238E27FC236}">
                        <a16:creationId xmlns:a16="http://schemas.microsoft.com/office/drawing/2014/main" id="{B1B6773B-B28B-B24A-9159-720DA31155D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0073888">
                    <a:off x="468957" y="1453633"/>
                    <a:ext cx="230400" cy="230400"/>
                  </a:xfrm>
                  <a:prstGeom prst="arc">
                    <a:avLst>
                      <a:gd name="adj1" fmla="val 5979254"/>
                      <a:gd name="adj2" fmla="val 6895744"/>
                    </a:avLst>
                  </a:prstGeom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  <p:sp>
                <p:nvSpPr>
                  <p:cNvPr id="63" name="Arc 62">
                    <a:extLst>
                      <a:ext uri="{FF2B5EF4-FFF2-40B4-BE49-F238E27FC236}">
                        <a16:creationId xmlns:a16="http://schemas.microsoft.com/office/drawing/2014/main" id="{5FED6209-A664-4D4A-B9EE-807EF6200C9A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037771">
                    <a:off x="468957" y="1453633"/>
                    <a:ext cx="230400" cy="230400"/>
                  </a:xfrm>
                  <a:prstGeom prst="arc">
                    <a:avLst>
                      <a:gd name="adj1" fmla="val 17886997"/>
                      <a:gd name="adj2" fmla="val 18582721"/>
                    </a:avLst>
                  </a:prstGeom>
                  <a:ln w="19050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  <p:sp>
                <p:nvSpPr>
                  <p:cNvPr id="64" name="Arc 63">
                    <a:extLst>
                      <a:ext uri="{FF2B5EF4-FFF2-40B4-BE49-F238E27FC236}">
                        <a16:creationId xmlns:a16="http://schemas.microsoft.com/office/drawing/2014/main" id="{E0CD0526-456F-7144-BA2B-9EE63662B74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037771">
                    <a:off x="468957" y="1453633"/>
                    <a:ext cx="230400" cy="230400"/>
                  </a:xfrm>
                  <a:prstGeom prst="arc">
                    <a:avLst>
                      <a:gd name="adj1" fmla="val 1903571"/>
                      <a:gd name="adj2" fmla="val 3430841"/>
                    </a:avLst>
                  </a:prstGeom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  <p:sp>
                <p:nvSpPr>
                  <p:cNvPr id="65" name="Arc 64">
                    <a:extLst>
                      <a:ext uri="{FF2B5EF4-FFF2-40B4-BE49-F238E27FC236}">
                        <a16:creationId xmlns:a16="http://schemas.microsoft.com/office/drawing/2014/main" id="{190A8B31-612A-754E-828A-11E1BE422E5C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037771">
                    <a:off x="468957" y="1453633"/>
                    <a:ext cx="230400" cy="230400"/>
                  </a:xfrm>
                  <a:prstGeom prst="arc">
                    <a:avLst>
                      <a:gd name="adj1" fmla="val 15155045"/>
                      <a:gd name="adj2" fmla="val 19579549"/>
                    </a:avLst>
                  </a:prstGeom>
                  <a:ln w="190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</p:grp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38BC727-1FF0-0F4B-BC12-279688FE5ACB}"/>
                </a:ext>
              </a:extLst>
            </p:cNvPr>
            <p:cNvGrpSpPr/>
            <p:nvPr/>
          </p:nvGrpSpPr>
          <p:grpSpPr>
            <a:xfrm>
              <a:off x="1260368" y="1651470"/>
              <a:ext cx="108000" cy="110865"/>
              <a:chOff x="855434" y="1717546"/>
              <a:chExt cx="230402" cy="236512"/>
            </a:xfrm>
          </p:grpSpPr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3BF96ED5-9C1B-C847-A242-5B467095721F}"/>
                  </a:ext>
                </a:extLst>
              </p:cNvPr>
              <p:cNvSpPr>
                <a:spLocks/>
              </p:cNvSpPr>
              <p:nvPr/>
            </p:nvSpPr>
            <p:spPr>
              <a:xfrm rot="18001998">
                <a:off x="855440" y="1723640"/>
                <a:ext cx="230402" cy="230390"/>
              </a:xfrm>
              <a:prstGeom prst="arc">
                <a:avLst>
                  <a:gd name="adj1" fmla="val 10632298"/>
                  <a:gd name="adj2" fmla="val 1045747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82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6CA71A4-7366-7246-8581-2AF58E43362F}"/>
                  </a:ext>
                </a:extLst>
              </p:cNvPr>
              <p:cNvGrpSpPr/>
              <p:nvPr/>
            </p:nvGrpSpPr>
            <p:grpSpPr>
              <a:xfrm>
                <a:off x="855434" y="1717546"/>
                <a:ext cx="230400" cy="236512"/>
                <a:chOff x="855434" y="1717546"/>
                <a:chExt cx="230400" cy="236512"/>
              </a:xfrm>
            </p:grpSpPr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40BF5506-3E2C-AE44-A62E-E5CFBE07D80B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7701178">
                  <a:off x="855436" y="1723662"/>
                  <a:ext cx="230397" cy="230396"/>
                </a:xfrm>
                <a:prstGeom prst="arc">
                  <a:avLst>
                    <a:gd name="adj1" fmla="val 10632298"/>
                    <a:gd name="adj2" fmla="val 14425220"/>
                  </a:avLst>
                </a:prstGeom>
                <a:ln w="1905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482"/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D70AF48F-7F29-8D44-8DB4-357B8430A8AA}"/>
                    </a:ext>
                  </a:extLst>
                </p:cNvPr>
                <p:cNvGrpSpPr/>
                <p:nvPr/>
              </p:nvGrpSpPr>
              <p:grpSpPr>
                <a:xfrm>
                  <a:off x="855434" y="1717546"/>
                  <a:ext cx="230400" cy="236489"/>
                  <a:chOff x="855434" y="1717546"/>
                  <a:chExt cx="230400" cy="236489"/>
                </a:xfrm>
              </p:grpSpPr>
              <p:sp>
                <p:nvSpPr>
                  <p:cNvPr id="55" name="Arc 54">
                    <a:extLst>
                      <a:ext uri="{FF2B5EF4-FFF2-40B4-BE49-F238E27FC236}">
                        <a16:creationId xmlns:a16="http://schemas.microsoft.com/office/drawing/2014/main" id="{5A4FBAB5-9DA8-EE41-A53A-14A808F1D49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037771">
                    <a:off x="855434" y="1717548"/>
                    <a:ext cx="230401" cy="230398"/>
                  </a:xfrm>
                  <a:prstGeom prst="arc">
                    <a:avLst>
                      <a:gd name="adj1" fmla="val 21133676"/>
                      <a:gd name="adj2" fmla="val 413615"/>
                    </a:avLst>
                  </a:prstGeom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  <p:sp>
                <p:nvSpPr>
                  <p:cNvPr id="56" name="Arc 55">
                    <a:extLst>
                      <a:ext uri="{FF2B5EF4-FFF2-40B4-BE49-F238E27FC236}">
                        <a16:creationId xmlns:a16="http://schemas.microsoft.com/office/drawing/2014/main" id="{ABD731D0-0F0B-1D4B-BFE1-0AD9792358A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7037771">
                    <a:off x="855433" y="1717549"/>
                    <a:ext cx="230403" cy="230398"/>
                  </a:xfrm>
                  <a:prstGeom prst="arc">
                    <a:avLst>
                      <a:gd name="adj1" fmla="val 17886997"/>
                      <a:gd name="adj2" fmla="val 18582721"/>
                    </a:avLst>
                  </a:prstGeom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  <p:sp>
                <p:nvSpPr>
                  <p:cNvPr id="57" name="Arc 56">
                    <a:extLst>
                      <a:ext uri="{FF2B5EF4-FFF2-40B4-BE49-F238E27FC236}">
                        <a16:creationId xmlns:a16="http://schemas.microsoft.com/office/drawing/2014/main" id="{681A21E3-5E46-A04E-871A-E3132F0E0098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1844296">
                    <a:off x="855434" y="1723638"/>
                    <a:ext cx="230400" cy="230397"/>
                  </a:xfrm>
                  <a:prstGeom prst="arc">
                    <a:avLst>
                      <a:gd name="adj1" fmla="val 6765503"/>
                      <a:gd name="adj2" fmla="val 8334758"/>
                    </a:avLst>
                  </a:prstGeom>
                  <a:ln w="1905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84777" tIns="42389" rIns="84777" bIns="423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482"/>
                  </a:p>
                </p:txBody>
              </p:sp>
            </p:grpSp>
          </p:grp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8EEB3D9-5A70-4B4A-A79B-58E3D712F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03341" y="1439733"/>
              <a:ext cx="114060" cy="2076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C62C3A7-3326-CF43-A401-A67481E5F1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5631" y="1543475"/>
              <a:ext cx="32126" cy="99841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05696F7-76CE-6B48-8EE0-91D2EB9FFD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1685" y="1394838"/>
              <a:ext cx="111431" cy="4017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0E52C70-3FE9-6949-A476-37AED2B8E586}"/>
                </a:ext>
              </a:extLst>
            </p:cNvPr>
            <p:cNvCxnSpPr>
              <a:cxnSpLocks/>
            </p:cNvCxnSpPr>
            <p:nvPr/>
          </p:nvCxnSpPr>
          <p:spPr>
            <a:xfrm>
              <a:off x="1484584" y="1475297"/>
              <a:ext cx="185122" cy="4338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865D73A-0820-9B4C-A005-BC3AEFB6FE66}"/>
                </a:ext>
              </a:extLst>
            </p:cNvPr>
            <p:cNvCxnSpPr>
              <a:cxnSpLocks/>
            </p:cNvCxnSpPr>
            <p:nvPr/>
          </p:nvCxnSpPr>
          <p:spPr>
            <a:xfrm>
              <a:off x="1456660" y="1524886"/>
              <a:ext cx="73620" cy="69935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A8C30D0-D029-3746-8AC8-61190117E013}"/>
              </a:ext>
            </a:extLst>
          </p:cNvPr>
          <p:cNvCxnSpPr>
            <a:cxnSpLocks/>
          </p:cNvCxnSpPr>
          <p:nvPr/>
        </p:nvCxnSpPr>
        <p:spPr>
          <a:xfrm>
            <a:off x="2220819" y="572400"/>
            <a:ext cx="6294" cy="1686792"/>
          </a:xfrm>
          <a:prstGeom prst="straightConnector1">
            <a:avLst/>
          </a:prstGeom>
          <a:ln w="19050" cap="rnd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ight Brace 93">
            <a:extLst>
              <a:ext uri="{FF2B5EF4-FFF2-40B4-BE49-F238E27FC236}">
                <a16:creationId xmlns:a16="http://schemas.microsoft.com/office/drawing/2014/main" id="{7E338204-DF38-7541-A14B-1A0BE5AAF787}"/>
              </a:ext>
            </a:extLst>
          </p:cNvPr>
          <p:cNvSpPr/>
          <p:nvPr/>
        </p:nvSpPr>
        <p:spPr>
          <a:xfrm>
            <a:off x="1709954" y="351248"/>
            <a:ext cx="83868" cy="443089"/>
          </a:xfrm>
          <a:prstGeom prst="rightBrace">
            <a:avLst>
              <a:gd name="adj1" fmla="val 756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2B20801-6B54-5549-BB10-D4E2160432EC}"/>
              </a:ext>
            </a:extLst>
          </p:cNvPr>
          <p:cNvCxnSpPr>
            <a:cxnSpLocks/>
          </p:cNvCxnSpPr>
          <p:nvPr/>
        </p:nvCxnSpPr>
        <p:spPr>
          <a:xfrm>
            <a:off x="411704" y="917259"/>
            <a:ext cx="114384" cy="229976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BC6EA6A-F96C-A248-91B7-DDF4325EFEBF}"/>
              </a:ext>
            </a:extLst>
          </p:cNvPr>
          <p:cNvCxnSpPr>
            <a:cxnSpLocks/>
          </p:cNvCxnSpPr>
          <p:nvPr/>
        </p:nvCxnSpPr>
        <p:spPr>
          <a:xfrm flipH="1">
            <a:off x="1270698" y="917172"/>
            <a:ext cx="114384" cy="229976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70D9E71-F4EB-2542-B3E1-3ED64C8E9D66}"/>
              </a:ext>
            </a:extLst>
          </p:cNvPr>
          <p:cNvSpPr txBox="1"/>
          <p:nvPr/>
        </p:nvSpPr>
        <p:spPr>
          <a:xfrm>
            <a:off x="-118422" y="118800"/>
            <a:ext cx="7870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>
                <a:latin typeface="Arial" panose="020B0604020202020204" pitchFamily="34" charset="0"/>
                <a:cs typeface="Arial" panose="020B0604020202020204" pitchFamily="34" charset="0"/>
              </a:rPr>
              <a:t>Sporulation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9CC77D0-5E30-8449-8CC4-9099E803150D}"/>
              </a:ext>
            </a:extLst>
          </p:cNvPr>
          <p:cNvSpPr txBox="1"/>
          <p:nvPr/>
        </p:nvSpPr>
        <p:spPr>
          <a:xfrm>
            <a:off x="934016" y="118800"/>
            <a:ext cx="1037521" cy="376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i="1" dirty="0">
                <a:latin typeface="Arial" panose="020B0604020202020204" pitchFamily="34" charset="0"/>
                <a:cs typeface="Arial" panose="020B0604020202020204" pitchFamily="34" charset="0"/>
              </a:rPr>
              <a:t>Within host relative abundance</a:t>
            </a:r>
          </a:p>
          <a:p>
            <a:pPr algn="ctr"/>
            <a:endParaRPr lang="en-US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CD893F-04DD-3549-9220-E025D839D6F8}"/>
              </a:ext>
            </a:extLst>
          </p:cNvPr>
          <p:cNvCxnSpPr>
            <a:cxnSpLocks/>
          </p:cNvCxnSpPr>
          <p:nvPr/>
        </p:nvCxnSpPr>
        <p:spPr>
          <a:xfrm>
            <a:off x="1827174" y="570317"/>
            <a:ext cx="50673" cy="1088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A039878-E261-D245-826B-BB09AC1EEC6D}"/>
              </a:ext>
            </a:extLst>
          </p:cNvPr>
          <p:cNvCxnSpPr>
            <a:cxnSpLocks/>
          </p:cNvCxnSpPr>
          <p:nvPr/>
        </p:nvCxnSpPr>
        <p:spPr>
          <a:xfrm>
            <a:off x="524449" y="1948663"/>
            <a:ext cx="0" cy="303867"/>
          </a:xfrm>
          <a:prstGeom prst="straightConnector1">
            <a:avLst/>
          </a:prstGeom>
          <a:ln w="19050" cap="rnd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DCA50A5-C156-FD49-8F3D-57295C30D8E4}"/>
              </a:ext>
            </a:extLst>
          </p:cNvPr>
          <p:cNvCxnSpPr>
            <a:cxnSpLocks/>
          </p:cNvCxnSpPr>
          <p:nvPr/>
        </p:nvCxnSpPr>
        <p:spPr>
          <a:xfrm>
            <a:off x="1325672" y="1948663"/>
            <a:ext cx="0" cy="303867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 Diagonal Corner Rectangle 101">
            <a:extLst>
              <a:ext uri="{FF2B5EF4-FFF2-40B4-BE49-F238E27FC236}">
                <a16:creationId xmlns:a16="http://schemas.microsoft.com/office/drawing/2014/main" id="{39E13316-E817-1E4F-8259-E06668957327}"/>
              </a:ext>
            </a:extLst>
          </p:cNvPr>
          <p:cNvSpPr/>
          <p:nvPr/>
        </p:nvSpPr>
        <p:spPr>
          <a:xfrm>
            <a:off x="2449629" y="18786"/>
            <a:ext cx="652734" cy="196435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AAD28E"/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Round Diagonal Corner Rectangle 102">
            <a:extLst>
              <a:ext uri="{FF2B5EF4-FFF2-40B4-BE49-F238E27FC236}">
                <a16:creationId xmlns:a16="http://schemas.microsoft.com/office/drawing/2014/main" id="{87CFB39C-F8B2-B146-BFF8-5DBAB7AEC7B1}"/>
              </a:ext>
            </a:extLst>
          </p:cNvPr>
          <p:cNvSpPr/>
          <p:nvPr/>
        </p:nvSpPr>
        <p:spPr>
          <a:xfrm>
            <a:off x="2453828" y="1029789"/>
            <a:ext cx="646411" cy="196435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8CBAE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4" name="Round Diagonal Corner Rectangle 103">
            <a:extLst>
              <a:ext uri="{FF2B5EF4-FFF2-40B4-BE49-F238E27FC236}">
                <a16:creationId xmlns:a16="http://schemas.microsoft.com/office/drawing/2014/main" id="{0933BC11-F9A2-CD43-80DA-2802A60B296C}"/>
              </a:ext>
            </a:extLst>
          </p:cNvPr>
          <p:cNvSpPr/>
          <p:nvPr/>
        </p:nvSpPr>
        <p:spPr>
          <a:xfrm>
            <a:off x="2449635" y="2051667"/>
            <a:ext cx="646411" cy="196435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3C7E7"/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Round Diagonal Corner Rectangle 104">
            <a:extLst>
              <a:ext uri="{FF2B5EF4-FFF2-40B4-BE49-F238E27FC236}">
                <a16:creationId xmlns:a16="http://schemas.microsoft.com/office/drawing/2014/main" id="{B32CAC6F-32C8-584E-A552-FEBF86D6424F}"/>
              </a:ext>
            </a:extLst>
          </p:cNvPr>
          <p:cNvSpPr/>
          <p:nvPr/>
        </p:nvSpPr>
        <p:spPr>
          <a:xfrm>
            <a:off x="2449629" y="2877874"/>
            <a:ext cx="646412" cy="196435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FBFBF"/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CE0E734-E6A6-4B49-8C52-40BCDC4EF5D7}"/>
              </a:ext>
            </a:extLst>
          </p:cNvPr>
          <p:cNvSpPr txBox="1"/>
          <p:nvPr/>
        </p:nvSpPr>
        <p:spPr>
          <a:xfrm>
            <a:off x="2381472" y="27771"/>
            <a:ext cx="8247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i="1" dirty="0">
                <a:latin typeface="Arial" panose="020B0604020202020204" pitchFamily="34" charset="0"/>
                <a:cs typeface="Arial" panose="020B0604020202020204" pitchFamily="34" charset="0"/>
              </a:rPr>
              <a:t>ECOLOGY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D72C68B-2EF0-274A-83E7-568B98225527}"/>
              </a:ext>
            </a:extLst>
          </p:cNvPr>
          <p:cNvSpPr txBox="1"/>
          <p:nvPr/>
        </p:nvSpPr>
        <p:spPr>
          <a:xfrm>
            <a:off x="2303599" y="2053692"/>
            <a:ext cx="9341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i="1" dirty="0">
                <a:latin typeface="Arial" panose="020B0604020202020204" pitchFamily="34" charset="0"/>
                <a:cs typeface="Arial" panose="020B0604020202020204" pitchFamily="34" charset="0"/>
              </a:rPr>
              <a:t>COOPERATION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F0019B8-A655-0A43-9D10-EC8DA5400E30}"/>
              </a:ext>
            </a:extLst>
          </p:cNvPr>
          <p:cNvSpPr txBox="1"/>
          <p:nvPr/>
        </p:nvSpPr>
        <p:spPr>
          <a:xfrm>
            <a:off x="2388491" y="2877603"/>
            <a:ext cx="7954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i="1" dirty="0">
                <a:latin typeface="Arial" panose="020B0604020202020204" pitchFamily="34" charset="0"/>
                <a:cs typeface="Arial" panose="020B0604020202020204" pitchFamily="34" charset="0"/>
              </a:rPr>
              <a:t>COVARIATE(S)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253A117-3C12-B44C-91EC-7759763ADE68}"/>
              </a:ext>
            </a:extLst>
          </p:cNvPr>
          <p:cNvCxnSpPr>
            <a:cxnSpLocks/>
          </p:cNvCxnSpPr>
          <p:nvPr/>
        </p:nvCxnSpPr>
        <p:spPr>
          <a:xfrm flipV="1">
            <a:off x="925580" y="2804400"/>
            <a:ext cx="0" cy="29546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3392523-9719-5844-8F8F-AA8FEE69DD33}"/>
              </a:ext>
            </a:extLst>
          </p:cNvPr>
          <p:cNvCxnSpPr>
            <a:cxnSpLocks/>
          </p:cNvCxnSpPr>
          <p:nvPr/>
        </p:nvCxnSpPr>
        <p:spPr>
          <a:xfrm flipV="1">
            <a:off x="1347897" y="2804400"/>
            <a:ext cx="0" cy="29546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7D0293B-6F1A-6248-929E-DBF4DC7A8EE1}"/>
              </a:ext>
            </a:extLst>
          </p:cNvPr>
          <p:cNvCxnSpPr>
            <a:cxnSpLocks/>
          </p:cNvCxnSpPr>
          <p:nvPr/>
        </p:nvCxnSpPr>
        <p:spPr>
          <a:xfrm flipV="1">
            <a:off x="2254450" y="2804400"/>
            <a:ext cx="0" cy="29546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10308D7-E070-5A4E-9067-AB092BA965C7}"/>
              </a:ext>
            </a:extLst>
          </p:cNvPr>
          <p:cNvCxnSpPr>
            <a:cxnSpLocks/>
          </p:cNvCxnSpPr>
          <p:nvPr/>
        </p:nvCxnSpPr>
        <p:spPr>
          <a:xfrm flipV="1">
            <a:off x="42054" y="3390395"/>
            <a:ext cx="133400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1C5F188-1818-4744-9C76-0E1CA581F9F2}"/>
              </a:ext>
            </a:extLst>
          </p:cNvPr>
          <p:cNvCxnSpPr>
            <a:cxnSpLocks/>
          </p:cNvCxnSpPr>
          <p:nvPr/>
        </p:nvCxnSpPr>
        <p:spPr>
          <a:xfrm flipV="1">
            <a:off x="42054" y="3501780"/>
            <a:ext cx="133400" cy="1"/>
          </a:xfrm>
          <a:prstGeom prst="straightConnector1">
            <a:avLst/>
          </a:prstGeom>
          <a:ln w="19050" cap="rnd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EEBB87F-8267-4242-878B-C74BF2D1C13C}"/>
              </a:ext>
            </a:extLst>
          </p:cNvPr>
          <p:cNvGrpSpPr/>
          <p:nvPr/>
        </p:nvGrpSpPr>
        <p:grpSpPr>
          <a:xfrm>
            <a:off x="1861699" y="1994699"/>
            <a:ext cx="108000" cy="108000"/>
            <a:chOff x="1240945" y="91235"/>
            <a:chExt cx="508318" cy="504000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BF5C186-134F-9846-A938-235E4A1FC4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0945" y="91235"/>
              <a:ext cx="508318" cy="50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AB132C1-0AAA-AD4F-88B8-5820FA4E5DB5}"/>
                </a:ext>
              </a:extLst>
            </p:cNvPr>
            <p:cNvGrpSpPr/>
            <p:nvPr/>
          </p:nvGrpSpPr>
          <p:grpSpPr>
            <a:xfrm>
              <a:off x="1393825" y="195395"/>
              <a:ext cx="254000" cy="316800"/>
              <a:chOff x="1393825" y="163846"/>
              <a:chExt cx="254000" cy="316800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D05051AF-17E5-7A4F-853E-B7E6C816087C}"/>
                  </a:ext>
                </a:extLst>
              </p:cNvPr>
              <p:cNvCxnSpPr/>
              <p:nvPr/>
            </p:nvCxnSpPr>
            <p:spPr>
              <a:xfrm>
                <a:off x="1393825" y="163846"/>
                <a:ext cx="0" cy="31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32F58D2-424D-4D4A-B14D-9FE6E154A5B9}"/>
                  </a:ext>
                </a:extLst>
              </p:cNvPr>
              <p:cNvSpPr/>
              <p:nvPr/>
            </p:nvSpPr>
            <p:spPr>
              <a:xfrm>
                <a:off x="1397000" y="180975"/>
                <a:ext cx="250825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0FC1EC0-3777-214F-8636-C9A9C845D7CA}"/>
                  </a:ext>
                </a:extLst>
              </p:cNvPr>
              <p:cNvSpPr/>
              <p:nvPr/>
            </p:nvSpPr>
            <p:spPr>
              <a:xfrm>
                <a:off x="1397000" y="226286"/>
                <a:ext cx="180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CB0F585-1394-CD4B-A05D-84DDC4B65050}"/>
                  </a:ext>
                </a:extLst>
              </p:cNvPr>
              <p:cNvSpPr/>
              <p:nvPr/>
            </p:nvSpPr>
            <p:spPr>
              <a:xfrm>
                <a:off x="1397000" y="274435"/>
                <a:ext cx="144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DA8BA79-E600-CE4D-947B-EB264515B6CD}"/>
                  </a:ext>
                </a:extLst>
              </p:cNvPr>
              <p:cNvSpPr/>
              <p:nvPr/>
            </p:nvSpPr>
            <p:spPr>
              <a:xfrm>
                <a:off x="1397000" y="320612"/>
                <a:ext cx="72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527CCAFC-F59E-8F43-8357-625CF33F7084}"/>
                  </a:ext>
                </a:extLst>
              </p:cNvPr>
              <p:cNvSpPr/>
              <p:nvPr/>
            </p:nvSpPr>
            <p:spPr>
              <a:xfrm>
                <a:off x="1397000" y="365062"/>
                <a:ext cx="36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DC785B6-C24D-8744-9144-E14FD4F82B7E}"/>
                  </a:ext>
                </a:extLst>
              </p:cNvPr>
              <p:cNvSpPr/>
              <p:nvPr/>
            </p:nvSpPr>
            <p:spPr>
              <a:xfrm>
                <a:off x="1397000" y="412687"/>
                <a:ext cx="18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BD6F99C-3AB6-2B4C-BE30-356A8E969F0C}"/>
              </a:ext>
            </a:extLst>
          </p:cNvPr>
          <p:cNvGrpSpPr/>
          <p:nvPr/>
        </p:nvGrpSpPr>
        <p:grpSpPr>
          <a:xfrm>
            <a:off x="1860819" y="2120497"/>
            <a:ext cx="108000" cy="108000"/>
            <a:chOff x="493798" y="265415"/>
            <a:chExt cx="736893" cy="730633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C7155C47-2EDE-A948-A741-97D776344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798" y="265415"/>
              <a:ext cx="736893" cy="73063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A3195696-BA6E-E245-9ADE-7BDF69235B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/>
            <a:stretch/>
          </p:blipFill>
          <p:spPr>
            <a:xfrm>
              <a:off x="611960" y="329073"/>
              <a:ext cx="463260" cy="626257"/>
            </a:xfrm>
            <a:prstGeom prst="roundRect">
              <a:avLst>
                <a:gd name="adj" fmla="val 24982"/>
              </a:avLst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AB5C18F-570E-B241-A004-FE2A22E0FA8D}"/>
              </a:ext>
            </a:extLst>
          </p:cNvPr>
          <p:cNvGrpSpPr/>
          <p:nvPr/>
        </p:nvGrpSpPr>
        <p:grpSpPr>
          <a:xfrm>
            <a:off x="2251708" y="1990397"/>
            <a:ext cx="108000" cy="108000"/>
            <a:chOff x="1240945" y="91235"/>
            <a:chExt cx="508318" cy="504000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80232C9-E4B2-974A-9421-0D5D9EA386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0945" y="91235"/>
              <a:ext cx="508318" cy="50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1AF83AA-6F5F-3D48-B9AD-DB07985A7F83}"/>
                </a:ext>
              </a:extLst>
            </p:cNvPr>
            <p:cNvGrpSpPr/>
            <p:nvPr/>
          </p:nvGrpSpPr>
          <p:grpSpPr>
            <a:xfrm>
              <a:off x="1393825" y="195395"/>
              <a:ext cx="254000" cy="316800"/>
              <a:chOff x="1393825" y="163846"/>
              <a:chExt cx="254000" cy="316800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7EBDA006-EE70-C048-90B1-32F02FFA3130}"/>
                  </a:ext>
                </a:extLst>
              </p:cNvPr>
              <p:cNvCxnSpPr/>
              <p:nvPr/>
            </p:nvCxnSpPr>
            <p:spPr>
              <a:xfrm>
                <a:off x="1393825" y="163846"/>
                <a:ext cx="0" cy="316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64590DE-4D22-7D44-B59B-A5ADCB464988}"/>
                  </a:ext>
                </a:extLst>
              </p:cNvPr>
              <p:cNvSpPr/>
              <p:nvPr/>
            </p:nvSpPr>
            <p:spPr>
              <a:xfrm>
                <a:off x="1397000" y="180975"/>
                <a:ext cx="250825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8B1917DE-EC5E-A242-A136-837FB158C6B3}"/>
                  </a:ext>
                </a:extLst>
              </p:cNvPr>
              <p:cNvSpPr/>
              <p:nvPr/>
            </p:nvSpPr>
            <p:spPr>
              <a:xfrm>
                <a:off x="1397000" y="226286"/>
                <a:ext cx="180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0B3F3BF-8FAF-094B-A82E-271FDA7B3A73}"/>
                  </a:ext>
                </a:extLst>
              </p:cNvPr>
              <p:cNvSpPr/>
              <p:nvPr/>
            </p:nvSpPr>
            <p:spPr>
              <a:xfrm>
                <a:off x="1397000" y="274435"/>
                <a:ext cx="144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8D9E46E-D220-0C42-B22E-F6F1EBABDC0C}"/>
                  </a:ext>
                </a:extLst>
              </p:cNvPr>
              <p:cNvSpPr/>
              <p:nvPr/>
            </p:nvSpPr>
            <p:spPr>
              <a:xfrm>
                <a:off x="1397000" y="320612"/>
                <a:ext cx="72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434E8A0-F296-3D41-B9BD-D582F2C3EE45}"/>
                  </a:ext>
                </a:extLst>
              </p:cNvPr>
              <p:cNvSpPr/>
              <p:nvPr/>
            </p:nvSpPr>
            <p:spPr>
              <a:xfrm>
                <a:off x="1397000" y="365062"/>
                <a:ext cx="36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F0C3544D-6180-6443-BDB3-4DA4DBA2AB63}"/>
                  </a:ext>
                </a:extLst>
              </p:cNvPr>
              <p:cNvSpPr/>
              <p:nvPr/>
            </p:nvSpPr>
            <p:spPr>
              <a:xfrm>
                <a:off x="1397000" y="412687"/>
                <a:ext cx="18000" cy="4571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E6B43DB-5087-7F4A-B916-AC7D4CDF18AC}"/>
              </a:ext>
            </a:extLst>
          </p:cNvPr>
          <p:cNvGrpSpPr/>
          <p:nvPr/>
        </p:nvGrpSpPr>
        <p:grpSpPr>
          <a:xfrm>
            <a:off x="2250828" y="2116195"/>
            <a:ext cx="108000" cy="108000"/>
            <a:chOff x="493798" y="265415"/>
            <a:chExt cx="736893" cy="730633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1504FF1-027B-B14A-9892-EA49795644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798" y="265415"/>
              <a:ext cx="736893" cy="73063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51B305AA-4F73-194D-8589-0203B2B258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/>
            <a:stretch/>
          </p:blipFill>
          <p:spPr>
            <a:xfrm>
              <a:off x="611960" y="329073"/>
              <a:ext cx="463260" cy="626257"/>
            </a:xfrm>
            <a:prstGeom prst="roundRect">
              <a:avLst>
                <a:gd name="adj" fmla="val 24982"/>
              </a:avLst>
            </a:prstGeom>
          </p:spPr>
        </p:pic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A38C7371-FF0A-F443-8EC3-50247169722E}"/>
              </a:ext>
            </a:extLst>
          </p:cNvPr>
          <p:cNvSpPr txBox="1"/>
          <p:nvPr/>
        </p:nvSpPr>
        <p:spPr>
          <a:xfrm>
            <a:off x="2303209" y="1933738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B38C93D-A50B-634E-938D-84526657A0D9}"/>
              </a:ext>
            </a:extLst>
          </p:cNvPr>
          <p:cNvSpPr txBox="1"/>
          <p:nvPr/>
        </p:nvSpPr>
        <p:spPr>
          <a:xfrm>
            <a:off x="1910809" y="1933738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FFFE43D-807F-4640-B36A-1F4B650A3BD1}"/>
              </a:ext>
            </a:extLst>
          </p:cNvPr>
          <p:cNvSpPr txBox="1"/>
          <p:nvPr/>
        </p:nvSpPr>
        <p:spPr>
          <a:xfrm>
            <a:off x="1910809" y="2040484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83B7183-05E8-FF40-BA86-78B3DE53A445}"/>
              </a:ext>
            </a:extLst>
          </p:cNvPr>
          <p:cNvSpPr txBox="1"/>
          <p:nvPr/>
        </p:nvSpPr>
        <p:spPr>
          <a:xfrm>
            <a:off x="2309559" y="2041738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-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5CF6B43-DA54-6D45-A557-E527AE2A57E4}"/>
              </a:ext>
            </a:extLst>
          </p:cNvPr>
          <p:cNvSpPr txBox="1"/>
          <p:nvPr/>
        </p:nvSpPr>
        <p:spPr>
          <a:xfrm>
            <a:off x="485895" y="2729338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7FDB0E8-005A-9046-A22E-096DB7B0492A}"/>
              </a:ext>
            </a:extLst>
          </p:cNvPr>
          <p:cNvSpPr txBox="1"/>
          <p:nvPr/>
        </p:nvSpPr>
        <p:spPr>
          <a:xfrm>
            <a:off x="892607" y="2729338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450E7F6-C34F-4E4C-A605-9A8E9F73B550}"/>
              </a:ext>
            </a:extLst>
          </p:cNvPr>
          <p:cNvSpPr txBox="1"/>
          <p:nvPr/>
        </p:nvSpPr>
        <p:spPr>
          <a:xfrm>
            <a:off x="1312628" y="2729338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46F47FA-DD4E-2246-A98A-747A58F60398}"/>
              </a:ext>
            </a:extLst>
          </p:cNvPr>
          <p:cNvSpPr txBox="1"/>
          <p:nvPr/>
        </p:nvSpPr>
        <p:spPr>
          <a:xfrm>
            <a:off x="2219821" y="2729338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79D3299-E404-D143-97B7-B3F4896ED0F3}"/>
              </a:ext>
            </a:extLst>
          </p:cNvPr>
          <p:cNvSpPr txBox="1"/>
          <p:nvPr/>
        </p:nvSpPr>
        <p:spPr>
          <a:xfrm>
            <a:off x="487325" y="2088538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73D5D0D-E902-E341-8C6D-6FBAA6DFAE95}"/>
              </a:ext>
            </a:extLst>
          </p:cNvPr>
          <p:cNvSpPr txBox="1"/>
          <p:nvPr/>
        </p:nvSpPr>
        <p:spPr>
          <a:xfrm>
            <a:off x="894125" y="2088538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444DC98-2F5F-3D4D-8E75-C03ABD151EFC}"/>
              </a:ext>
            </a:extLst>
          </p:cNvPr>
          <p:cNvSpPr txBox="1"/>
          <p:nvPr/>
        </p:nvSpPr>
        <p:spPr>
          <a:xfrm>
            <a:off x="1282737" y="2088538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6B799A0-17D9-684B-80C1-E6BFC5B2F5A4}"/>
              </a:ext>
            </a:extLst>
          </p:cNvPr>
          <p:cNvSpPr txBox="1"/>
          <p:nvPr/>
        </p:nvSpPr>
        <p:spPr>
          <a:xfrm>
            <a:off x="461532" y="937905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-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0220B47-11FD-B04D-A472-5CF0CA7B7686}"/>
              </a:ext>
            </a:extLst>
          </p:cNvPr>
          <p:cNvSpPr txBox="1"/>
          <p:nvPr/>
        </p:nvSpPr>
        <p:spPr>
          <a:xfrm>
            <a:off x="1146231" y="936538"/>
            <a:ext cx="1431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5449F3F-7ED2-1040-9D2B-4E24D637BB03}"/>
              </a:ext>
            </a:extLst>
          </p:cNvPr>
          <p:cNvSpPr txBox="1"/>
          <p:nvPr/>
        </p:nvSpPr>
        <p:spPr>
          <a:xfrm>
            <a:off x="-68096" y="3525003"/>
            <a:ext cx="364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+/-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49CE011-5DF1-C247-B375-6F5F9DA9D0DB}"/>
              </a:ext>
            </a:extLst>
          </p:cNvPr>
          <p:cNvSpPr txBox="1"/>
          <p:nvPr/>
        </p:nvSpPr>
        <p:spPr>
          <a:xfrm>
            <a:off x="118053" y="3287709"/>
            <a:ext cx="8140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: significant effect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B483245-88E3-6541-B938-28195B3EDDE7}"/>
              </a:ext>
            </a:extLst>
          </p:cNvPr>
          <p:cNvSpPr txBox="1"/>
          <p:nvPr/>
        </p:nvSpPr>
        <p:spPr>
          <a:xfrm>
            <a:off x="118053" y="3406749"/>
            <a:ext cx="12168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: marginally significant effect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6BCF2AE-6A97-4141-A35E-729F963E62D1}"/>
              </a:ext>
            </a:extLst>
          </p:cNvPr>
          <p:cNvSpPr txBox="1"/>
          <p:nvPr/>
        </p:nvSpPr>
        <p:spPr>
          <a:xfrm>
            <a:off x="118618" y="3531186"/>
            <a:ext cx="10644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: direction of the effect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C3E8E59-0E9D-8946-A83B-C02B43FD133F}"/>
              </a:ext>
            </a:extLst>
          </p:cNvPr>
          <p:cNvCxnSpPr>
            <a:cxnSpLocks/>
          </p:cNvCxnSpPr>
          <p:nvPr/>
        </p:nvCxnSpPr>
        <p:spPr>
          <a:xfrm>
            <a:off x="1841984" y="572087"/>
            <a:ext cx="381600" cy="0"/>
          </a:xfrm>
          <a:prstGeom prst="straightConnector1">
            <a:avLst/>
          </a:prstGeom>
          <a:ln w="19050" cap="rnd">
            <a:solidFill>
              <a:schemeClr val="tx1"/>
            </a:solidFill>
            <a:prstDash val="sysDot"/>
            <a:headEnd type="none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85892F4-C142-A94B-A9E9-DFE003B87944}"/>
              </a:ext>
            </a:extLst>
          </p:cNvPr>
          <p:cNvSpPr txBox="1"/>
          <p:nvPr/>
        </p:nvSpPr>
        <p:spPr>
          <a:xfrm>
            <a:off x="411704" y="2660400"/>
            <a:ext cx="218174" cy="18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297A5B6-0CF2-F448-9758-38384B717D23}"/>
              </a:ext>
            </a:extLst>
          </p:cNvPr>
          <p:cNvSpPr txBox="1"/>
          <p:nvPr/>
        </p:nvSpPr>
        <p:spPr>
          <a:xfrm>
            <a:off x="818489" y="2660400"/>
            <a:ext cx="218174" cy="18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2FE5972-F701-8143-A957-A5BDEBE9C67F}"/>
              </a:ext>
            </a:extLst>
          </p:cNvPr>
          <p:cNvSpPr txBox="1"/>
          <p:nvPr/>
        </p:nvSpPr>
        <p:spPr>
          <a:xfrm>
            <a:off x="1236247" y="2660400"/>
            <a:ext cx="218174" cy="18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A767603-C902-D945-9BAA-605DBBE355D9}"/>
              </a:ext>
            </a:extLst>
          </p:cNvPr>
          <p:cNvSpPr txBox="1"/>
          <p:nvPr/>
        </p:nvSpPr>
        <p:spPr>
          <a:xfrm>
            <a:off x="1734867" y="2660400"/>
            <a:ext cx="218174" cy="18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A83C10F-03E7-A646-9CE3-257354E5AD5A}"/>
              </a:ext>
            </a:extLst>
          </p:cNvPr>
          <p:cNvSpPr txBox="1"/>
          <p:nvPr/>
        </p:nvSpPr>
        <p:spPr>
          <a:xfrm>
            <a:off x="2141741" y="2660400"/>
            <a:ext cx="218174" cy="18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C11B2B6-7465-4D4C-8BC8-5BC74485274E}"/>
              </a:ext>
            </a:extLst>
          </p:cNvPr>
          <p:cNvSpPr txBox="1"/>
          <p:nvPr/>
        </p:nvSpPr>
        <p:spPr>
          <a:xfrm>
            <a:off x="2737457" y="2660400"/>
            <a:ext cx="218174" cy="18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7A93988-E019-A140-85DC-E7E752EA4B18}"/>
              </a:ext>
            </a:extLst>
          </p:cNvPr>
          <p:cNvSpPr txBox="1"/>
          <p:nvPr/>
        </p:nvSpPr>
        <p:spPr>
          <a:xfrm>
            <a:off x="2375325" y="993016"/>
            <a:ext cx="824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i="1" dirty="0">
                <a:latin typeface="Arial" panose="020B0604020202020204" pitchFamily="34" charset="0"/>
                <a:cs typeface="Arial" panose="020B0604020202020204" pitchFamily="34" charset="0"/>
              </a:rPr>
              <a:t>POPULATION GENETICS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E74B039-5D7E-E640-8685-3CED2AC4C999}"/>
              </a:ext>
            </a:extLst>
          </p:cNvPr>
          <p:cNvSpPr txBox="1"/>
          <p:nvPr/>
        </p:nvSpPr>
        <p:spPr>
          <a:xfrm>
            <a:off x="1271319" y="3462196"/>
            <a:ext cx="60321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i="1" dirty="0">
                <a:latin typeface="Arial" panose="020B0604020202020204" pitchFamily="34" charset="0"/>
                <a:cs typeface="Arial" panose="020B0604020202020204" pitchFamily="34" charset="0"/>
              </a:rPr>
              <a:t>Genome size</a:t>
            </a:r>
          </a:p>
        </p:txBody>
      </p:sp>
    </p:spTree>
    <p:extLst>
      <p:ext uri="{BB962C8B-B14F-4D97-AF65-F5344CB8AC3E}">
        <p14:creationId xmlns:p14="http://schemas.microsoft.com/office/powerpoint/2010/main" val="384619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52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Camille Simonet</dc:creator>
  <cp:lastModifiedBy>Camille Simonet</cp:lastModifiedBy>
  <cp:revision>9</cp:revision>
  <cp:lastPrinted>2020-07-29T12:13:11Z</cp:lastPrinted>
  <dcterms:created xsi:type="dcterms:W3CDTF">2020-05-10T21:59:29Z</dcterms:created>
  <dcterms:modified xsi:type="dcterms:W3CDTF">2020-12-01T16:23:01Z</dcterms:modified>
</cp:coreProperties>
</file>