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05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6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5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9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5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9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72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5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31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78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1BE3-AD21-49D3-B622-DFD7807C31AA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8879B-6107-4EF0-985A-B7A6C2E50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5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Site </a:t>
            </a:r>
            <a:r>
              <a:rPr lang="fr-FR" dirty="0" err="1" smtClean="0"/>
              <a:t>Booky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2768" y="2141838"/>
            <a:ext cx="11164330" cy="1764829"/>
          </a:xfrm>
        </p:spPr>
        <p:txBody>
          <a:bodyPr/>
          <a:lstStyle/>
          <a:p>
            <a:r>
              <a:rPr lang="fr-FR" dirty="0" smtClean="0"/>
              <a:t>1) Rappel du contexte du Projet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des deux en-têtes du site (desktop et mobile)</a:t>
            </a:r>
            <a:endParaRPr lang="fr-FR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7" y="3105665"/>
            <a:ext cx="5894113" cy="1598074"/>
          </a:xfrm>
        </p:spPr>
      </p:pic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34" y="1390689"/>
            <a:ext cx="2593575" cy="5033409"/>
          </a:xfrm>
        </p:spPr>
      </p:pic>
    </p:spTree>
    <p:extLst>
      <p:ext uri="{BB962C8B-B14F-4D97-AF65-F5344CB8AC3E}">
        <p14:creationId xmlns:p14="http://schemas.microsoft.com/office/powerpoint/2010/main" val="37083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des deux corps de la page (desktop et mobile)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4225"/>
            <a:ext cx="5181600" cy="2554137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59" y="1825625"/>
            <a:ext cx="2364257" cy="4484148"/>
          </a:xfrm>
        </p:spPr>
      </p:pic>
    </p:spTree>
    <p:extLst>
      <p:ext uri="{BB962C8B-B14F-4D97-AF65-F5344CB8AC3E}">
        <p14:creationId xmlns:p14="http://schemas.microsoft.com/office/powerpoint/2010/main" val="23214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0" y="315698"/>
            <a:ext cx="10515600" cy="1325563"/>
          </a:xfrm>
        </p:spPr>
        <p:txBody>
          <a:bodyPr/>
          <a:lstStyle/>
          <a:p>
            <a:r>
              <a:rPr lang="fr-FR" dirty="0" smtClean="0"/>
              <a:t>Suite de la page 4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34" y="1758513"/>
            <a:ext cx="1970714" cy="4351338"/>
          </a:xfrm>
        </p:spPr>
      </p:pic>
    </p:spTree>
    <p:extLst>
      <p:ext uri="{BB962C8B-B14F-4D97-AF65-F5344CB8AC3E}">
        <p14:creationId xmlns:p14="http://schemas.microsoft.com/office/powerpoint/2010/main" val="41938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du </a:t>
            </a:r>
            <a:r>
              <a:rPr lang="fr-FR" dirty="0" err="1" smtClean="0"/>
              <a:t>Footer</a:t>
            </a:r>
            <a:r>
              <a:rPr lang="fr-FR" dirty="0" smtClean="0"/>
              <a:t> et du bloc Activité (Desktop et mobile)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4021"/>
            <a:ext cx="5181600" cy="2554545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53" y="1825625"/>
            <a:ext cx="1981694" cy="4351338"/>
          </a:xfrm>
        </p:spPr>
      </p:pic>
    </p:spTree>
    <p:extLst>
      <p:ext uri="{BB962C8B-B14F-4D97-AF65-F5344CB8AC3E}">
        <p14:creationId xmlns:p14="http://schemas.microsoft.com/office/powerpoint/2010/main" val="22963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2</vt:lpstr>
      <vt:lpstr>1) Rappel du contexte du Projet </vt:lpstr>
      <vt:lpstr>Explication des deux en-têtes du site (desktop et mobile)</vt:lpstr>
      <vt:lpstr>Explication des deux corps de la page (desktop et mobile)</vt:lpstr>
      <vt:lpstr>Suite de la page 4</vt:lpstr>
      <vt:lpstr>Explication du Footer et du bloc Activité (Desktop et mobile)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Camille Bouchacot</dc:creator>
  <cp:lastModifiedBy>Camille Bouchacot</cp:lastModifiedBy>
  <cp:revision>2</cp:revision>
  <dcterms:created xsi:type="dcterms:W3CDTF">2022-08-26T16:17:09Z</dcterms:created>
  <dcterms:modified xsi:type="dcterms:W3CDTF">2022-08-26T16:23:12Z</dcterms:modified>
</cp:coreProperties>
</file>