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9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3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84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37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42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40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254E-469A-4ED6-8591-B5F0F4244D17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5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36605" y="362465"/>
            <a:ext cx="239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Rapport d’optimisation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2551" y="1565189"/>
            <a:ext cx="1154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346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Bouchacot</dc:creator>
  <cp:lastModifiedBy>Camille Bouchacot</cp:lastModifiedBy>
  <cp:revision>1</cp:revision>
  <dcterms:created xsi:type="dcterms:W3CDTF">2022-08-24T14:40:16Z</dcterms:created>
  <dcterms:modified xsi:type="dcterms:W3CDTF">2022-08-24T14:40:38Z</dcterms:modified>
</cp:coreProperties>
</file>