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9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9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99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73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80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84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37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42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40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254E-469A-4ED6-8591-B5F0F4244D17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69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A254E-469A-4ED6-8591-B5F0F4244D17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64F86-1F97-471E-90C3-FBE806E1D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85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42551" y="1565189"/>
            <a:ext cx="11549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Rapport d’optimisation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4 : Optimisation SEO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9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Erreurs trouvées sur la page index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8 erreurs sur la page index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9</a:t>
            </a:r>
            <a:r>
              <a:rPr lang="fr-FR" baseline="30000" dirty="0"/>
              <a:t>ème</a:t>
            </a:r>
            <a:r>
              <a:rPr lang="fr-FR" dirty="0" smtClean="0"/>
              <a:t> </a:t>
            </a:r>
            <a:r>
              <a:rPr lang="fr-FR" baseline="30000" dirty="0" smtClean="0"/>
              <a:t> et</a:t>
            </a:r>
            <a:r>
              <a:rPr lang="fr-FR" dirty="0" smtClean="0"/>
              <a:t> 10</a:t>
            </a:r>
            <a:r>
              <a:rPr lang="fr-FR" baseline="30000" dirty="0" smtClean="0"/>
              <a:t>ème</a:t>
            </a:r>
            <a:r>
              <a:rPr lang="fr-FR" dirty="0" smtClean="0"/>
              <a:t>  erreur de la page index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1" y="2454875"/>
            <a:ext cx="5885919" cy="278297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408" y="2616242"/>
            <a:ext cx="3694065" cy="226879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408" y="4844128"/>
            <a:ext cx="3722007" cy="201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4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72730" y="299222"/>
            <a:ext cx="10515600" cy="1325563"/>
          </a:xfrm>
        </p:spPr>
        <p:txBody>
          <a:bodyPr/>
          <a:lstStyle/>
          <a:p>
            <a:r>
              <a:rPr lang="fr-FR" dirty="0" smtClean="0"/>
              <a:t>9 Erreurs trouvées sur la page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94222" y="1875053"/>
            <a:ext cx="5181600" cy="4351338"/>
          </a:xfrm>
        </p:spPr>
        <p:txBody>
          <a:bodyPr/>
          <a:lstStyle/>
          <a:p>
            <a:r>
              <a:rPr lang="fr-FR" dirty="0" smtClean="0"/>
              <a:t>9 erreurs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81" y="2592091"/>
            <a:ext cx="7058395" cy="334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9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Inspection </a:t>
            </a:r>
            <a:r>
              <a:rPr lang="fr-FR" dirty="0" err="1" smtClean="0"/>
              <a:t>google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r>
              <a:rPr lang="fr-FR" dirty="0" smtClean="0"/>
              <a:t> console , comparaison des erreurs et du résultat favorable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1" y="2687662"/>
            <a:ext cx="5084032" cy="2413080"/>
          </a:xfrm>
        </p:spPr>
      </p:pic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Résultat favorable à l’inspection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35340" y="1751485"/>
            <a:ext cx="452117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Erreurs lors de </a:t>
            </a:r>
            <a:r>
              <a:rPr lang="fr-FR" sz="2800" dirty="0"/>
              <a:t>l’inspection</a:t>
            </a:r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016" y="2687662"/>
            <a:ext cx="5908875" cy="241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Rapport de la Vitesse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Balise « </a:t>
            </a:r>
            <a:r>
              <a:rPr lang="fr-FR" dirty="0" err="1" smtClean="0"/>
              <a:t>async</a:t>
            </a:r>
            <a:r>
              <a:rPr lang="fr-FR" dirty="0" smtClean="0"/>
              <a:t> »manquante pour une optimisation améliorée de la vitesse de chargement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La vitesse est améliorée suite à l’ajout de balises « </a:t>
            </a:r>
            <a:r>
              <a:rPr lang="fr-FR" dirty="0" err="1" smtClean="0"/>
              <a:t>async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33526"/>
            <a:ext cx="6019800" cy="360248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19" y="3039761"/>
            <a:ext cx="4680708" cy="339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Rapport et résultat final de l’optimisation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05200" y="1690688"/>
            <a:ext cx="5181600" cy="4351338"/>
          </a:xfrm>
        </p:spPr>
        <p:txBody>
          <a:bodyPr/>
          <a:lstStyle/>
          <a:p>
            <a:r>
              <a:rPr lang="fr-FR" dirty="0" smtClean="0"/>
              <a:t>Résultat final de l’optimisation : favorable 100%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87" y="2546678"/>
            <a:ext cx="7935097" cy="419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6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86</Words>
  <Application>Microsoft Office PowerPoint</Application>
  <PresentationFormat>Grand écran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Rapport d’optimisation</vt:lpstr>
      <vt:lpstr>Erreurs trouvées sur la page index</vt:lpstr>
      <vt:lpstr>9 Erreurs trouvées sur la page 2</vt:lpstr>
      <vt:lpstr>Inspection google search console , comparaison des erreurs et du résultat favorable</vt:lpstr>
      <vt:lpstr>Rapport de la Vitesse</vt:lpstr>
      <vt:lpstr>Rapport et résultat final de l’optimisation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Camille Bouchacot</dc:creator>
  <cp:lastModifiedBy>Camille Bouchacot</cp:lastModifiedBy>
  <cp:revision>4</cp:revision>
  <dcterms:created xsi:type="dcterms:W3CDTF">2022-08-24T14:40:16Z</dcterms:created>
  <dcterms:modified xsi:type="dcterms:W3CDTF">2022-08-29T07:02:15Z</dcterms:modified>
</cp:coreProperties>
</file>