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37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0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254E-469A-4ED6-8591-B5F0F4244D17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5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2551" y="1565189"/>
            <a:ext cx="115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Rapport d’optimisation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4 : Optimisation SEO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Erreurs trouvées sur la page 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8 erreurs sur la page index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r>
              <a:rPr lang="fr-FR" baseline="30000" dirty="0"/>
              <a:t>ème</a:t>
            </a:r>
            <a:r>
              <a:rPr lang="fr-FR" dirty="0" smtClean="0"/>
              <a:t> </a:t>
            </a:r>
            <a:r>
              <a:rPr lang="fr-FR" baseline="30000" dirty="0" smtClean="0"/>
              <a:t> et</a:t>
            </a:r>
            <a:r>
              <a:rPr lang="fr-FR" dirty="0" smtClean="0"/>
              <a:t> 10</a:t>
            </a:r>
            <a:r>
              <a:rPr lang="fr-FR" baseline="30000" dirty="0" smtClean="0"/>
              <a:t>ème</a:t>
            </a:r>
            <a:r>
              <a:rPr lang="fr-FR" dirty="0" smtClean="0"/>
              <a:t>  erreur de la page index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1" y="2454875"/>
            <a:ext cx="5885919" cy="27829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08" y="2616242"/>
            <a:ext cx="3694065" cy="22687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08" y="4844128"/>
            <a:ext cx="3722007" cy="20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2730" y="299222"/>
            <a:ext cx="10515600" cy="1325563"/>
          </a:xfrm>
        </p:spPr>
        <p:txBody>
          <a:bodyPr/>
          <a:lstStyle/>
          <a:p>
            <a:r>
              <a:rPr lang="fr-FR" dirty="0" smtClean="0"/>
              <a:t>9 Erreurs trouvées sur la page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94222" y="1875053"/>
            <a:ext cx="5181600" cy="4351338"/>
          </a:xfrm>
        </p:spPr>
        <p:txBody>
          <a:bodyPr/>
          <a:lstStyle/>
          <a:p>
            <a:r>
              <a:rPr lang="fr-FR" dirty="0" smtClean="0"/>
              <a:t>9 erreurs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81" y="2592091"/>
            <a:ext cx="7058395" cy="3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Inspection </a:t>
            </a:r>
            <a:r>
              <a:rPr lang="fr-FR" dirty="0" err="1" smtClean="0"/>
              <a:t>google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console , comparaison des erreurs et du résultat favorable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" y="2687662"/>
            <a:ext cx="5084032" cy="2413080"/>
          </a:xfr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Résultat favorable à l’inspection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35340" y="1751485"/>
            <a:ext cx="452117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Erreurs lors de </a:t>
            </a:r>
            <a:r>
              <a:rPr lang="fr-FR" sz="2800" dirty="0"/>
              <a:t>l’inspection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16" y="2687662"/>
            <a:ext cx="5908875" cy="2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la Vitesse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Balise « </a:t>
            </a:r>
            <a:r>
              <a:rPr lang="fr-FR" dirty="0" err="1" smtClean="0"/>
              <a:t>async</a:t>
            </a:r>
            <a:r>
              <a:rPr lang="fr-FR" dirty="0" smtClean="0"/>
              <a:t> »manquante pour une optimisation améliorée de la vitesse de chargement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La vitesse est améliorée suite à l’ajout de balises « </a:t>
            </a:r>
            <a:r>
              <a:rPr lang="fr-FR" dirty="0" err="1" smtClean="0"/>
              <a:t>async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3526"/>
            <a:ext cx="6019800" cy="36024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19" y="3039761"/>
            <a:ext cx="4680708" cy="3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et résultat final de l’optimisation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05200" y="1492980"/>
            <a:ext cx="5181600" cy="4351338"/>
          </a:xfrm>
        </p:spPr>
        <p:txBody>
          <a:bodyPr/>
          <a:lstStyle/>
          <a:p>
            <a:r>
              <a:rPr lang="fr-FR" dirty="0" smtClean="0"/>
              <a:t>Résultat final de l’optimisation : favorable 100%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38" y="2326368"/>
            <a:ext cx="6006211" cy="45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Rapport d’optimisation</vt:lpstr>
      <vt:lpstr>Erreurs trouvées sur la page index</vt:lpstr>
      <vt:lpstr>9 Erreurs trouvées sur la page 2</vt:lpstr>
      <vt:lpstr>Inspection google search console , comparaison des erreurs et du résultat favorable</vt:lpstr>
      <vt:lpstr>Rapport de la Vitesse</vt:lpstr>
      <vt:lpstr>Rapport et résultat final de l’optimisation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Bouchacot</dc:creator>
  <cp:lastModifiedBy>Camille Bouchacot</cp:lastModifiedBy>
  <cp:revision>5</cp:revision>
  <dcterms:created xsi:type="dcterms:W3CDTF">2022-08-24T14:40:16Z</dcterms:created>
  <dcterms:modified xsi:type="dcterms:W3CDTF">2022-09-01T13:22:59Z</dcterms:modified>
</cp:coreProperties>
</file>