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63" r:id="rId11"/>
    <p:sldId id="277" r:id="rId12"/>
    <p:sldId id="280" r:id="rId13"/>
    <p:sldId id="264" r:id="rId14"/>
    <p:sldId id="278" r:id="rId15"/>
    <p:sldId id="270" r:id="rId16"/>
    <p:sldId id="268" r:id="rId17"/>
    <p:sldId id="271" r:id="rId18"/>
    <p:sldId id="272" r:id="rId19"/>
    <p:sldId id="281" r:id="rId20"/>
    <p:sldId id="282" r:id="rId21"/>
    <p:sldId id="283" r:id="rId22"/>
    <p:sldId id="286" r:id="rId23"/>
    <p:sldId id="266" r:id="rId24"/>
    <p:sldId id="279" r:id="rId25"/>
    <p:sldId id="284" r:id="rId26"/>
    <p:sldId id="289" r:id="rId27"/>
    <p:sldId id="287" r:id="rId28"/>
    <p:sldId id="273" r:id="rId29"/>
    <p:sldId id="274" r:id="rId30"/>
    <p:sldId id="265" r:id="rId31"/>
    <p:sldId id="288" r:id="rId32"/>
    <p:sldId id="267" r:id="rId33"/>
    <p:sldId id="285" r:id="rId34"/>
    <p:sldId id="290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473D-E527-44C7-A5ED-E498F81A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DE9A2-FB98-48A6-9DB6-E823F59E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12084-FF0F-40CC-B3A1-E4779BD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C5D831-FAF2-42B4-A035-19461C4F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1EC4F-C906-41CF-9384-02855EB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2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B9E24-429E-4449-ABF2-0179010E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B30F0F-2BB7-4686-9DED-C88672FA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E4A8DC-D18A-4A39-9805-7D198E55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FCD9F-4575-4B74-976D-7C824BCF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77240-3711-4645-908E-ECE235E3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5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E1F33C-C6E9-4923-A7F7-91D4DC0F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022080-517F-4968-9191-0E2CC4744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90D76-DE82-4F50-B84C-307C57D0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7C258-BC52-4AA8-87DE-E4866E05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B454C-7ED7-47DB-B3FE-BDBFC539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5B3DB-E487-4C03-A7A4-0B70DDB5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FB8B0-6949-4E26-886E-E71C5158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9405B5-384E-4618-9D0B-8F336DB7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43237-6AF0-4B38-B5AB-A0540F16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C0475-5B8B-46EE-B132-0AEE12C6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EDA61-31D7-434C-8951-2E4E547B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8038FB-80C1-4B76-869A-7520665A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113EA-0E4A-40AA-A02B-682D3D99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177C68-38C8-46DD-89F8-B4472804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676B2-6111-430D-8723-B3FA638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5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60B6C-C88A-4855-93BA-CB9D98CE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50346-5081-4E70-8158-3456DF08A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36B512-E04D-4F50-A264-D7C8FCB6D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411D9-0293-4E3F-9C93-B86DB09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98D0E-9FBC-444D-ABD3-42710203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145245-0D32-463F-8FB3-7FA567D5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A683E-EBEE-4A08-B962-BF66C89D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D657-F7CC-4799-8E9E-9076C9E3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CF90B3-42FD-4643-8544-BCB9638FD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52BE67-4573-4009-8045-53E4CDA7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8713BA-B9A4-481D-ADF3-630A68B3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4ED7F9-5626-49FB-9F02-A0B3D8CB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8F8B6A-2793-459D-8386-1CE6AEF1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7C6147-ADCF-4A01-B849-F2B59FBF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74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13CCA-17F3-4FB4-81F6-30E31B31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C081BE-147F-46AA-8255-92A9B5F4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57074E-7C3B-45FE-96D7-A36CCFD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6740A6-8B8A-49D0-A288-DCA86E5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90D5AA-631B-49D7-BB03-EE29E7E6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62172-90F5-474C-B573-5B85A5CA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C6ACF7-9563-4C49-B1A3-D0D6690F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6F2A8-43B5-4CAE-A582-66FFE5E0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461D1-6F7B-415F-9CBA-1F5CA614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2DAF4-79E8-42EE-9211-BFAF6078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2B2EC-F086-46D1-9BBF-29FC0C1C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728AB-03E1-4AEF-8695-EA072D19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5A696-3AA9-466B-BDF0-626381B2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8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26D8E-DEC0-4D17-8790-28903952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2FDDE4-B6B3-456A-B66A-45E25280D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A3DFA3-512A-4EC4-8C51-600DECC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811C7-116E-4141-BF66-BE8AEED5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23E6F-F8F8-44A8-9783-760B02E4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5CB02-FD76-427C-AC19-2F833A85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1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6D5DF0-276D-4D5A-8417-E9251F4E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80AAE-EFC9-41CB-950F-BBC51EC7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1F720-7E2D-47AF-839F-D99CA8FBC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0023-E86A-4F0F-A888-CA8C02CA0D67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5518F-B49F-4AA2-9E41-B8B25133E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B36722-4765-4E91-8270-62CFBAF11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417E-7156-490D-BD6A-5E934E3C9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1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8A9327-C041-4793-B163-54C4D1C96575}"/>
              </a:ext>
            </a:extLst>
          </p:cNvPr>
          <p:cNvSpPr txBox="1">
            <a:spLocks/>
          </p:cNvSpPr>
          <p:nvPr/>
        </p:nvSpPr>
        <p:spPr>
          <a:xfrm>
            <a:off x="1523997" y="11745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5A27233-2A46-4EC7-B101-4D9997485C7C}"/>
              </a:ext>
            </a:extLst>
          </p:cNvPr>
          <p:cNvSpPr txBox="1">
            <a:spLocks/>
          </p:cNvSpPr>
          <p:nvPr/>
        </p:nvSpPr>
        <p:spPr>
          <a:xfrm>
            <a:off x="751639" y="4178595"/>
            <a:ext cx="106887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Optimisez la gestion des données </a:t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d'une boutique avec Python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CC4EEB-116A-4288-AB19-AAE47E17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9"/>
            <a:ext cx="2711116" cy="18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6FF8CA0-E9A0-42CD-9D10-4CFE78F8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Sous-titre 4">
            <a:extLst>
              <a:ext uri="{FF2B5EF4-FFF2-40B4-BE49-F238E27FC236}">
                <a16:creationId xmlns:a16="http://schemas.microsoft.com/office/drawing/2014/main" id="{29C9ABA2-F7E7-4C65-9DC1-03A1486B1E5A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8D8DE-645E-45DC-81A5-EFA6EBE12BD4}"/>
              </a:ext>
            </a:extLst>
          </p:cNvPr>
          <p:cNvSpPr/>
          <p:nvPr/>
        </p:nvSpPr>
        <p:spPr>
          <a:xfrm>
            <a:off x="1824397" y="3044279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Liaison des fichiers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81AC61-0679-4019-892F-B3F67073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04" y="4357645"/>
            <a:ext cx="1629792" cy="10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Export_web avec liaison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2EEA6-0DA2-4DFA-AA19-908C4CA6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73" y="2827120"/>
            <a:ext cx="8314848" cy="3086270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= «outer»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= «sku»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= True 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«both» : liste articles_non_vendus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"both"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81627B-A9F4-4CDA-B750-93F195A1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7" y="2601127"/>
            <a:ext cx="3907245" cy="27817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DF2469-7038-47ED-B320-64026827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" y="573945"/>
            <a:ext cx="999089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avec export_erp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D7DE523-129D-4229-A89B-F2E48EF744AC}"/>
              </a:ext>
            </a:extLst>
          </p:cNvPr>
          <p:cNvSpPr txBox="1">
            <a:spLocks/>
          </p:cNvSpPr>
          <p:nvPr/>
        </p:nvSpPr>
        <p:spPr>
          <a:xfrm>
            <a:off x="903873" y="2827120"/>
            <a:ext cx="8314848" cy="3086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= «outer»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= «product_id»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= True 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"both"   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"both"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D299EE-6C3F-41E6-88AC-1505217A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32" y="2993796"/>
            <a:ext cx="5473515" cy="14740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C793E-80A8-4DF5-AEE1-EC4855DAF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" y="573945"/>
            <a:ext cx="999089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1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Sous-titre 4">
            <a:extLst>
              <a:ext uri="{FF2B5EF4-FFF2-40B4-BE49-F238E27FC236}">
                <a16:creationId xmlns:a16="http://schemas.microsoft.com/office/drawing/2014/main" id="{0B6A4F26-97A6-4D41-BF93-8DACA87716A1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68809-D565-4CE0-A310-BA388CB279FF}"/>
              </a:ext>
            </a:extLst>
          </p:cNvPr>
          <p:cNvSpPr/>
          <p:nvPr/>
        </p:nvSpPr>
        <p:spPr>
          <a:xfrm>
            <a:off x="1824397" y="3075057"/>
            <a:ext cx="8751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univariée </a:t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la variable « price » 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AD549-C8E5-4FD3-9D45-6C2E9A84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65" y="1153356"/>
            <a:ext cx="1808321" cy="1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7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empirique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351B31-6EDE-480A-858D-03AE6E20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47" y="2111692"/>
            <a:ext cx="6011248" cy="3892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715512-ECC0-458D-9E33-F297A501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3" y="602285"/>
            <a:ext cx="1091953" cy="10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CE405D4-7306-400B-A992-3DBEABA2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Tendance centrale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84B8D6-E6C9-48B9-BB07-8D6BF5BE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11" y="3429000"/>
            <a:ext cx="8776335" cy="11658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6F5263-11FC-41FB-ADC7-E917B66F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3" y="602285"/>
            <a:ext cx="1091953" cy="10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A997850-5E43-4E8C-876A-C72F6F66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Mesures de dispersion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D029DE-7E1E-4892-94E7-92DE57E1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40" y="3429000"/>
            <a:ext cx="3748520" cy="742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297A57-614D-4E2D-9914-B6ABB1551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3" y="602285"/>
            <a:ext cx="1091953" cy="10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3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708219E-7651-437F-B70B-C67308B8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Outliers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AC51B4-C84C-4610-AF94-177AB665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79" y="2209800"/>
            <a:ext cx="8401442" cy="33070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F5F6E6-A84E-4C03-8FA8-681CCB2A1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98" y="602285"/>
            <a:ext cx="576683" cy="7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4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CEFC142-813E-44E6-BC8F-93B1C983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interquartile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41571C-D0CA-4815-85F5-8E61B597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98" y="602285"/>
            <a:ext cx="576683" cy="753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EB42B-7FF8-4B0F-ABBC-D5F952F8DC8E}"/>
              </a:ext>
            </a:extLst>
          </p:cNvPr>
          <p:cNvSpPr/>
          <p:nvPr/>
        </p:nvSpPr>
        <p:spPr>
          <a:xfrm>
            <a:off x="5328801" y="232653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 = Q3-Q1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B7A467-0E48-4BA1-8A65-0E8092C6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47" y="3017282"/>
            <a:ext cx="694825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CEFC142-813E-44E6-BC8F-93B1C983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96761-75BF-4615-9BBA-04C135200776}"/>
              </a:ext>
            </a:extLst>
          </p:cNvPr>
          <p:cNvSpPr/>
          <p:nvPr/>
        </p:nvSpPr>
        <p:spPr>
          <a:xfrm>
            <a:off x="4641114" y="1927848"/>
            <a:ext cx="2645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= (x - mean) / std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0E3F20-D031-4D59-BE3A-8F2C8509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20" y="3390159"/>
            <a:ext cx="3689360" cy="12968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C764E7-95FC-47DF-B0D5-B6268E51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98" y="602285"/>
            <a:ext cx="576683" cy="753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2570E2-7B5F-4FB7-B547-634816792447}"/>
              </a:ext>
            </a:extLst>
          </p:cNvPr>
          <p:cNvSpPr/>
          <p:nvPr/>
        </p:nvSpPr>
        <p:spPr>
          <a:xfrm>
            <a:off x="2157686" y="2884430"/>
            <a:ext cx="276556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65% des données</a:t>
            </a:r>
          </a:p>
          <a:p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-1 à + 1 : -32,50 à 60,30</a:t>
            </a:r>
          </a:p>
          <a:p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des données</a:t>
            </a:r>
          </a:p>
          <a:p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-2 à +2 : -32,42 à 88,08</a:t>
            </a:r>
          </a:p>
          <a:p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 des données</a:t>
            </a:r>
          </a:p>
          <a:p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-3 à +3 : -32,38 à 115,86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2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1BC7E3C-43CC-41AD-9840-52BD96ED68F1}"/>
              </a:ext>
            </a:extLst>
          </p:cNvPr>
          <p:cNvSpPr txBox="1">
            <a:spLocks/>
          </p:cNvSpPr>
          <p:nvPr/>
        </p:nvSpPr>
        <p:spPr>
          <a:xfrm>
            <a:off x="1957137" y="-242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9A39DCA-078C-4424-97DD-030CFBD71AA4}"/>
              </a:ext>
            </a:extLst>
          </p:cNvPr>
          <p:cNvSpPr txBox="1">
            <a:spLocks/>
          </p:cNvSpPr>
          <p:nvPr/>
        </p:nvSpPr>
        <p:spPr>
          <a:xfrm>
            <a:off x="1524000" y="1825634"/>
            <a:ext cx="10010274" cy="442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 : Importation des librairies et des fichiers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 : Nettoyage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3 : Liaison des fichiers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4 : Analyse univariée sur la variable « price » 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5 : Observations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6 : Conclusion</a:t>
            </a:r>
          </a:p>
          <a:p>
            <a:pPr marL="571500" indent="-571500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2A33BD-BDA7-4E82-B10E-A07ADD68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CEFC142-813E-44E6-BC8F-93B1C983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 outliers (x30)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511FBD-B30B-4E10-9856-F891A6DF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2377757"/>
            <a:ext cx="5852160" cy="32918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C72561-017D-49BB-B3A7-ADB967D09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98" y="602285"/>
            <a:ext cx="576683" cy="753857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953DD5C5-DE7B-4D13-8CBE-167C812630DE}"/>
              </a:ext>
            </a:extLst>
          </p:cNvPr>
          <p:cNvSpPr txBox="1">
            <a:spLocks/>
          </p:cNvSpPr>
          <p:nvPr/>
        </p:nvSpPr>
        <p:spPr>
          <a:xfrm>
            <a:off x="3382984" y="5501858"/>
            <a:ext cx="1046709" cy="7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533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712A85D-98F6-4F51-89C5-41EDFF092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98" y="602285"/>
            <a:ext cx="576683" cy="75385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736AA94-BC4F-4EFF-ADB0-584A4441A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33" y="1649327"/>
            <a:ext cx="6268334" cy="35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5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AB93EB6-B930-4D73-8E9B-3795CA0E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41" y="766069"/>
            <a:ext cx="6324461" cy="53258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89699DC-B7C5-49C8-910F-EE5F0B87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98" y="602285"/>
            <a:ext cx="576683" cy="7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Sous-titre 4">
            <a:extLst>
              <a:ext uri="{FF2B5EF4-FFF2-40B4-BE49-F238E27FC236}">
                <a16:creationId xmlns:a16="http://schemas.microsoft.com/office/drawing/2014/main" id="{225489E6-DF07-44A7-AEE4-46C07BF9B4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9FB8D-2C78-4CEB-A542-D23D39105DE1}"/>
              </a:ext>
            </a:extLst>
          </p:cNvPr>
          <p:cNvSpPr/>
          <p:nvPr/>
        </p:nvSpPr>
        <p:spPr>
          <a:xfrm>
            <a:off x="1824397" y="3075057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6D8A02-0D45-4426-BB60-E58EB7EA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65" y="4164095"/>
            <a:ext cx="1469186" cy="17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8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par produits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18FFC7-3FAF-4AA9-B092-817447C7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11" y="2669685"/>
            <a:ext cx="6697658" cy="21242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07171C-01A5-4D55-85FE-9649F32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548" y="2740707"/>
            <a:ext cx="578272" cy="20532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876CFE-140C-40A9-85FE-98FCC5A7C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09" y="602285"/>
            <a:ext cx="765307" cy="8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global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3A5EF2-8E20-40E6-91B8-E212E7DBCA3B}"/>
              </a:ext>
            </a:extLst>
          </p:cNvPr>
          <p:cNvSpPr txBox="1">
            <a:spLocks/>
          </p:cNvSpPr>
          <p:nvPr/>
        </p:nvSpPr>
        <p:spPr>
          <a:xfrm>
            <a:off x="3368303" y="3014853"/>
            <a:ext cx="8855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70.568,60€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fr-F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C73A94-8FF2-4BFE-B99F-85415136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26" y="2393476"/>
            <a:ext cx="2377888" cy="250173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9FF24625-A954-4D3A-A50F-7D56CF55DFC4}"/>
              </a:ext>
            </a:extLst>
          </p:cNvPr>
          <p:cNvSpPr txBox="1">
            <a:spLocks/>
          </p:cNvSpPr>
          <p:nvPr/>
        </p:nvSpPr>
        <p:spPr>
          <a:xfrm>
            <a:off x="85993" y="6323692"/>
            <a:ext cx="8855242" cy="42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Montant calculé selon les données misent à disposition</a:t>
            </a:r>
          </a:p>
        </p:txBody>
      </p:sp>
    </p:spTree>
    <p:extLst>
      <p:ext uri="{BB962C8B-B14F-4D97-AF65-F5344CB8AC3E}">
        <p14:creationId xmlns:p14="http://schemas.microsoft.com/office/powerpoint/2010/main" val="154294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E4E4369-A12B-4238-9C4F-091EB981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06" y="532659"/>
            <a:ext cx="797593" cy="87808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4ABDB65-921E-40EB-A240-90B14E40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90CE8F-E46D-4886-AE45-912FDCDBDAB4}"/>
              </a:ext>
            </a:extLst>
          </p:cNvPr>
          <p:cNvSpPr txBox="1">
            <a:spLocks/>
          </p:cNvSpPr>
          <p:nvPr/>
        </p:nvSpPr>
        <p:spPr>
          <a:xfrm>
            <a:off x="0" y="2563942"/>
            <a:ext cx="8855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produits vendus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9B04A36-C843-4654-84E0-3FFFE1B0D9F8}"/>
              </a:ext>
            </a:extLst>
          </p:cNvPr>
          <p:cNvSpPr txBox="1">
            <a:spLocks/>
          </p:cNvSpPr>
          <p:nvPr/>
        </p:nvSpPr>
        <p:spPr>
          <a:xfrm>
            <a:off x="2793506" y="4080994"/>
            <a:ext cx="8855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714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produits disponibles</a:t>
            </a:r>
          </a:p>
        </p:txBody>
      </p:sp>
    </p:spTree>
    <p:extLst>
      <p:ext uri="{BB962C8B-B14F-4D97-AF65-F5344CB8AC3E}">
        <p14:creationId xmlns:p14="http://schemas.microsoft.com/office/powerpoint/2010/main" val="181586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7D31A52-F3CB-4449-9CFE-10ABE8CE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781050"/>
            <a:ext cx="5334000" cy="52959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4DE50F-43DA-40BF-8E2A-C18F499CB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6" y="532659"/>
            <a:ext cx="797593" cy="8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E10449F-2C43-4DA7-8C66-19EF612F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36" y="2168370"/>
            <a:ext cx="5979112" cy="298955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49D714BA-6B90-42B9-92D6-697BE3C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</a:t>
            </a:r>
          </a:p>
        </p:txBody>
      </p:sp>
    </p:spTree>
    <p:extLst>
      <p:ext uri="{BB962C8B-B14F-4D97-AF65-F5344CB8AC3E}">
        <p14:creationId xmlns:p14="http://schemas.microsoft.com/office/powerpoint/2010/main" val="150715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7AE7EB-0C03-4934-8586-855E383C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6" y="580785"/>
            <a:ext cx="639429" cy="7860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0A0E06-A21B-4C6A-8AC6-C4F06C458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12" y="1481137"/>
            <a:ext cx="6476862" cy="40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9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524000" y="1074802"/>
            <a:ext cx="9144000" cy="53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marL="0" indent="0">
              <a:buNone/>
            </a:pP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data analyst freelance chez BottleNeck, un marchand de vin prestigieux.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 missions 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Rapprocher les exports ERP, WEB et le fichier de liaison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Obtenir le CA par pdt et CA global pour la vente en ligne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et visualisation des erreurs de prix de certains pdts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96E507-05A3-4836-97C6-2A880F81C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5931BBF-05D0-4890-9311-4ADE45F0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6" y="580785"/>
            <a:ext cx="639429" cy="7860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88DAEA-206C-4DFD-A484-34C60D3E9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38" y="1449942"/>
            <a:ext cx="7198724" cy="3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1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C2734B-E41B-4E7F-B104-AB9DE16D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6" y="580785"/>
            <a:ext cx="639429" cy="7860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CC09BE-783C-474D-84C3-419478B3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26" y="1450798"/>
            <a:ext cx="6795348" cy="39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7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Sous-titre 4">
            <a:extLst>
              <a:ext uri="{FF2B5EF4-FFF2-40B4-BE49-F238E27FC236}">
                <a16:creationId xmlns:a16="http://schemas.microsoft.com/office/drawing/2014/main" id="{FEA1FFFD-CED6-4105-A49A-39401C68A90B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B8AAD-61A3-44EE-B302-C1DA18E549EA}"/>
              </a:ext>
            </a:extLst>
          </p:cNvPr>
          <p:cNvSpPr/>
          <p:nvPr/>
        </p:nvSpPr>
        <p:spPr>
          <a:xfrm>
            <a:off x="1824397" y="3075057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D99C0-7198-4BEE-BC76-7D2BD410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993" y="3748026"/>
            <a:ext cx="1310189" cy="14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464DDE-6726-4146-A5C9-6201627A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0" y="653967"/>
            <a:ext cx="668505" cy="76163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22F600B-591A-475B-AC23-EB0A9861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outliers sur « price »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92988-BECC-4D3D-AE18-3252FC1FDA1F}"/>
              </a:ext>
            </a:extLst>
          </p:cNvPr>
          <p:cNvSpPr/>
          <p:nvPr/>
        </p:nvSpPr>
        <p:spPr>
          <a:xfrm>
            <a:off x="254669" y="2100731"/>
            <a:ext cx="117127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outliers peuvent être partiellement / totalement supprimés, modifiés ou gardés.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D’abord, se poser les bonnes questions : 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 quoi s’agit-il ?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Comment nos valeurs ont-elles étaient indexées ? (Erreur de saisie ?)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Plutôt atypique ou aberrante ? (taille de 2m02 vs 4m25)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D’après notre liste de 30 outliers pour la variable prix (&gt;88,08</a:t>
            </a:r>
            <a:r>
              <a:rPr lang="fr-F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Prix de bouteille de vin : selon cépage, appellation,  année, lieu de pd, type = prix +++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Faire vérifier l’authenticité des prix par les équipes concernées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liste_outliers_z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Plutôt atypiques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Décision de les garder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70498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14F19-AC57-40FD-8A8F-51BD7F54BFDB}"/>
              </a:ext>
            </a:extLst>
          </p:cNvPr>
          <p:cNvSpPr/>
          <p:nvPr/>
        </p:nvSpPr>
        <p:spPr>
          <a:xfrm>
            <a:off x="2983053" y="2864538"/>
            <a:ext cx="6471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nous devions supprimer/modifier les outliers : 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Une baisse significative du CA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Modification des top 3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Observations/analyses en général </a:t>
            </a:r>
            <a:endParaRPr lang="fr-FR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578A76-A3A6-4F16-8A32-BC80E27A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décision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C8450E-34A7-4823-9F13-76523705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0" y="653967"/>
            <a:ext cx="668505" cy="7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5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A742B8-7775-4536-BD2F-4C76984D6304}"/>
              </a:ext>
            </a:extLst>
          </p:cNvPr>
          <p:cNvSpPr/>
          <p:nvPr/>
        </p:nvSpPr>
        <p:spPr>
          <a:xfrm>
            <a:off x="818147" y="2728954"/>
            <a:ext cx="105557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Intéressant d’en apprendre un peu plus et de voir à quoi correspondent ces articles :</a:t>
            </a:r>
          </a:p>
          <a:p>
            <a:pPr algn="ctr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encore en vente sur le web ? </a:t>
            </a: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Retirés du web récemment ?</a:t>
            </a: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encore vendus ?</a:t>
            </a: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manquantes à rechercher ?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FE4B20-A447-473A-B09C-9EB092CA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 pdts_magasin &amp; article_non_vendus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8DD378-E91F-43A8-A051-616721F51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0" y="653967"/>
            <a:ext cx="668505" cy="7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2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A742B8-7775-4536-BD2F-4C76984D6304}"/>
              </a:ext>
            </a:extLst>
          </p:cNvPr>
          <p:cNvSpPr/>
          <p:nvPr/>
        </p:nvSpPr>
        <p:spPr>
          <a:xfrm>
            <a:off x="818147" y="2728954"/>
            <a:ext cx="105557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avoir plus de résultats, on aurait pu pousser un peu plus loin l’analyse :  </a:t>
            </a:r>
          </a:p>
          <a:p>
            <a:pPr marL="342900" indent="-342900"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les autres variables (ventes, date, stock)</a:t>
            </a:r>
          </a:p>
          <a:p>
            <a:pPr marL="342900" indent="-342900"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une analyse du CA sur les différentes années </a:t>
            </a:r>
          </a:p>
          <a:p>
            <a:pPr marL="342900" indent="-342900"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Comparer avec les ventes en magasin</a:t>
            </a:r>
          </a:p>
          <a:p>
            <a:pPr marL="342900" indent="-342900"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Aller plus loin sur la vente en ligne : avis clients, les pdts les plus appréciés, nombre de click, temps sur le site avec achat, etc… </a:t>
            </a:r>
          </a:p>
          <a:p>
            <a:pPr marL="342900" indent="-342900"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 de faire du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Tx/>
              <a:buChar char="-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FE4B20-A447-473A-B09C-9EB092CA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 d’amélioration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8DD378-E91F-43A8-A051-616721F51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0" y="653967"/>
            <a:ext cx="668505" cy="7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4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F11127-B2B6-4C26-91A4-F9022407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7C9D70F-84F9-4E2A-AD06-F1F1B879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766218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99635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1824397" y="3075057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Importation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librairies et des fichiers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3C0652-00B8-43B6-BD46-4683BDCC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186CADD-9494-42D9-8E6D-27EB57EF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4138104"/>
            <a:ext cx="1795654" cy="13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EFBC3F5-8C2A-46A6-B693-2DF6219E2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6C2EB4-5BC2-482A-98AA-13F27A4F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62376"/>
            <a:ext cx="3344110" cy="6572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4E7A4D0-E8EF-4BA0-9096-AD721C775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4" y="684690"/>
            <a:ext cx="801486" cy="6176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C7D365-5CAC-4CEC-BD2A-056C3687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21" y="2447137"/>
            <a:ext cx="2839453" cy="11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3A7DA077-1C1B-45AB-804D-18B9939FD4FB}"/>
              </a:ext>
            </a:extLst>
          </p:cNvPr>
          <p:cNvSpPr txBox="1">
            <a:spLocks/>
          </p:cNvSpPr>
          <p:nvPr/>
        </p:nvSpPr>
        <p:spPr>
          <a:xfrm>
            <a:off x="1456078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CD9ECC2-79AF-44CE-8861-AF394F9D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6204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6AC9B1-A88A-4EA5-B32D-C564E0DBE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8C15FD-4FEA-4EC1-B0DB-3F1BB020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539407"/>
            <a:ext cx="1342782" cy="17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B332CF5-DA98-4B4D-B333-332F8D4F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979D6F-33C9-494A-8CE1-41B528E8E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9" y="532660"/>
            <a:ext cx="596313" cy="7901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B130C24-CAEB-4B9C-BA97-0FCCDACD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2" y="2633662"/>
            <a:ext cx="5095875" cy="1590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1BE157-57B7-49D0-AE0E-CEB96ED49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088" y="2624136"/>
            <a:ext cx="4772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Deuxième étape très importante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2EEA6-0DA2-4DFA-AA19-908C4CA6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33" y="2811463"/>
            <a:ext cx="8314848" cy="308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fichier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rien laisser au hasard (doublon, val manquante)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rapprocher au plus prés de la réalité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Comprendre notre jeu de données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permettre de voir les premières analyses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35F18F-172D-418C-9D68-41C8869E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9" y="532660"/>
            <a:ext cx="596313" cy="7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9A00FE-A24B-4F86-8486-13B3A5BF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" y="215810"/>
            <a:ext cx="1977142" cy="31684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F03E3-DC95-401C-8A91-15982692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073" y="2506663"/>
            <a:ext cx="8314848" cy="308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Export_erp :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[« onsale_web » ] == 1, RAS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Export_web :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798 doublons [« sku »]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Dû à la variable « post-type » : product / attachment (image)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des lignes « 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» + 2 NaN supp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Liaison :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 val manquantes [« sku »], suppression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30898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des choix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1F52B-E5C1-49EA-9A4B-D549C44F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9" y="532660"/>
            <a:ext cx="596313" cy="7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4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694</Words>
  <Application>Microsoft Office PowerPoint</Application>
  <PresentationFormat>Grand écran</PresentationFormat>
  <Paragraphs>116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Nettoyage</vt:lpstr>
      <vt:lpstr>Présentation PowerPoint</vt:lpstr>
      <vt:lpstr>Deuxième étape très importante</vt:lpstr>
      <vt:lpstr>Faire des choix</vt:lpstr>
      <vt:lpstr>Présentation PowerPoint</vt:lpstr>
      <vt:lpstr>Export_web avec liaison</vt:lpstr>
      <vt:lpstr>Web avec export_erp</vt:lpstr>
      <vt:lpstr>Présentation PowerPoint</vt:lpstr>
      <vt:lpstr>Distribution empirique</vt:lpstr>
      <vt:lpstr>Tendance centrale</vt:lpstr>
      <vt:lpstr>Mesures de dispersion</vt:lpstr>
      <vt:lpstr>Recherche Outliers</vt:lpstr>
      <vt:lpstr>Méthode interquartile</vt:lpstr>
      <vt:lpstr>Z-score</vt:lpstr>
      <vt:lpstr>Liste outliers (x30)</vt:lpstr>
      <vt:lpstr>Présentation PowerPoint</vt:lpstr>
      <vt:lpstr>Présentation PowerPoint</vt:lpstr>
      <vt:lpstr>Présentation PowerPoint</vt:lpstr>
      <vt:lpstr>CA par produits</vt:lpstr>
      <vt:lpstr>CA global </vt:lpstr>
      <vt:lpstr>Ventes</vt:lpstr>
      <vt:lpstr>Présentation PowerPoint</vt:lpstr>
      <vt:lpstr>Top 3 </vt:lpstr>
      <vt:lpstr>Présentation PowerPoint</vt:lpstr>
      <vt:lpstr>Présentation PowerPoint</vt:lpstr>
      <vt:lpstr>Présentation PowerPoint</vt:lpstr>
      <vt:lpstr>Présentation PowerPoint</vt:lpstr>
      <vt:lpstr>Gestion des outliers sur « price »</vt:lpstr>
      <vt:lpstr>Impact décision</vt:lpstr>
      <vt:lpstr>Liste pdts_magasin &amp; article_non_vendus</vt:lpstr>
      <vt:lpstr>Axe d’amélioration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Dose</dc:creator>
  <cp:lastModifiedBy>Camille Dose</cp:lastModifiedBy>
  <cp:revision>65</cp:revision>
  <dcterms:created xsi:type="dcterms:W3CDTF">2022-02-15T19:12:11Z</dcterms:created>
  <dcterms:modified xsi:type="dcterms:W3CDTF">2023-07-31T20:53:46Z</dcterms:modified>
</cp:coreProperties>
</file>