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6" r:id="rId6"/>
    <p:sldId id="261" r:id="rId7"/>
    <p:sldId id="279" r:id="rId8"/>
    <p:sldId id="321" r:id="rId9"/>
    <p:sldId id="325" r:id="rId10"/>
    <p:sldId id="262" r:id="rId11"/>
    <p:sldId id="31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36CD-1004-48DE-8B49-5939AA3F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AA09-4D60-4A49-8C8C-34238401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B4196-9269-4ADF-801F-4C827CDC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F40FE-C068-4822-8F28-7172963D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3D00A-9C2F-4479-96A6-D9ACE11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70402-66AE-4994-9D59-728252A8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101C1-002A-48E1-A7C2-7334CB75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377D4-E588-4850-AB03-F4BA713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E5E38-0A2C-49C9-9C2A-F1C9C1B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2AFC3-183D-4DF9-A3B6-8B2C57D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741136-3F5B-4B8A-A467-810E8424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C0A61C-A0FE-416B-B726-E32F5F47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E0046-8B23-43B5-9F12-CF4556E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20CCA-2F9F-469D-B4F8-BE3B1F8F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5A51B-66E3-478E-AAE0-F118F6A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599BA-D93F-4652-B956-40D9E95A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0F3C-C48F-4840-967E-DBE9D5F8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8948-4713-47E6-B602-F583DE99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C53DF-E31D-424D-BF8A-E44BCA4B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6B7EA-8003-400F-959C-6BAB0FF0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01001-7BF8-4BF0-A21A-C11B2C20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E93DB-8186-4102-B5FF-34806B62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6183A-5753-457F-B062-D0DCD8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9C7A6-EDAA-4E09-93D2-D4EFBCE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B69CF-26FA-4CCB-B758-43D5A6F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CC5E5-6D19-4CAF-A144-AA0B9DE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6E724-9523-4CAC-8D9E-C8886DB7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948718-6F5E-4F9B-ABD5-64C61DE6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635A4-BAD5-44C4-BBE1-B5C005F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BBC82-AD0E-4913-9D1F-902D359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D8C7C6-9FBB-4AAB-9561-6F1AD83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8E691-A937-4035-B07C-CA35A8A1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31B76-9627-48D8-B083-C454830F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C99425-E756-4578-96E7-9A198C4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19591-FC23-4933-ADB9-334B0034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658EA-89CC-44B5-8F78-6E513BAB4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9ED48-F880-437A-A6AD-9554FBB0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531527-0A48-47B1-8B9A-08FEB73A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25A20F-5D81-416E-A22A-7E00DAC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6CAAB-DE8C-4D7D-94C2-5D39175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9F4A5E-FA46-4A92-8E65-170888D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2A52DF-64F5-4C33-8F8C-6593344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37E9F0-2A6B-4489-BAB4-D75375B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7296F-BDC3-42F2-AB6E-EBA1AF21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C33F0-9837-4E33-A45F-649F15DD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696C0-F35C-479E-B3E6-59E3D54A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6E50-8916-42C3-B885-D680B5D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7A204-43A9-4681-B7E2-6CF6FD7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495715-09DB-4EFB-A189-75196C80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10815-A5BB-4B19-A3EE-2688438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6F41E-B05D-4FB0-8015-612178D1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68D0C-328F-48CE-8D34-663E014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F765-4A5C-4603-8C90-DE19C0E3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F3C88C-664B-427C-B424-66BD0B1F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A8A95F-2F73-44B2-8518-52BD932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BF2D1-4625-467C-84A7-A062C212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A60F5B-E2D8-4FBF-81E4-FBF1E338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5A745-F0D2-47CF-AB7B-75FCC4E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726A5E-05C7-42DA-8DB7-6DFDE905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836848-22D8-4FD6-8975-32964758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878BE-5418-4C1F-83DD-DCD47200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BF60-8607-47FE-B8B6-6758C30A060A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EF011-80D2-4B9B-B8E6-324841EC9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600DE-955C-4C6E-BCDB-623AE8BA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8A9327-C041-4793-B163-54C4D1C96575}"/>
              </a:ext>
            </a:extLst>
          </p:cNvPr>
          <p:cNvSpPr txBox="1">
            <a:spLocks/>
          </p:cNvSpPr>
          <p:nvPr/>
        </p:nvSpPr>
        <p:spPr>
          <a:xfrm>
            <a:off x="1523996" y="59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5A27233-2A46-4EC7-B101-4D9997485C7C}"/>
              </a:ext>
            </a:extLst>
          </p:cNvPr>
          <p:cNvSpPr txBox="1">
            <a:spLocks/>
          </p:cNvSpPr>
          <p:nvPr/>
        </p:nvSpPr>
        <p:spPr>
          <a:xfrm>
            <a:off x="751638" y="3429000"/>
            <a:ext cx="106887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Faites une analyse sur l’eau potable 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Tableau</a:t>
            </a:r>
          </a:p>
        </p:txBody>
      </p:sp>
    </p:spTree>
    <p:extLst>
      <p:ext uri="{BB962C8B-B14F-4D97-AF65-F5344CB8AC3E}">
        <p14:creationId xmlns:p14="http://schemas.microsoft.com/office/powerpoint/2010/main" val="21958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3999" y="9633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3-4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720225" y="2619081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Dashboard-Conclusion</a:t>
            </a:r>
            <a:endParaRPr lang="fr-FR" sz="4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F314EF-E177-434E-A1DA-EB8732E6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38" y="3848429"/>
            <a:ext cx="1808321" cy="1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1FDFD90-BA94-4B37-8BD3-05CE7303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8433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1BC7E3C-43CC-41AD-9840-52BD96ED68F1}"/>
              </a:ext>
            </a:extLst>
          </p:cNvPr>
          <p:cNvSpPr txBox="1">
            <a:spLocks/>
          </p:cNvSpPr>
          <p:nvPr/>
        </p:nvSpPr>
        <p:spPr>
          <a:xfrm>
            <a:off x="1957137" y="-242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9A39DCA-078C-4424-97DD-030CFBD71AA4}"/>
              </a:ext>
            </a:extLst>
          </p:cNvPr>
          <p:cNvSpPr txBox="1">
            <a:spLocks/>
          </p:cNvSpPr>
          <p:nvPr/>
        </p:nvSpPr>
        <p:spPr>
          <a:xfrm>
            <a:off x="1636295" y="2435234"/>
            <a:ext cx="10010274" cy="314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 du contexte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 : Mindmap 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 : Nettoyage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3 : Dashboard</a:t>
            </a: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74820" y="486601"/>
            <a:ext cx="10042359" cy="588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  <a:p>
            <a:pPr marL="0" indent="0">
              <a:buNone/>
            </a:pP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consultante data analyste pour l’ONG DWFA.</a:t>
            </a:r>
          </a:p>
          <a:p>
            <a:pPr marL="0" indent="0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mission : Création d’un dashboard pour cibler les pays les plus en </a:t>
            </a:r>
            <a:r>
              <a:rPr lang="fr-FR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pour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financement d’un des trois domaines d’expertise.</a:t>
            </a:r>
          </a:p>
          <a:p>
            <a:pPr marL="0" indent="0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1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720226" y="3273033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Mindmap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AB7D46-041A-4836-A63B-3F8A565BB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91" y="4341181"/>
            <a:ext cx="1171417" cy="11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16042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Mindmap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8F01486-53F7-46E1-A131-A0650E61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9" y="502852"/>
            <a:ext cx="8613241" cy="6090766"/>
          </a:xfrm>
        </p:spPr>
      </p:pic>
    </p:spTree>
    <p:extLst>
      <p:ext uri="{BB962C8B-B14F-4D97-AF65-F5344CB8AC3E}">
        <p14:creationId xmlns:p14="http://schemas.microsoft.com/office/powerpoint/2010/main" val="22129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28171" y="16172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2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8E44A-D646-4D76-BBF2-752BCC7E0EF7}"/>
              </a:ext>
            </a:extLst>
          </p:cNvPr>
          <p:cNvSpPr/>
          <p:nvPr/>
        </p:nvSpPr>
        <p:spPr>
          <a:xfrm>
            <a:off x="1824397" y="3044279"/>
            <a:ext cx="87515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179F80-CFB5-4E33-AB0D-7A14D0FA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9" y="3813720"/>
            <a:ext cx="1342782" cy="17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-55145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fr-FR" sz="4000" dirty="0"/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E3CB3D46-FA9E-4783-A131-9E7EBB34C2B4}"/>
              </a:ext>
            </a:extLst>
          </p:cNvPr>
          <p:cNvSpPr txBox="1">
            <a:spLocks/>
          </p:cNvSpPr>
          <p:nvPr/>
        </p:nvSpPr>
        <p:spPr>
          <a:xfrm>
            <a:off x="1074820" y="1155031"/>
            <a:ext cx="10042359" cy="5216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récoltées par un Data Engineer (FAO, OMS)</a:t>
            </a: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Demande de licence étudiante Tableau Desktop</a:t>
            </a: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Corrections orthographiques</a:t>
            </a: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Séparations</a:t>
            </a:r>
          </a:p>
          <a:p>
            <a:pPr marL="0" indent="0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</a:p>
          <a:p>
            <a:pPr marL="0" indent="0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1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-55145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Jointure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17E1B-489D-4325-A1F0-29F8A62B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11" y="1383726"/>
            <a:ext cx="8222977" cy="40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2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96" y="-55145"/>
            <a:ext cx="711360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du type de colonne</a:t>
            </a:r>
            <a:endParaRPr lang="fr-FR" sz="4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8D7915-821A-4814-9389-A93CA0097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55" y="2228056"/>
            <a:ext cx="9602947" cy="29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89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101</Words>
  <Application>Microsoft Office PowerPoint</Application>
  <PresentationFormat>Grand écran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Mindmap</vt:lpstr>
      <vt:lpstr>Présentation PowerPoint</vt:lpstr>
      <vt:lpstr>Données</vt:lpstr>
      <vt:lpstr>Jointure</vt:lpstr>
      <vt:lpstr>Modification du type de colonne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Dose</dc:creator>
  <cp:lastModifiedBy>Camille Dose</cp:lastModifiedBy>
  <cp:revision>86</cp:revision>
  <dcterms:created xsi:type="dcterms:W3CDTF">2022-04-27T17:19:48Z</dcterms:created>
  <dcterms:modified xsi:type="dcterms:W3CDTF">2022-05-28T13:13:51Z</dcterms:modified>
</cp:coreProperties>
</file>