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0C27D-1738-4F1B-A51E-16EE4F5AFE33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3AEA3-347A-4E75-A93D-076AE140AD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1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3AEA3-347A-4E75-A93D-076AE140ADF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9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A966F-73B0-4805-8C27-4EB70C430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E1AF8D-7019-4E19-8896-2EEFABF19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D0E888-2336-4485-8417-D1AE2EBF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F061E-43E6-4199-A123-66DE17C6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1FE5B-9BC1-47E3-B7B1-29E55D78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2E832-4902-4D12-8658-CB6E7534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92F482-9C4D-493F-B4A1-67FA6ABA2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F824D-7B27-47ED-A728-EA5546E2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9A316-DA57-4BD5-83CD-D4BFA29C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353E48-201E-4279-A6B8-C0C41711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88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385B83-AC1E-491F-A45B-B577AC4D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CF38E6-A009-4F30-BCD6-D5BD96680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133EB2-78A8-43C7-B53F-D5312AC1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9355D-47D0-4110-94F8-E9246158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C5D62-01A8-43FB-9D47-12F02134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C60A1-2D02-4BA6-8C31-418D8871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61721-1964-408B-A15F-A98AB11F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BBF715-400D-46A9-8C6B-D6D6FFDF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E7BC6-2F83-4538-83A3-A174C19F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30B8-1F0A-4E23-9816-037913E4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65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F212E-EEA1-4D5E-8A6E-01C6CB2C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E81057-EBCD-47A4-9D3C-AF7EAE73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269CA-2A2D-4930-801F-09716B5B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A5013-1FFF-45FB-A5D8-5AE984FB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DA1DB-EE2C-4B38-AFAF-243AA1DD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3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BE8A2-6FE2-42BC-8976-400807D9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228CF-52F5-4786-B7B9-9D45FC4B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F118A4-B1BA-4626-91C4-BE2B6DA3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4F835F-EF8F-4E3E-857A-2BE7F7F1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4C0796-548B-4DC8-ACE7-9B7CD25D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258C3E-A629-4238-BA35-99F93B4A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0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B704E-41C9-4F6B-AF41-8592F4C0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A9B6E-450E-431E-90C1-200E9D4C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54A6EE-2BFC-4D84-87D7-5677B8535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3CC2DF-C926-480F-8045-560FA534F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27691-8BE4-4059-AAA3-D95EF6E94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A9EB4B-B293-4731-9169-F1654CB3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064515-8FE8-40F2-988C-5E7EB288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E96A46-44EF-4D15-B8A2-2A64B4CF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7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E857B-2F7E-44B1-AE57-11BB33A8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7C5B06-E15F-4D78-AC09-07DCFE07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E116A8-4D1E-4DC2-BD87-BE0E9952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6DC9A7-0070-4371-B3C6-C6DA4EBB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0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E7DE2D-DDC2-4339-A284-4B32A431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6627CE-E856-4300-9489-80A9582B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A1251D-1162-4F47-B8F4-6D00E756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6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C5995-CB1B-440B-9B8C-75DA00F9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25435-A039-4BAE-BBD5-D58D0E67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05AE74-63C8-4B01-9B0F-30E1BBCC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6A0CD0-BE21-45CE-9F02-87A12919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92017F-BF78-40A1-9893-A030C83F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0EA679-BC84-4610-93FC-DBAF9C48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42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C5AF9-1A43-4973-9D9B-E6EE41A4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383016-3007-4F82-92DB-5D173CC5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996980-B583-4111-BB41-29DAA474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5546AE-273D-45A5-BAA3-BA29DB83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A58B-A148-4FCC-9414-022BD0F8BB35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1B0FB2-4365-4DFD-A5E8-0C6D26EF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9E5A36-FDA1-4914-8AA2-02836C06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88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26649-5485-44E4-A24F-7CE6B601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19EE29-99B9-4157-B80D-F2BB9777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8316D1-AECE-43EB-8D4A-F940615A4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FA58B-A148-4FCC-9414-022BD0F8BB35}" type="datetimeFigureOut">
              <a:rPr lang="fr-FR" smtClean="0"/>
              <a:t>07/07/2019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2F8908-31AB-4988-AC53-239C46D31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9FE22-E289-4633-86E9-0B8222C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B1DE-0922-4715-82E4-093598DB71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24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937B6-616E-4F7C-93C0-64804FA7E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362" y="1378634"/>
            <a:ext cx="10109981" cy="3735046"/>
          </a:xfrm>
        </p:spPr>
        <p:txBody>
          <a:bodyPr anchor="ctr">
            <a:normAutofit/>
          </a:bodyPr>
          <a:lstStyle/>
          <a:p>
            <a:r>
              <a:rPr lang="fr-FR" sz="11500" b="1" dirty="0">
                <a:latin typeface="Bahnschrift Condensed" panose="020B0502040204020203" pitchFamily="34" charset="0"/>
              </a:rPr>
              <a:t>PROJET BASE </a:t>
            </a:r>
            <a:br>
              <a:rPr lang="fr-FR" sz="11500" b="1" dirty="0">
                <a:latin typeface="Bahnschrift Condensed" panose="020B0502040204020203" pitchFamily="34" charset="0"/>
              </a:rPr>
            </a:br>
            <a:r>
              <a:rPr lang="fr-FR" sz="11500" b="1" dirty="0">
                <a:latin typeface="Bahnschrift Condensed" panose="020B0502040204020203" pitchFamily="34" charset="0"/>
              </a:rPr>
              <a:t>DE DONNEES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192B66-5159-458A-8741-97F96AA30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" y="6163582"/>
            <a:ext cx="1876806" cy="6944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6915B8E-6355-4D71-AC93-704C4D492D9F}"/>
              </a:ext>
            </a:extLst>
          </p:cNvPr>
          <p:cNvSpPr txBox="1"/>
          <p:nvPr/>
        </p:nvSpPr>
        <p:spPr>
          <a:xfrm>
            <a:off x="3531227" y="6488668"/>
            <a:ext cx="512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COFFIN Jérôme	DONADEI </a:t>
            </a:r>
            <a:r>
              <a:rPr lang="fr-FR" dirty="0" err="1"/>
              <a:t>Emrick</a:t>
            </a:r>
            <a:r>
              <a:rPr lang="fr-FR" dirty="0"/>
              <a:t>		LEOU Camille</a:t>
            </a:r>
          </a:p>
        </p:txBody>
      </p:sp>
    </p:spTree>
    <p:extLst>
      <p:ext uri="{BB962C8B-B14F-4D97-AF65-F5344CB8AC3E}">
        <p14:creationId xmlns:p14="http://schemas.microsoft.com/office/powerpoint/2010/main" val="307151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B66EB6F-66B0-421C-8749-72C6CEDD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3BEA09E-FEF0-4E62-BDA7-F42C7B21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53F97AB-8245-40F1-B86E-99CDB86E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1"/>
            <a:ext cx="12192000" cy="68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6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9A2F3-0A9E-446C-82E4-72B26DF2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ahnschrift Condensed" panose="020B05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60F96-EA04-4872-B557-6F37B96C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FR" dirty="0"/>
              <a:t>Projet réalisé en 1 mois (4 semaines)</a:t>
            </a:r>
          </a:p>
          <a:p>
            <a:r>
              <a:rPr lang="fr-FR" dirty="0"/>
              <a:t>Travail ayant permis d’améliorer le travail d’équipe</a:t>
            </a:r>
          </a:p>
          <a:p>
            <a:pPr lvl="1"/>
            <a:r>
              <a:rPr lang="fr-FR" dirty="0"/>
              <a:t>Répartition des tâches interdépendantes</a:t>
            </a:r>
          </a:p>
          <a:p>
            <a:pPr lvl="1"/>
            <a:r>
              <a:rPr lang="fr-FR" dirty="0"/>
              <a:t>Communication sur l’avancement des tâches</a:t>
            </a:r>
          </a:p>
          <a:p>
            <a:pPr lvl="1"/>
            <a:r>
              <a:rPr lang="fr-FR" dirty="0"/>
              <a:t>Utilisation de </a:t>
            </a:r>
            <a:r>
              <a:rPr lang="fr-FR" dirty="0" err="1"/>
              <a:t>Github</a:t>
            </a:r>
            <a:r>
              <a:rPr lang="fr-FR" dirty="0"/>
              <a:t> afin d’échanger les changements et améliorations du projet</a:t>
            </a:r>
          </a:p>
          <a:p>
            <a:r>
              <a:rPr lang="fr-FR" dirty="0"/>
              <a:t>Projet ayant permis d’approfondir les connaissances</a:t>
            </a:r>
          </a:p>
          <a:p>
            <a:pPr lvl="1"/>
            <a:r>
              <a:rPr lang="fr-FR" dirty="0"/>
              <a:t>Utilisation de </a:t>
            </a:r>
            <a:r>
              <a:rPr lang="fr-FR" dirty="0" err="1"/>
              <a:t>Jmerise</a:t>
            </a:r>
            <a:endParaRPr lang="fr-FR" dirty="0"/>
          </a:p>
          <a:p>
            <a:pPr lvl="1"/>
            <a:r>
              <a:rPr lang="fr-FR" dirty="0"/>
              <a:t>Connaissances du langage SQL acquises</a:t>
            </a:r>
          </a:p>
          <a:p>
            <a:pPr lvl="1"/>
            <a:r>
              <a:rPr lang="fr-FR" dirty="0"/>
              <a:t>Ecriture </a:t>
            </a:r>
            <a:r>
              <a:rPr lang="fr-FR"/>
              <a:t>des scripts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369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46B83-2AB5-43E8-85AF-384BA24E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7200" b="1" dirty="0">
                <a:latin typeface="Bahnschrift Condensed" panose="020B0502040204020203" pitchFamily="34" charset="0"/>
              </a:rPr>
              <a:t>Les besoins de la société </a:t>
            </a:r>
            <a:r>
              <a:rPr lang="fr-FR" sz="7200" b="1" dirty="0" err="1">
                <a:latin typeface="Bahnschrift Condensed" panose="020B0502040204020203" pitchFamily="34" charset="0"/>
              </a:rPr>
              <a:t>ComPCom</a:t>
            </a:r>
            <a:endParaRPr lang="fr-FR" sz="7200" b="1" dirty="0">
              <a:latin typeface="Bahnschrift Condensed" panose="020B0502040204020203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3C9CD7-10F1-4716-91FE-5A5334B4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Proposer une structure de base de données pouvant répondre aux besoins</a:t>
            </a:r>
          </a:p>
          <a:p>
            <a:pPr lvl="1"/>
            <a:r>
              <a:rPr lang="fr-FR" dirty="0"/>
              <a:t>Proposer un modèle conceptuel de données</a:t>
            </a:r>
          </a:p>
          <a:p>
            <a:pPr lvl="1"/>
            <a:r>
              <a:rPr lang="fr-FR" dirty="0"/>
              <a:t>Proposer un modèle logique de données</a:t>
            </a:r>
          </a:p>
          <a:p>
            <a:pPr lvl="1"/>
            <a:endParaRPr lang="fr-FR" dirty="0"/>
          </a:p>
          <a:p>
            <a:r>
              <a:rPr lang="fr-FR" dirty="0"/>
              <a:t>Créer la base de données sous PostgreSQL</a:t>
            </a:r>
          </a:p>
          <a:p>
            <a:pPr lvl="1"/>
            <a:r>
              <a:rPr lang="fr-FR" dirty="0"/>
              <a:t>A l’aide d’un script, générer la base de données</a:t>
            </a:r>
          </a:p>
          <a:p>
            <a:pPr lvl="1"/>
            <a:endParaRPr lang="fr-FR" dirty="0"/>
          </a:p>
          <a:p>
            <a:r>
              <a:rPr lang="fr-FR" dirty="0"/>
              <a:t>Fournir les requêtes SQL permettant de dialoguer avec la base de données et de répondre aux besoins du client</a:t>
            </a:r>
          </a:p>
          <a:p>
            <a:endParaRPr lang="fr-FR" dirty="0"/>
          </a:p>
          <a:p>
            <a:r>
              <a:rPr lang="fr-FR" dirty="0"/>
              <a:t>Conception d’un programme servant d’interface homme-base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93286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F838D-6338-4826-9EF0-9BD544DD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latin typeface="Bahnschrift Condensed" panose="020B0502040204020203" pitchFamily="34" charset="0"/>
              </a:rPr>
              <a:t>Répartition de la charge de travail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3386FBE-C10C-45FF-A692-CA2EA63C4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834244"/>
              </p:ext>
            </p:extLst>
          </p:nvPr>
        </p:nvGraphicFramePr>
        <p:xfrm>
          <a:off x="462768" y="2092909"/>
          <a:ext cx="11266464" cy="354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488">
                  <a:extLst>
                    <a:ext uri="{9D8B030D-6E8A-4147-A177-3AD203B41FA5}">
                      <a16:colId xmlns:a16="http://schemas.microsoft.com/office/drawing/2014/main" val="2256831365"/>
                    </a:ext>
                  </a:extLst>
                </a:gridCol>
                <a:gridCol w="3755488">
                  <a:extLst>
                    <a:ext uri="{9D8B030D-6E8A-4147-A177-3AD203B41FA5}">
                      <a16:colId xmlns:a16="http://schemas.microsoft.com/office/drawing/2014/main" val="3461302653"/>
                    </a:ext>
                  </a:extLst>
                </a:gridCol>
                <a:gridCol w="3755488">
                  <a:extLst>
                    <a:ext uri="{9D8B030D-6E8A-4147-A177-3AD203B41FA5}">
                      <a16:colId xmlns:a16="http://schemas.microsoft.com/office/drawing/2014/main" val="489517831"/>
                    </a:ext>
                  </a:extLst>
                </a:gridCol>
              </a:tblGrid>
              <a:tr h="85681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Jérome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Camille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Emrick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249771"/>
                  </a:ext>
                </a:extLst>
              </a:tr>
              <a:tr h="856817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 du modèle conceptuel de données (MCD)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0197"/>
                  </a:ext>
                </a:extLst>
              </a:tr>
              <a:tr h="97778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Ecriture du fichier contenant la totalité des requêtes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Ecriture du script de remplissage de la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Conception du programme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995763"/>
                  </a:ext>
                </a:extLst>
              </a:tr>
              <a:tr h="856817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/>
                        <a:t>Ecriture du compte rendu et du Powerpoint de présentation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7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70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97B7E-9718-48AD-9EBA-D52F69B3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latin typeface="Bahnschrift Condensed" panose="020B0502040204020203" pitchFamily="34" charset="0"/>
              </a:rPr>
              <a:t>Réalisation du MCD (travail collectif)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DD754-6D7C-4D50-9465-7864AB411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" y="2141537"/>
            <a:ext cx="10515600" cy="4351338"/>
          </a:xfrm>
        </p:spPr>
        <p:txBody>
          <a:bodyPr/>
          <a:lstStyle/>
          <a:p>
            <a:r>
              <a:rPr lang="fr-FR" dirty="0"/>
              <a:t>Utilisation du logiciel </a:t>
            </a:r>
            <a:r>
              <a:rPr lang="fr-FR" dirty="0" err="1"/>
              <a:t>Jmerise</a:t>
            </a:r>
            <a:endParaRPr lang="fr-FR" dirty="0"/>
          </a:p>
          <a:p>
            <a:r>
              <a:rPr lang="fr-FR" dirty="0"/>
              <a:t>4 tables</a:t>
            </a:r>
          </a:p>
          <a:p>
            <a:pPr lvl="1"/>
            <a:r>
              <a:rPr lang="fr-FR" dirty="0"/>
              <a:t>Utilisateurs</a:t>
            </a:r>
          </a:p>
          <a:p>
            <a:pPr lvl="1"/>
            <a:r>
              <a:rPr lang="fr-FR" dirty="0"/>
              <a:t>Liste de prospects</a:t>
            </a:r>
          </a:p>
          <a:p>
            <a:pPr lvl="1"/>
            <a:r>
              <a:rPr lang="fr-FR" dirty="0"/>
              <a:t>Prospect</a:t>
            </a:r>
          </a:p>
          <a:p>
            <a:pPr lvl="1"/>
            <a:r>
              <a:rPr lang="fr-FR" dirty="0"/>
              <a:t>Campagne</a:t>
            </a:r>
          </a:p>
          <a:p>
            <a:r>
              <a:rPr lang="fr-FR" dirty="0"/>
              <a:t>2 jointures de tables</a:t>
            </a:r>
          </a:p>
          <a:p>
            <a:pPr lvl="1"/>
            <a:r>
              <a:rPr lang="fr-FR" dirty="0"/>
              <a:t>Est composé</a:t>
            </a:r>
          </a:p>
          <a:p>
            <a:pPr lvl="1"/>
            <a:r>
              <a:rPr lang="fr-FR" dirty="0"/>
              <a:t>Assigner prospect-campagne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C7AA87-AD09-4977-BDF0-0E138196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86" y="2250831"/>
            <a:ext cx="7158660" cy="39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6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7D936-2CEC-4352-9E1D-3494B694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ahnschrift Condensed" panose="020B0502040204020203" pitchFamily="34" charset="0"/>
              </a:rPr>
              <a:t>Ecriture des requêtes SQL (Jérôme)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CFBB0-2435-41C2-8A2C-22092666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8" y="2338485"/>
            <a:ext cx="5647007" cy="4351338"/>
          </a:xfrm>
        </p:spPr>
        <p:txBody>
          <a:bodyPr/>
          <a:lstStyle/>
          <a:p>
            <a:r>
              <a:rPr lang="fr-FR" dirty="0"/>
              <a:t>Permet de faciliter l’écriture du programme</a:t>
            </a:r>
          </a:p>
          <a:p>
            <a:r>
              <a:rPr lang="fr-FR" dirty="0"/>
              <a:t>Mettre au clair tous les besoins de l’utilisateur</a:t>
            </a:r>
          </a:p>
          <a:p>
            <a:r>
              <a:rPr lang="fr-FR" dirty="0"/>
              <a:t>Communication entre le programme et la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21FE2E-3A74-44EB-AA58-5C9972A4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07" y="1900761"/>
            <a:ext cx="63709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1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43B1F-5E10-45ED-BEB9-5B2DAD07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ahnschrift Condensed" panose="020B0502040204020203" pitchFamily="34" charset="0"/>
              </a:rPr>
              <a:t>Remplissage de la base de données (Camille)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0D44C-8BDD-43A8-B946-F5CDD42F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41537"/>
            <a:ext cx="5233182" cy="4351338"/>
          </a:xfrm>
        </p:spPr>
        <p:txBody>
          <a:bodyPr/>
          <a:lstStyle/>
          <a:p>
            <a:r>
              <a:rPr lang="fr-FR" dirty="0"/>
              <a:t>Permet de posséder une base </a:t>
            </a:r>
            <a:r>
              <a:rPr lang="fr-FR" dirty="0" err="1"/>
              <a:t>pré-remplie</a:t>
            </a:r>
            <a:endParaRPr lang="fr-FR" dirty="0"/>
          </a:p>
          <a:p>
            <a:r>
              <a:rPr lang="fr-FR" dirty="0"/>
              <a:t>Permet de vérifier que les requêtes SQL écrite par Jérôme (diapositive précédente) sont correctes</a:t>
            </a:r>
          </a:p>
          <a:p>
            <a:r>
              <a:rPr lang="fr-FR" dirty="0"/>
              <a:t>Permet de voir si les requêtes effectuées remplissent correctement la BDD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4930B6-77C6-4CE3-A905-B70C2C3B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91" y="2459765"/>
            <a:ext cx="6857415" cy="33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3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5A9DF-9043-4C3C-9166-96EA3E00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ahnschrift Condensed" panose="020B0502040204020203" pitchFamily="34" charset="0"/>
              </a:rPr>
              <a:t>Conception du programme (</a:t>
            </a:r>
            <a:r>
              <a:rPr lang="fr-FR" b="1" dirty="0" err="1">
                <a:latin typeface="Bahnschrift Condensed" panose="020B0502040204020203" pitchFamily="34" charset="0"/>
              </a:rPr>
              <a:t>Emrick</a:t>
            </a:r>
            <a:r>
              <a:rPr lang="fr-FR" b="1" dirty="0">
                <a:latin typeface="Bahnschrift Condensed" panose="020B0502040204020203" pitchFamily="34" charset="0"/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7C43E-F432-414C-ABE6-1C9F6F47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6641"/>
            <a:ext cx="6434797" cy="4351338"/>
          </a:xfrm>
        </p:spPr>
        <p:txBody>
          <a:bodyPr/>
          <a:lstStyle/>
          <a:p>
            <a:r>
              <a:rPr lang="fr-FR" dirty="0"/>
              <a:t>Facilité de communication avec la base de données</a:t>
            </a:r>
          </a:p>
          <a:p>
            <a:r>
              <a:rPr lang="fr-FR" dirty="0"/>
              <a:t>Utilisation possible par toute personne (même hors projet)</a:t>
            </a:r>
          </a:p>
          <a:p>
            <a:r>
              <a:rPr lang="fr-FR" dirty="0"/>
              <a:t>Réalisation et finition du projet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2740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5A9DF-9043-4C3C-9166-96EA3E00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ahnschrift Condensed" panose="020B0502040204020203" pitchFamily="34" charset="0"/>
              </a:rPr>
              <a:t>Conception du programme (</a:t>
            </a:r>
            <a:r>
              <a:rPr lang="fr-FR" b="1" dirty="0" err="1">
                <a:latin typeface="Bahnschrift Condensed" panose="020B0502040204020203" pitchFamily="34" charset="0"/>
              </a:rPr>
              <a:t>Emrick</a:t>
            </a:r>
            <a:r>
              <a:rPr lang="fr-FR" b="1" dirty="0">
                <a:latin typeface="Bahnschrift Condensed" panose="020B0502040204020203" pitchFamily="34" charset="0"/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7C43E-F432-414C-ABE6-1C9F6F47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6641"/>
            <a:ext cx="6434797" cy="4351338"/>
          </a:xfrm>
        </p:spPr>
        <p:txBody>
          <a:bodyPr/>
          <a:lstStyle/>
          <a:p>
            <a:r>
              <a:rPr lang="fr-FR" dirty="0"/>
              <a:t>Facilité de communication avec la base de données</a:t>
            </a:r>
          </a:p>
          <a:p>
            <a:r>
              <a:rPr lang="fr-FR" dirty="0"/>
              <a:t>Utilisation possible par toute personne (même hors projet)</a:t>
            </a:r>
          </a:p>
          <a:p>
            <a:r>
              <a:rPr lang="fr-FR" dirty="0"/>
              <a:t>Réalisation et finition du projet de 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8375F3-43A4-4F43-9A81-219DC4C37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93" y="-92765"/>
            <a:ext cx="12200393" cy="70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0AED182-355F-49B4-9B3E-AD30235C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1"/>
            <a:ext cx="12192000" cy="6814457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B996C65-8F5E-47EA-92A8-7D108764DD21}"/>
              </a:ext>
            </a:extLst>
          </p:cNvPr>
          <p:cNvCxnSpPr/>
          <p:nvPr/>
        </p:nvCxnSpPr>
        <p:spPr>
          <a:xfrm>
            <a:off x="6096000" y="834887"/>
            <a:ext cx="5738191" cy="5592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038F9E8-D137-4214-B251-452619233F2B}"/>
              </a:ext>
            </a:extLst>
          </p:cNvPr>
          <p:cNvCxnSpPr/>
          <p:nvPr/>
        </p:nvCxnSpPr>
        <p:spPr>
          <a:xfrm flipV="1">
            <a:off x="6228522" y="861391"/>
            <a:ext cx="5671930" cy="5393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01FFC6D-4192-4E89-B968-23A42DA7BF13}"/>
              </a:ext>
            </a:extLst>
          </p:cNvPr>
          <p:cNvSpPr txBox="1"/>
          <p:nvPr/>
        </p:nvSpPr>
        <p:spPr>
          <a:xfrm>
            <a:off x="8454888" y="2141090"/>
            <a:ext cx="2160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Pas fini dans la deadline</a:t>
            </a:r>
          </a:p>
        </p:txBody>
      </p:sp>
    </p:spTree>
    <p:extLst>
      <p:ext uri="{BB962C8B-B14F-4D97-AF65-F5344CB8AC3E}">
        <p14:creationId xmlns:p14="http://schemas.microsoft.com/office/powerpoint/2010/main" val="1060999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349</Words>
  <Application>Microsoft Office PowerPoint</Application>
  <PresentationFormat>Grand écran</PresentationFormat>
  <Paragraphs>60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Bahnschrift Condensed</vt:lpstr>
      <vt:lpstr>Calibri</vt:lpstr>
      <vt:lpstr>Calibri Light</vt:lpstr>
      <vt:lpstr>Thème Office</vt:lpstr>
      <vt:lpstr>PROJET BASE  DE DONNEES</vt:lpstr>
      <vt:lpstr>Les besoins de la société ComPCom</vt:lpstr>
      <vt:lpstr>Répartition de la charge de travail</vt:lpstr>
      <vt:lpstr>Réalisation du MCD (travail collectif)</vt:lpstr>
      <vt:lpstr>Ecriture des requêtes SQL (Jérôme)</vt:lpstr>
      <vt:lpstr>Remplissage de la base de données (Camille)</vt:lpstr>
      <vt:lpstr>Conception du programme (Emrick)</vt:lpstr>
      <vt:lpstr>Conception du programme (Emrick)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  DE DONNEES</dc:title>
  <dc:creator>Camille Leou</dc:creator>
  <cp:lastModifiedBy>Emrick Donadei</cp:lastModifiedBy>
  <cp:revision>17</cp:revision>
  <dcterms:created xsi:type="dcterms:W3CDTF">2019-07-03T18:42:48Z</dcterms:created>
  <dcterms:modified xsi:type="dcterms:W3CDTF">2019-07-07T16:08:09Z</dcterms:modified>
</cp:coreProperties>
</file>