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0760F4-3FE3-4D83-BA92-F147F6EF5C76}" type="doc">
      <dgm:prSet loTypeId="urn:microsoft.com/office/officeart/2005/8/layout/pList1" loCatId="list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9BB20F-8C98-4A4D-B9FE-E07F893E10CD}">
      <dgm:prSet phldrT="[Text]" phldr="1"/>
      <dgm:spPr/>
      <dgm:t>
        <a:bodyPr/>
        <a:lstStyle/>
        <a:p>
          <a:endParaRPr lang="en-US" dirty="0"/>
        </a:p>
      </dgm:t>
    </dgm:pt>
    <dgm:pt modelId="{E3826752-E31C-4504-A3ED-C54E8FCB62A2}" type="parTrans" cxnId="{4F811428-B925-453B-A5D7-65F19F8E49B9}">
      <dgm:prSet/>
      <dgm:spPr/>
      <dgm:t>
        <a:bodyPr/>
        <a:lstStyle/>
        <a:p>
          <a:endParaRPr lang="en-US"/>
        </a:p>
      </dgm:t>
    </dgm:pt>
    <dgm:pt modelId="{0B8BC173-6C02-4D18-A840-14C468BC41EC}" type="sibTrans" cxnId="{4F811428-B925-453B-A5D7-65F19F8E49B9}">
      <dgm:prSet/>
      <dgm:spPr/>
      <dgm:t>
        <a:bodyPr/>
        <a:lstStyle/>
        <a:p>
          <a:endParaRPr lang="en-US"/>
        </a:p>
      </dgm:t>
    </dgm:pt>
    <dgm:pt modelId="{222BAA3B-CB94-4169-8C06-8E59FFC28A00}">
      <dgm:prSet phldrT="[Text]"/>
      <dgm:spPr/>
      <dgm:t>
        <a:bodyPr/>
        <a:lstStyle/>
        <a:p>
          <a:endParaRPr lang="en-US"/>
        </a:p>
      </dgm:t>
    </dgm:pt>
    <dgm:pt modelId="{12C99C3D-0DD9-41C8-A7C4-40925B744D6C}" type="parTrans" cxnId="{82142E50-D567-4ED6-8FD6-8C47D8BBAE40}">
      <dgm:prSet/>
      <dgm:spPr/>
      <dgm:t>
        <a:bodyPr/>
        <a:lstStyle/>
        <a:p>
          <a:endParaRPr lang="en-US"/>
        </a:p>
      </dgm:t>
    </dgm:pt>
    <dgm:pt modelId="{44C5CD1D-F029-44A6-8230-5DEE97ECE76B}" type="sibTrans" cxnId="{82142E50-D567-4ED6-8FD6-8C47D8BBAE40}">
      <dgm:prSet/>
      <dgm:spPr/>
      <dgm:t>
        <a:bodyPr/>
        <a:lstStyle/>
        <a:p>
          <a:endParaRPr lang="en-US"/>
        </a:p>
      </dgm:t>
    </dgm:pt>
    <dgm:pt modelId="{D606B36E-2C84-4641-9F0B-205321FA3366}">
      <dgm:prSet phldrT="[Text]" phldr="1"/>
      <dgm:spPr/>
      <dgm:t>
        <a:bodyPr/>
        <a:lstStyle/>
        <a:p>
          <a:endParaRPr lang="en-US"/>
        </a:p>
      </dgm:t>
    </dgm:pt>
    <dgm:pt modelId="{3757CDA7-96BA-4B07-967F-95A2CF1828F8}" type="parTrans" cxnId="{7B9FDCDB-BE07-4542-8717-994261F17282}">
      <dgm:prSet/>
      <dgm:spPr/>
      <dgm:t>
        <a:bodyPr/>
        <a:lstStyle/>
        <a:p>
          <a:endParaRPr lang="en-US"/>
        </a:p>
      </dgm:t>
    </dgm:pt>
    <dgm:pt modelId="{70997D4B-DD69-4F06-9495-7D32AF6F8059}" type="sibTrans" cxnId="{7B9FDCDB-BE07-4542-8717-994261F17282}">
      <dgm:prSet/>
      <dgm:spPr/>
      <dgm:t>
        <a:bodyPr/>
        <a:lstStyle/>
        <a:p>
          <a:endParaRPr lang="en-US"/>
        </a:p>
      </dgm:t>
    </dgm:pt>
    <dgm:pt modelId="{C585189B-C342-428E-8310-B020E7DCED90}">
      <dgm:prSet phldrT="[Text]" phldr="1"/>
      <dgm:spPr/>
      <dgm:t>
        <a:bodyPr/>
        <a:lstStyle/>
        <a:p>
          <a:endParaRPr lang="en-US"/>
        </a:p>
      </dgm:t>
    </dgm:pt>
    <dgm:pt modelId="{4BD2DF95-697D-47C9-B222-E6A8FDD33635}" type="parTrans" cxnId="{A6764CD0-0F02-42E5-90B8-DDBFE86CE749}">
      <dgm:prSet/>
      <dgm:spPr/>
      <dgm:t>
        <a:bodyPr/>
        <a:lstStyle/>
        <a:p>
          <a:endParaRPr lang="en-US"/>
        </a:p>
      </dgm:t>
    </dgm:pt>
    <dgm:pt modelId="{C4C1E435-46A7-4AEA-90FF-F37FAC519949}" type="sibTrans" cxnId="{A6764CD0-0F02-42E5-90B8-DDBFE86CE749}">
      <dgm:prSet/>
      <dgm:spPr/>
      <dgm:t>
        <a:bodyPr/>
        <a:lstStyle/>
        <a:p>
          <a:endParaRPr lang="en-US"/>
        </a:p>
      </dgm:t>
    </dgm:pt>
    <dgm:pt modelId="{2D4B7F62-75DC-461A-B7E5-8E32E7EC2C67}" type="pres">
      <dgm:prSet presAssocID="{8F0760F4-3FE3-4D83-BA92-F147F6EF5C76}" presName="Name0" presStyleCnt="0">
        <dgm:presLayoutVars>
          <dgm:dir/>
          <dgm:resizeHandles val="exact"/>
        </dgm:presLayoutVars>
      </dgm:prSet>
      <dgm:spPr/>
    </dgm:pt>
    <dgm:pt modelId="{F0982CF3-5F49-48D6-8830-1E62F3D27CA5}" type="pres">
      <dgm:prSet presAssocID="{C39BB20F-8C98-4A4D-B9FE-E07F893E10CD}" presName="compNode" presStyleCnt="0"/>
      <dgm:spPr/>
    </dgm:pt>
    <dgm:pt modelId="{7D7C9CBC-80FE-4668-81E5-29EE9155408C}" type="pres">
      <dgm:prSet presAssocID="{C39BB20F-8C98-4A4D-B9FE-E07F893E10CD}" presName="pictRect" presStyleLbl="node1" presStyleIdx="0" presStyleCnt="4"/>
      <dgm:spPr/>
    </dgm:pt>
    <dgm:pt modelId="{1949E5FE-8C7D-400F-AACB-4E813597DAD2}" type="pres">
      <dgm:prSet presAssocID="{C39BB20F-8C98-4A4D-B9FE-E07F893E10CD}" presName="textRect" presStyleLbl="revTx" presStyleIdx="0" presStyleCnt="4">
        <dgm:presLayoutVars>
          <dgm:bulletEnabled val="1"/>
        </dgm:presLayoutVars>
      </dgm:prSet>
      <dgm:spPr/>
    </dgm:pt>
    <dgm:pt modelId="{490B24AC-7A33-4B26-881E-E62408E28DA1}" type="pres">
      <dgm:prSet presAssocID="{0B8BC173-6C02-4D18-A840-14C468BC41EC}" presName="sibTrans" presStyleLbl="sibTrans2D1" presStyleIdx="0" presStyleCnt="0"/>
      <dgm:spPr/>
    </dgm:pt>
    <dgm:pt modelId="{DC0B5B34-C876-4FA1-9300-61E3C930CAC1}" type="pres">
      <dgm:prSet presAssocID="{222BAA3B-CB94-4169-8C06-8E59FFC28A00}" presName="compNode" presStyleCnt="0"/>
      <dgm:spPr/>
    </dgm:pt>
    <dgm:pt modelId="{A9D469B6-D4CE-4D8B-8549-37F6438EAFAD}" type="pres">
      <dgm:prSet presAssocID="{222BAA3B-CB94-4169-8C06-8E59FFC28A00}" presName="pictRect" presStyleLbl="node1" presStyleIdx="1" presStyleCnt="4"/>
      <dgm:spPr/>
    </dgm:pt>
    <dgm:pt modelId="{5AEE6462-D5C8-4FA0-9AA3-D387F9E65136}" type="pres">
      <dgm:prSet presAssocID="{222BAA3B-CB94-4169-8C06-8E59FFC28A00}" presName="textRect" presStyleLbl="revTx" presStyleIdx="1" presStyleCnt="4" custScaleY="246331">
        <dgm:presLayoutVars>
          <dgm:bulletEnabled val="1"/>
        </dgm:presLayoutVars>
      </dgm:prSet>
      <dgm:spPr/>
    </dgm:pt>
    <dgm:pt modelId="{714FAC11-2D3D-4AC0-A1C7-22BEDD1158DE}" type="pres">
      <dgm:prSet presAssocID="{44C5CD1D-F029-44A6-8230-5DEE97ECE76B}" presName="sibTrans" presStyleLbl="sibTrans2D1" presStyleIdx="0" presStyleCnt="0"/>
      <dgm:spPr/>
    </dgm:pt>
    <dgm:pt modelId="{2FDB9645-8C62-4D48-A418-6A5502DCECA1}" type="pres">
      <dgm:prSet presAssocID="{D606B36E-2C84-4641-9F0B-205321FA3366}" presName="compNode" presStyleCnt="0"/>
      <dgm:spPr/>
    </dgm:pt>
    <dgm:pt modelId="{F486D5FB-026C-4C4B-ABB1-4692CBD6C5D6}" type="pres">
      <dgm:prSet presAssocID="{D606B36E-2C84-4641-9F0B-205321FA3366}" presName="pictRect" presStyleLbl="node1" presStyleIdx="2" presStyleCnt="4"/>
      <dgm:spPr/>
    </dgm:pt>
    <dgm:pt modelId="{A16C0F4D-39D9-43C3-B156-835E258A95A5}" type="pres">
      <dgm:prSet presAssocID="{D606B36E-2C84-4641-9F0B-205321FA3366}" presName="textRect" presStyleLbl="revTx" presStyleIdx="2" presStyleCnt="4">
        <dgm:presLayoutVars>
          <dgm:bulletEnabled val="1"/>
        </dgm:presLayoutVars>
      </dgm:prSet>
      <dgm:spPr/>
    </dgm:pt>
    <dgm:pt modelId="{71E2E414-B76C-4199-84B7-21533570261F}" type="pres">
      <dgm:prSet presAssocID="{70997D4B-DD69-4F06-9495-7D32AF6F8059}" presName="sibTrans" presStyleLbl="sibTrans2D1" presStyleIdx="0" presStyleCnt="0"/>
      <dgm:spPr/>
    </dgm:pt>
    <dgm:pt modelId="{59071950-CE4B-4411-9BAC-091C474CBB0F}" type="pres">
      <dgm:prSet presAssocID="{C585189B-C342-428E-8310-B020E7DCED90}" presName="compNode" presStyleCnt="0"/>
      <dgm:spPr/>
    </dgm:pt>
    <dgm:pt modelId="{42D2F587-64AD-4917-812B-192609C82292}" type="pres">
      <dgm:prSet presAssocID="{C585189B-C342-428E-8310-B020E7DCED90}" presName="pictRect" presStyleLbl="node1" presStyleIdx="3" presStyleCnt="4"/>
      <dgm:spPr/>
    </dgm:pt>
    <dgm:pt modelId="{545237CB-9C6C-4438-82D9-CECA09844B82}" type="pres">
      <dgm:prSet presAssocID="{C585189B-C342-428E-8310-B020E7DCED90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33E569B0-4B65-4741-82CB-553A812AD5A1}" type="presOf" srcId="{44C5CD1D-F029-44A6-8230-5DEE97ECE76B}" destId="{714FAC11-2D3D-4AC0-A1C7-22BEDD1158DE}" srcOrd="0" destOrd="0" presId="urn:microsoft.com/office/officeart/2005/8/layout/pList1"/>
    <dgm:cxn modelId="{CAC769AC-D22B-455A-B922-13C09B3BC357}" type="presOf" srcId="{C585189B-C342-428E-8310-B020E7DCED90}" destId="{545237CB-9C6C-4438-82D9-CECA09844B82}" srcOrd="0" destOrd="0" presId="urn:microsoft.com/office/officeart/2005/8/layout/pList1"/>
    <dgm:cxn modelId="{41FE4B5B-0946-47E3-85E3-EA88610A4933}" type="presOf" srcId="{C39BB20F-8C98-4A4D-B9FE-E07F893E10CD}" destId="{1949E5FE-8C7D-400F-AACB-4E813597DAD2}" srcOrd="0" destOrd="0" presId="urn:microsoft.com/office/officeart/2005/8/layout/pList1"/>
    <dgm:cxn modelId="{4F811428-B925-453B-A5D7-65F19F8E49B9}" srcId="{8F0760F4-3FE3-4D83-BA92-F147F6EF5C76}" destId="{C39BB20F-8C98-4A4D-B9FE-E07F893E10CD}" srcOrd="0" destOrd="0" parTransId="{E3826752-E31C-4504-A3ED-C54E8FCB62A2}" sibTransId="{0B8BC173-6C02-4D18-A840-14C468BC41EC}"/>
    <dgm:cxn modelId="{A6764CD0-0F02-42E5-90B8-DDBFE86CE749}" srcId="{8F0760F4-3FE3-4D83-BA92-F147F6EF5C76}" destId="{C585189B-C342-428E-8310-B020E7DCED90}" srcOrd="3" destOrd="0" parTransId="{4BD2DF95-697D-47C9-B222-E6A8FDD33635}" sibTransId="{C4C1E435-46A7-4AEA-90FF-F37FAC519949}"/>
    <dgm:cxn modelId="{82142E50-D567-4ED6-8FD6-8C47D8BBAE40}" srcId="{8F0760F4-3FE3-4D83-BA92-F147F6EF5C76}" destId="{222BAA3B-CB94-4169-8C06-8E59FFC28A00}" srcOrd="1" destOrd="0" parTransId="{12C99C3D-0DD9-41C8-A7C4-40925B744D6C}" sibTransId="{44C5CD1D-F029-44A6-8230-5DEE97ECE76B}"/>
    <dgm:cxn modelId="{1C736A02-59E8-4C03-ABCE-2280E9906856}" type="presOf" srcId="{D606B36E-2C84-4641-9F0B-205321FA3366}" destId="{A16C0F4D-39D9-43C3-B156-835E258A95A5}" srcOrd="0" destOrd="0" presId="urn:microsoft.com/office/officeart/2005/8/layout/pList1"/>
    <dgm:cxn modelId="{2341F212-4354-4616-BFF9-B63E7E3018BC}" type="presOf" srcId="{8F0760F4-3FE3-4D83-BA92-F147F6EF5C76}" destId="{2D4B7F62-75DC-461A-B7E5-8E32E7EC2C67}" srcOrd="0" destOrd="0" presId="urn:microsoft.com/office/officeart/2005/8/layout/pList1"/>
    <dgm:cxn modelId="{7B9FDCDB-BE07-4542-8717-994261F17282}" srcId="{8F0760F4-3FE3-4D83-BA92-F147F6EF5C76}" destId="{D606B36E-2C84-4641-9F0B-205321FA3366}" srcOrd="2" destOrd="0" parTransId="{3757CDA7-96BA-4B07-967F-95A2CF1828F8}" sibTransId="{70997D4B-DD69-4F06-9495-7D32AF6F8059}"/>
    <dgm:cxn modelId="{167CE558-5C1E-4294-A24A-FB3054A0A6F9}" type="presOf" srcId="{70997D4B-DD69-4F06-9495-7D32AF6F8059}" destId="{71E2E414-B76C-4199-84B7-21533570261F}" srcOrd="0" destOrd="0" presId="urn:microsoft.com/office/officeart/2005/8/layout/pList1"/>
    <dgm:cxn modelId="{93B60B24-29EA-4A03-98AC-A118FFC15F08}" type="presOf" srcId="{0B8BC173-6C02-4D18-A840-14C468BC41EC}" destId="{490B24AC-7A33-4B26-881E-E62408E28DA1}" srcOrd="0" destOrd="0" presId="urn:microsoft.com/office/officeart/2005/8/layout/pList1"/>
    <dgm:cxn modelId="{887CD8F7-1FF6-403A-BA0E-57FBBDD37F5F}" type="presOf" srcId="{222BAA3B-CB94-4169-8C06-8E59FFC28A00}" destId="{5AEE6462-D5C8-4FA0-9AA3-D387F9E65136}" srcOrd="0" destOrd="0" presId="urn:microsoft.com/office/officeart/2005/8/layout/pList1"/>
    <dgm:cxn modelId="{5370279F-49C7-4CEE-A645-A4DF006B26AA}" type="presParOf" srcId="{2D4B7F62-75DC-461A-B7E5-8E32E7EC2C67}" destId="{F0982CF3-5F49-48D6-8830-1E62F3D27CA5}" srcOrd="0" destOrd="0" presId="urn:microsoft.com/office/officeart/2005/8/layout/pList1"/>
    <dgm:cxn modelId="{917667D1-902F-420B-B9E7-BD4F72268A44}" type="presParOf" srcId="{F0982CF3-5F49-48D6-8830-1E62F3D27CA5}" destId="{7D7C9CBC-80FE-4668-81E5-29EE9155408C}" srcOrd="0" destOrd="0" presId="urn:microsoft.com/office/officeart/2005/8/layout/pList1"/>
    <dgm:cxn modelId="{6777B0DF-BD5C-4CF0-ABD9-A10C9A1551E0}" type="presParOf" srcId="{F0982CF3-5F49-48D6-8830-1E62F3D27CA5}" destId="{1949E5FE-8C7D-400F-AACB-4E813597DAD2}" srcOrd="1" destOrd="0" presId="urn:microsoft.com/office/officeart/2005/8/layout/pList1"/>
    <dgm:cxn modelId="{53A44FEB-22C9-4EF8-A73F-A27935E4558D}" type="presParOf" srcId="{2D4B7F62-75DC-461A-B7E5-8E32E7EC2C67}" destId="{490B24AC-7A33-4B26-881E-E62408E28DA1}" srcOrd="1" destOrd="0" presId="urn:microsoft.com/office/officeart/2005/8/layout/pList1"/>
    <dgm:cxn modelId="{8533ED38-E53E-4CD7-AC15-2C095016E287}" type="presParOf" srcId="{2D4B7F62-75DC-461A-B7E5-8E32E7EC2C67}" destId="{DC0B5B34-C876-4FA1-9300-61E3C930CAC1}" srcOrd="2" destOrd="0" presId="urn:microsoft.com/office/officeart/2005/8/layout/pList1"/>
    <dgm:cxn modelId="{4A96F6A0-F540-4DD9-B6E3-59367CF44505}" type="presParOf" srcId="{DC0B5B34-C876-4FA1-9300-61E3C930CAC1}" destId="{A9D469B6-D4CE-4D8B-8549-37F6438EAFAD}" srcOrd="0" destOrd="0" presId="urn:microsoft.com/office/officeart/2005/8/layout/pList1"/>
    <dgm:cxn modelId="{15327A5A-AA66-4863-A5CD-84B7F09C2771}" type="presParOf" srcId="{DC0B5B34-C876-4FA1-9300-61E3C930CAC1}" destId="{5AEE6462-D5C8-4FA0-9AA3-D387F9E65136}" srcOrd="1" destOrd="0" presId="urn:microsoft.com/office/officeart/2005/8/layout/pList1"/>
    <dgm:cxn modelId="{629DA158-5D6B-4EB6-B5EE-D6DA57F177F6}" type="presParOf" srcId="{2D4B7F62-75DC-461A-B7E5-8E32E7EC2C67}" destId="{714FAC11-2D3D-4AC0-A1C7-22BEDD1158DE}" srcOrd="3" destOrd="0" presId="urn:microsoft.com/office/officeart/2005/8/layout/pList1"/>
    <dgm:cxn modelId="{C0B303EE-65F9-4EDB-AC19-B4D57AD23309}" type="presParOf" srcId="{2D4B7F62-75DC-461A-B7E5-8E32E7EC2C67}" destId="{2FDB9645-8C62-4D48-A418-6A5502DCECA1}" srcOrd="4" destOrd="0" presId="urn:microsoft.com/office/officeart/2005/8/layout/pList1"/>
    <dgm:cxn modelId="{2E9B2644-D403-41C0-AAD2-FB6AE70A99D7}" type="presParOf" srcId="{2FDB9645-8C62-4D48-A418-6A5502DCECA1}" destId="{F486D5FB-026C-4C4B-ABB1-4692CBD6C5D6}" srcOrd="0" destOrd="0" presId="urn:microsoft.com/office/officeart/2005/8/layout/pList1"/>
    <dgm:cxn modelId="{E17A6D4F-E1E5-4EE7-A187-C53F6CE983E9}" type="presParOf" srcId="{2FDB9645-8C62-4D48-A418-6A5502DCECA1}" destId="{A16C0F4D-39D9-43C3-B156-835E258A95A5}" srcOrd="1" destOrd="0" presId="urn:microsoft.com/office/officeart/2005/8/layout/pList1"/>
    <dgm:cxn modelId="{BAB350A8-E8D4-41C3-ABB0-9AAFE00EC852}" type="presParOf" srcId="{2D4B7F62-75DC-461A-B7E5-8E32E7EC2C67}" destId="{71E2E414-B76C-4199-84B7-21533570261F}" srcOrd="5" destOrd="0" presId="urn:microsoft.com/office/officeart/2005/8/layout/pList1"/>
    <dgm:cxn modelId="{D3D28AE1-C741-4974-A30E-93342A740F5F}" type="presParOf" srcId="{2D4B7F62-75DC-461A-B7E5-8E32E7EC2C67}" destId="{59071950-CE4B-4411-9BAC-091C474CBB0F}" srcOrd="6" destOrd="0" presId="urn:microsoft.com/office/officeart/2005/8/layout/pList1"/>
    <dgm:cxn modelId="{44F2ACAA-79E2-4E90-85A3-1B2D7CF93D4C}" type="presParOf" srcId="{59071950-CE4B-4411-9BAC-091C474CBB0F}" destId="{42D2F587-64AD-4917-812B-192609C82292}" srcOrd="0" destOrd="0" presId="urn:microsoft.com/office/officeart/2005/8/layout/pList1"/>
    <dgm:cxn modelId="{BCD8604F-D20E-4CA2-8E79-BF7DEF26584F}" type="presParOf" srcId="{59071950-CE4B-4411-9BAC-091C474CBB0F}" destId="{545237CB-9C6C-4438-82D9-CECA09844B82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C9CBC-80FE-4668-81E5-29EE9155408C}">
      <dsp:nvSpPr>
        <dsp:cNvPr id="0" name=""/>
        <dsp:cNvSpPr/>
      </dsp:nvSpPr>
      <dsp:spPr>
        <a:xfrm>
          <a:off x="4687" y="476723"/>
          <a:ext cx="2230591" cy="1536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49E5FE-8C7D-400F-AACB-4E813597DAD2}">
      <dsp:nvSpPr>
        <dsp:cNvPr id="0" name=""/>
        <dsp:cNvSpPr/>
      </dsp:nvSpPr>
      <dsp:spPr>
        <a:xfrm>
          <a:off x="4687" y="2013601"/>
          <a:ext cx="2230591" cy="827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91592" rIns="291592" bIns="0" numCol="1" spcCol="1270" anchor="t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100" kern="1200" dirty="0"/>
        </a:p>
      </dsp:txBody>
      <dsp:txXfrm>
        <a:off x="4687" y="2013601"/>
        <a:ext cx="2230591" cy="827549"/>
      </dsp:txXfrm>
    </dsp:sp>
    <dsp:sp modelId="{A9D469B6-D4CE-4D8B-8549-37F6438EAFAD}">
      <dsp:nvSpPr>
        <dsp:cNvPr id="0" name=""/>
        <dsp:cNvSpPr/>
      </dsp:nvSpPr>
      <dsp:spPr>
        <a:xfrm>
          <a:off x="2458431" y="173983"/>
          <a:ext cx="2230591" cy="1536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EE6462-D5C8-4FA0-9AA3-D387F9E65136}">
      <dsp:nvSpPr>
        <dsp:cNvPr id="0" name=""/>
        <dsp:cNvSpPr/>
      </dsp:nvSpPr>
      <dsp:spPr>
        <a:xfrm>
          <a:off x="2458431" y="1105380"/>
          <a:ext cx="2230591" cy="2038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0" numCol="1" spcCol="1270" anchor="t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2458431" y="1105380"/>
        <a:ext cx="2230591" cy="2038510"/>
      </dsp:txXfrm>
    </dsp:sp>
    <dsp:sp modelId="{F486D5FB-026C-4C4B-ABB1-4692CBD6C5D6}">
      <dsp:nvSpPr>
        <dsp:cNvPr id="0" name=""/>
        <dsp:cNvSpPr/>
      </dsp:nvSpPr>
      <dsp:spPr>
        <a:xfrm>
          <a:off x="4912176" y="476723"/>
          <a:ext cx="2230591" cy="1536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6C0F4D-39D9-43C3-B156-835E258A95A5}">
      <dsp:nvSpPr>
        <dsp:cNvPr id="0" name=""/>
        <dsp:cNvSpPr/>
      </dsp:nvSpPr>
      <dsp:spPr>
        <a:xfrm>
          <a:off x="4912176" y="2013601"/>
          <a:ext cx="2230591" cy="827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91592" rIns="291592" bIns="0" numCol="1" spcCol="1270" anchor="t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100" kern="1200"/>
        </a:p>
      </dsp:txBody>
      <dsp:txXfrm>
        <a:off x="4912176" y="2013601"/>
        <a:ext cx="2230591" cy="827549"/>
      </dsp:txXfrm>
    </dsp:sp>
    <dsp:sp modelId="{42D2F587-64AD-4917-812B-192609C82292}">
      <dsp:nvSpPr>
        <dsp:cNvPr id="0" name=""/>
        <dsp:cNvSpPr/>
      </dsp:nvSpPr>
      <dsp:spPr>
        <a:xfrm>
          <a:off x="7365921" y="476723"/>
          <a:ext cx="2230591" cy="1536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5237CB-9C6C-4438-82D9-CECA09844B82}">
      <dsp:nvSpPr>
        <dsp:cNvPr id="0" name=""/>
        <dsp:cNvSpPr/>
      </dsp:nvSpPr>
      <dsp:spPr>
        <a:xfrm>
          <a:off x="7365921" y="2013601"/>
          <a:ext cx="2230591" cy="827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91592" rIns="291592" bIns="0" numCol="1" spcCol="1270" anchor="t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100" kern="1200"/>
        </a:p>
      </dsp:txBody>
      <dsp:txXfrm>
        <a:off x="7365921" y="2013601"/>
        <a:ext cx="2230591" cy="827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MGA URI AT PRINSIPYO 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PH" sz="4800" dirty="0"/>
              <a:t>PAGKAMAMAMAYAN</a:t>
            </a:r>
          </a:p>
        </p:txBody>
      </p:sp>
    </p:spTree>
    <p:extLst>
      <p:ext uri="{BB962C8B-B14F-4D97-AF65-F5344CB8AC3E}">
        <p14:creationId xmlns:p14="http://schemas.microsoft.com/office/powerpoint/2010/main" val="1146972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PH" dirty="0"/>
            </a:br>
            <a:endParaRPr lang="en-P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190436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9040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</TotalTime>
  <Words>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MGA URI AT PRINSIPYO NG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MGA URI AT PRINSIPYO NG</dc:title>
  <dc:creator>USER</dc:creator>
  <cp:lastModifiedBy>USER</cp:lastModifiedBy>
  <cp:revision>2</cp:revision>
  <dcterms:created xsi:type="dcterms:W3CDTF">2023-06-03T01:56:29Z</dcterms:created>
  <dcterms:modified xsi:type="dcterms:W3CDTF">2023-06-03T02:12:02Z</dcterms:modified>
</cp:coreProperties>
</file>