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1" r:id="rId13"/>
    <p:sldId id="267" r:id="rId14"/>
    <p:sldId id="268" r:id="rId15"/>
    <p:sldId id="269" r:id="rId16"/>
    <p:sldId id="271" r:id="rId17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79A"/>
    <a:srgbClr val="FFAEC4"/>
    <a:srgbClr val="D0B0B4"/>
    <a:srgbClr val="82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2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fld id="{D22E6D4D-E648-4934-9E78-480AA961B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fld id="{59B5FC6D-B295-4561-A128-46B8D735DC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2" y="373264"/>
            <a:ext cx="5077978" cy="522428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516186" y="4133543"/>
            <a:ext cx="1666875" cy="369332"/>
          </a:xfrm>
          <a:prstGeom prst="rect">
            <a:avLst/>
          </a:prstGeom>
          <a:solidFill>
            <a:srgbClr val="FD879A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itchFamily="1" charset="-122"/>
                <a:ea typeface="方正卡通简体" pitchFamily="1" charset="-122"/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</a:rPr>
              <a:t>Cute Rabbit</a:t>
            </a:r>
            <a:endParaRPr lang="en-US" altLang="zh-CN" sz="18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08285" y="2453641"/>
            <a:ext cx="3966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Cute Rabbit</a:t>
            </a:r>
            <a:endParaRPr lang="zh-CN" altLang="en-US" sz="4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35186" y="3103672"/>
            <a:ext cx="4648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Fresh </a:t>
            </a:r>
            <a:r>
              <a:rPr lang="en-US" altLang="zh-CN" sz="2800" dirty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zh-CN" sz="2800" dirty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artoon</a:t>
            </a:r>
            <a:endParaRPr lang="en-US" altLang="zh-CN" sz="2800" dirty="0">
              <a:solidFill>
                <a:srgbClr val="FD879A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Teaching Template</a:t>
            </a:r>
            <a:endParaRPr lang="zh-CN" altLang="en-US" sz="2800" dirty="0">
              <a:solidFill>
                <a:srgbClr val="FD879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0"/>
            <a:ext cx="2068286" cy="206828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2644786"/>
            <a:ext cx="4213214" cy="4213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180871" y="1899467"/>
            <a:ext cx="11716378" cy="3486778"/>
          </a:xfrm>
          <a:custGeom>
            <a:avLst/>
            <a:gdLst>
              <a:gd name="connsiteX0" fmla="*/ 0 w 11716378"/>
              <a:gd name="connsiteY0" fmla="*/ 3486778 h 3486778"/>
              <a:gd name="connsiteX1" fmla="*/ 2240782 w 11716378"/>
              <a:gd name="connsiteY1" fmla="*/ 2471894 h 3486778"/>
              <a:gd name="connsiteX2" fmla="*/ 5004079 w 11716378"/>
              <a:gd name="connsiteY2" fmla="*/ 1607736 h 3486778"/>
              <a:gd name="connsiteX3" fmla="*/ 8631534 w 11716378"/>
              <a:gd name="connsiteY3" fmla="*/ 1788606 h 3486778"/>
              <a:gd name="connsiteX4" fmla="*/ 11716378 w 11716378"/>
              <a:gd name="connsiteY4" fmla="*/ 0 h 348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w="127000" cap="rnd">
            <a:solidFill>
              <a:srgbClr val="FD879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57425" y="1899467"/>
            <a:ext cx="11716378" cy="3486778"/>
          </a:xfrm>
          <a:custGeom>
            <a:avLst/>
            <a:gdLst>
              <a:gd name="connsiteX0" fmla="*/ 0 w 11716378"/>
              <a:gd name="connsiteY0" fmla="*/ 3486778 h 3486778"/>
              <a:gd name="connsiteX1" fmla="*/ 2240782 w 11716378"/>
              <a:gd name="connsiteY1" fmla="*/ 2471894 h 3486778"/>
              <a:gd name="connsiteX2" fmla="*/ 5004079 w 11716378"/>
              <a:gd name="connsiteY2" fmla="*/ 1607736 h 3486778"/>
              <a:gd name="connsiteX3" fmla="*/ 8631534 w 11716378"/>
              <a:gd name="connsiteY3" fmla="*/ 1788606 h 3486778"/>
              <a:gd name="connsiteX4" fmla="*/ 11716378 w 11716378"/>
              <a:gd name="connsiteY4" fmla="*/ 0 h 348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312985" y="4230684"/>
            <a:ext cx="823964" cy="823964"/>
          </a:xfrm>
          <a:prstGeom prst="ellipse">
            <a:avLst/>
          </a:prstGeom>
          <a:solidFill>
            <a:srgbClr val="FD87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charset="0"/>
                <a:ea typeface="Arial" charset="0"/>
              </a:rPr>
              <a:t>1</a:t>
            </a:r>
            <a:endParaRPr lang="zh-CN" altLang="en-US" sz="4000" dirty="0">
              <a:latin typeface="Arial" charset="0"/>
              <a:ea typeface="Arial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715" y="3230874"/>
            <a:ext cx="823964" cy="823964"/>
          </a:xfrm>
          <a:prstGeom prst="ellipse">
            <a:avLst/>
          </a:prstGeom>
          <a:solidFill>
            <a:srgbClr val="FD87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charset="0"/>
                <a:ea typeface="Arial" charset="0"/>
              </a:rPr>
              <a:t>2</a:t>
            </a:r>
            <a:endParaRPr lang="zh-CN" altLang="en-US" sz="4000" dirty="0">
              <a:latin typeface="Arial" charset="0"/>
              <a:ea typeface="Arial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38777" y="3326335"/>
            <a:ext cx="823964" cy="823964"/>
          </a:xfrm>
          <a:prstGeom prst="ellipse">
            <a:avLst/>
          </a:prstGeom>
          <a:solidFill>
            <a:srgbClr val="FD87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charset="0"/>
                <a:ea typeface="Arial" charset="0"/>
              </a:rPr>
              <a:t>3</a:t>
            </a:r>
            <a:endParaRPr lang="zh-CN" altLang="en-US" sz="4000" dirty="0">
              <a:latin typeface="Arial" charset="0"/>
              <a:ea typeface="Arial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386647" y="2406910"/>
            <a:ext cx="823964" cy="823964"/>
          </a:xfrm>
          <a:prstGeom prst="ellipse">
            <a:avLst/>
          </a:prstGeom>
          <a:solidFill>
            <a:srgbClr val="FD87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charset="0"/>
                <a:ea typeface="Arial" charset="0"/>
              </a:rPr>
              <a:t>4</a:t>
            </a:r>
            <a:endParaRPr lang="zh-CN" altLang="en-US" sz="4000" dirty="0">
              <a:latin typeface="Arial" charset="0"/>
              <a:ea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644" y="3143366"/>
            <a:ext cx="3191831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3900" y="4357370"/>
            <a:ext cx="272478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6588760" y="2572385"/>
            <a:ext cx="2724785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矩形 11"/>
          <p:cNvSpPr/>
          <p:nvPr/>
        </p:nvSpPr>
        <p:spPr>
          <a:xfrm>
            <a:off x="9528175" y="3659505"/>
            <a:ext cx="2724785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3" y="802879"/>
            <a:ext cx="7126411" cy="60551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7997" y="1984929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itchFamily="18" charset="-122"/>
                <a:ea typeface="汉仪铁线黑-85简" pitchFamily="18" charset="-122"/>
              </a:defRPr>
            </a:lvl1pPr>
          </a:lstStyle>
          <a:p>
            <a:pPr algn="ctr"/>
            <a:r>
              <a:rPr lang="en-US" altLang="zh-CN" sz="6600">
                <a:ln w="12700">
                  <a:noFill/>
                </a:ln>
                <a:solidFill>
                  <a:srgbClr val="FD879A"/>
                </a:solidFill>
                <a:latin typeface="Arial" charset="0"/>
                <a:ea typeface="Arial" charset="0"/>
              </a:rPr>
              <a:t>03</a:t>
            </a:r>
            <a:endParaRPr lang="zh-CN" altLang="en-US" sz="6600" dirty="0">
              <a:ln w="12700">
                <a:noFill/>
              </a:ln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2100831" y="2990009"/>
            <a:ext cx="33498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8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2193290" y="3512185"/>
            <a:ext cx="316547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9" name="Picture 8" descr="eeb99c2874e8291c5432afe9d87ac3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05" y="2122805"/>
            <a:ext cx="47434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37551" y="1850461"/>
            <a:ext cx="10205577" cy="3940857"/>
            <a:chOff x="1105359" y="1931305"/>
            <a:chExt cx="10205577" cy="3940857"/>
          </a:xfrm>
        </p:grpSpPr>
        <p:sp>
          <p:nvSpPr>
            <p:cNvPr id="6" name="矩形: 圆角 5"/>
            <p:cNvSpPr/>
            <p:nvPr/>
          </p:nvSpPr>
          <p:spPr>
            <a:xfrm>
              <a:off x="1105359" y="1931305"/>
              <a:ext cx="10205577" cy="3940857"/>
            </a:xfrm>
            <a:prstGeom prst="roundRect">
              <a:avLst>
                <a:gd name="adj" fmla="val 7241"/>
              </a:avLst>
            </a:prstGeom>
            <a:solidFill>
              <a:srgbClr val="FD8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266824" y="2068164"/>
              <a:ext cx="9886951" cy="3642073"/>
            </a:xfrm>
            <a:prstGeom prst="roundRect">
              <a:avLst>
                <a:gd name="adj" fmla="val 72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199690" y="1993218"/>
              <a:ext cx="10030285" cy="3778932"/>
            </a:xfrm>
            <a:prstGeom prst="roundRect">
              <a:avLst>
                <a:gd name="adj" fmla="val 7241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48515" y="2915183"/>
            <a:ext cx="31897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n w="12700">
                  <a:solidFill>
                    <a:schemeClr val="bg1"/>
                  </a:solidFill>
                </a:ln>
                <a:noFill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n w="12700">
                  <a:noFill/>
                </a:ln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dirty="0">
              <a:ln w="12700">
                <a:noFill/>
              </a:ln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3764" y="3591300"/>
            <a:ext cx="8765161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94" y="4090225"/>
            <a:ext cx="1651087" cy="16510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386560" y="1872732"/>
            <a:ext cx="3100966" cy="3955559"/>
            <a:chOff x="4818532" y="1706218"/>
            <a:chExt cx="3100966" cy="3955559"/>
          </a:xfrm>
        </p:grpSpPr>
        <p:grpSp>
          <p:nvGrpSpPr>
            <p:cNvPr id="6" name="组合 5"/>
            <p:cNvGrpSpPr/>
            <p:nvPr/>
          </p:nvGrpSpPr>
          <p:grpSpPr>
            <a:xfrm>
              <a:off x="4818532" y="1706218"/>
              <a:ext cx="3100966" cy="3955559"/>
              <a:chOff x="795588" y="1428542"/>
              <a:chExt cx="3249501" cy="4227008"/>
            </a:xfrm>
          </p:grpSpPr>
          <p:sp>
            <p:nvSpPr>
              <p:cNvPr id="8" name="矩形 7"/>
              <p:cNvSpPr/>
              <p:nvPr/>
            </p:nvSpPr>
            <p:spPr>
              <a:xfrm rot="223891">
                <a:off x="815738" y="1428542"/>
                <a:ext cx="3229351" cy="4187687"/>
              </a:xfrm>
              <a:prstGeom prst="rect">
                <a:avLst/>
              </a:prstGeom>
              <a:solidFill>
                <a:srgbClr val="FD879A"/>
              </a:solidFill>
              <a:ln w="19050">
                <a:noFill/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95588" y="1467863"/>
                <a:ext cx="3229351" cy="418768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olid"/>
                <a:round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4874261" y="1822174"/>
              <a:ext cx="2975222" cy="3780271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rgbClr val="FD879A"/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0800" y="1909528"/>
            <a:ext cx="3100966" cy="3955559"/>
            <a:chOff x="4818532" y="1706218"/>
            <a:chExt cx="3100966" cy="3955559"/>
          </a:xfrm>
        </p:grpSpPr>
        <p:grpSp>
          <p:nvGrpSpPr>
            <p:cNvPr id="13" name="组合 12"/>
            <p:cNvGrpSpPr/>
            <p:nvPr/>
          </p:nvGrpSpPr>
          <p:grpSpPr>
            <a:xfrm>
              <a:off x="4818532" y="1706218"/>
              <a:ext cx="3100966" cy="3955559"/>
              <a:chOff x="795588" y="1428542"/>
              <a:chExt cx="3249501" cy="4227008"/>
            </a:xfrm>
          </p:grpSpPr>
          <p:sp>
            <p:nvSpPr>
              <p:cNvPr id="15" name="矩形 14"/>
              <p:cNvSpPr/>
              <p:nvPr/>
            </p:nvSpPr>
            <p:spPr>
              <a:xfrm rot="223891">
                <a:off x="815738" y="1428542"/>
                <a:ext cx="3229351" cy="4187687"/>
              </a:xfrm>
              <a:prstGeom prst="rect">
                <a:avLst/>
              </a:prstGeom>
              <a:solidFill>
                <a:srgbClr val="FD879A"/>
              </a:solidFill>
              <a:ln w="19050">
                <a:noFill/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5588" y="1467863"/>
                <a:ext cx="3229351" cy="418768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olid"/>
                <a:round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874261" y="1822174"/>
              <a:ext cx="2975222" cy="3780271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rgbClr val="FD879A"/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7290753" y="4179115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95" y="1988872"/>
            <a:ext cx="2360841" cy="2360841"/>
          </a:xfrm>
          <a:prstGeom prst="rect">
            <a:avLst/>
          </a:prstGeom>
        </p:spPr>
      </p:pic>
      <p:sp>
        <p:nvSpPr>
          <p:cNvPr id="3" name="矩形 18"/>
          <p:cNvSpPr/>
          <p:nvPr/>
        </p:nvSpPr>
        <p:spPr>
          <a:xfrm>
            <a:off x="6743065" y="4470400"/>
            <a:ext cx="2535555" cy="929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3209608" y="4299765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2109522"/>
            <a:ext cx="2360841" cy="2360841"/>
          </a:xfrm>
          <a:prstGeom prst="rect">
            <a:avLst/>
          </a:prstGeom>
        </p:spPr>
      </p:pic>
      <p:sp>
        <p:nvSpPr>
          <p:cNvPr id="23" name="矩形 18"/>
          <p:cNvSpPr/>
          <p:nvPr/>
        </p:nvSpPr>
        <p:spPr>
          <a:xfrm>
            <a:off x="2661920" y="4591050"/>
            <a:ext cx="2535555" cy="929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sp>
        <p:nvSpPr>
          <p:cNvPr id="5" name="big-heart_77483"/>
          <p:cNvSpPr>
            <a14:cpLocks xmlns:a14="http://schemas.microsoft.com/office/drawing/2010/main" noChangeAspect="1"/>
          </p:cNvSpPr>
          <p:nvPr/>
        </p:nvSpPr>
        <p:spPr bwMode="auto">
          <a:xfrm>
            <a:off x="5230825" y="1799617"/>
            <a:ext cx="1730349" cy="2703455"/>
          </a:xfrm>
          <a:custGeom>
            <a:avLst/>
            <a:gdLst>
              <a:gd name="connsiteX0" fmla="*/ 162214 w 380114"/>
              <a:gd name="connsiteY0" fmla="*/ 543113 h 593879"/>
              <a:gd name="connsiteX1" fmla="*/ 167057 w 380114"/>
              <a:gd name="connsiteY1" fmla="*/ 553589 h 593879"/>
              <a:gd name="connsiteX2" fmla="*/ 191268 w 380114"/>
              <a:gd name="connsiteY2" fmla="*/ 561647 h 593879"/>
              <a:gd name="connsiteX3" fmla="*/ 213058 w 380114"/>
              <a:gd name="connsiteY3" fmla="*/ 554395 h 593879"/>
              <a:gd name="connsiteX4" fmla="*/ 217900 w 380114"/>
              <a:gd name="connsiteY4" fmla="*/ 543113 h 593879"/>
              <a:gd name="connsiteX5" fmla="*/ 200952 w 380114"/>
              <a:gd name="connsiteY5" fmla="*/ 545531 h 593879"/>
              <a:gd name="connsiteX6" fmla="*/ 190461 w 380114"/>
              <a:gd name="connsiteY6" fmla="*/ 545531 h 593879"/>
              <a:gd name="connsiteX7" fmla="*/ 189654 w 380114"/>
              <a:gd name="connsiteY7" fmla="*/ 545531 h 593879"/>
              <a:gd name="connsiteX8" fmla="*/ 178355 w 380114"/>
              <a:gd name="connsiteY8" fmla="*/ 545531 h 593879"/>
              <a:gd name="connsiteX9" fmla="*/ 162214 w 380114"/>
              <a:gd name="connsiteY9" fmla="*/ 543113 h 593879"/>
              <a:gd name="connsiteX10" fmla="*/ 119442 w 380114"/>
              <a:gd name="connsiteY10" fmla="*/ 435941 h 593879"/>
              <a:gd name="connsiteX11" fmla="*/ 123477 w 380114"/>
              <a:gd name="connsiteY11" fmla="*/ 444805 h 593879"/>
              <a:gd name="connsiteX12" fmla="*/ 118635 w 380114"/>
              <a:gd name="connsiteY12" fmla="*/ 460921 h 593879"/>
              <a:gd name="connsiteX13" fmla="*/ 118635 w 380114"/>
              <a:gd name="connsiteY13" fmla="*/ 464144 h 593879"/>
              <a:gd name="connsiteX14" fmla="*/ 126705 w 380114"/>
              <a:gd name="connsiteY14" fmla="*/ 476231 h 593879"/>
              <a:gd name="connsiteX15" fmla="*/ 121056 w 380114"/>
              <a:gd name="connsiteY15" fmla="*/ 492347 h 593879"/>
              <a:gd name="connsiteX16" fmla="*/ 120249 w 380114"/>
              <a:gd name="connsiteY16" fmla="*/ 495571 h 593879"/>
              <a:gd name="connsiteX17" fmla="*/ 180776 w 380114"/>
              <a:gd name="connsiteY17" fmla="*/ 513298 h 593879"/>
              <a:gd name="connsiteX18" fmla="*/ 189654 w 380114"/>
              <a:gd name="connsiteY18" fmla="*/ 513298 h 593879"/>
              <a:gd name="connsiteX19" fmla="*/ 198531 w 380114"/>
              <a:gd name="connsiteY19" fmla="*/ 513298 h 593879"/>
              <a:gd name="connsiteX20" fmla="*/ 259866 w 380114"/>
              <a:gd name="connsiteY20" fmla="*/ 495571 h 593879"/>
              <a:gd name="connsiteX21" fmla="*/ 259866 w 380114"/>
              <a:gd name="connsiteY21" fmla="*/ 493153 h 593879"/>
              <a:gd name="connsiteX22" fmla="*/ 253410 w 380114"/>
              <a:gd name="connsiteY22" fmla="*/ 476231 h 593879"/>
              <a:gd name="connsiteX23" fmla="*/ 261480 w 380114"/>
              <a:gd name="connsiteY23" fmla="*/ 464144 h 593879"/>
              <a:gd name="connsiteX24" fmla="*/ 262287 w 380114"/>
              <a:gd name="connsiteY24" fmla="*/ 463338 h 593879"/>
              <a:gd name="connsiteX25" fmla="*/ 261480 w 380114"/>
              <a:gd name="connsiteY25" fmla="*/ 460921 h 593879"/>
              <a:gd name="connsiteX26" fmla="*/ 255831 w 380114"/>
              <a:gd name="connsiteY26" fmla="*/ 444805 h 593879"/>
              <a:gd name="connsiteX27" fmla="*/ 260673 w 380114"/>
              <a:gd name="connsiteY27" fmla="*/ 435941 h 593879"/>
              <a:gd name="connsiteX28" fmla="*/ 248567 w 380114"/>
              <a:gd name="connsiteY28" fmla="*/ 440776 h 593879"/>
              <a:gd name="connsiteX29" fmla="*/ 242918 w 380114"/>
              <a:gd name="connsiteY29" fmla="*/ 443193 h 593879"/>
              <a:gd name="connsiteX30" fmla="*/ 233234 w 380114"/>
              <a:gd name="connsiteY30" fmla="*/ 445611 h 593879"/>
              <a:gd name="connsiteX31" fmla="*/ 228391 w 380114"/>
              <a:gd name="connsiteY31" fmla="*/ 447222 h 593879"/>
              <a:gd name="connsiteX32" fmla="*/ 193689 w 380114"/>
              <a:gd name="connsiteY32" fmla="*/ 451251 h 593879"/>
              <a:gd name="connsiteX33" fmla="*/ 186426 w 380114"/>
              <a:gd name="connsiteY33" fmla="*/ 451251 h 593879"/>
              <a:gd name="connsiteX34" fmla="*/ 119442 w 380114"/>
              <a:gd name="connsiteY34" fmla="*/ 435941 h 593879"/>
              <a:gd name="connsiteX35" fmla="*/ 113738 w 380114"/>
              <a:gd name="connsiteY35" fmla="*/ 231313 h 593879"/>
              <a:gd name="connsiteX36" fmla="*/ 119386 w 380114"/>
              <a:gd name="connsiteY36" fmla="*/ 231313 h 593879"/>
              <a:gd name="connsiteX37" fmla="*/ 259791 w 380114"/>
              <a:gd name="connsiteY37" fmla="*/ 231313 h 593879"/>
              <a:gd name="connsiteX38" fmla="*/ 266247 w 380114"/>
              <a:gd name="connsiteY38" fmla="*/ 231313 h 593879"/>
              <a:gd name="connsiteX39" fmla="*/ 268667 w 380114"/>
              <a:gd name="connsiteY39" fmla="*/ 236953 h 593879"/>
              <a:gd name="connsiteX40" fmla="*/ 240425 w 380114"/>
              <a:gd name="connsiteY40" fmla="*/ 386032 h 593879"/>
              <a:gd name="connsiteX41" fmla="*/ 235583 w 380114"/>
              <a:gd name="connsiteY41" fmla="*/ 390061 h 593879"/>
              <a:gd name="connsiteX42" fmla="*/ 233970 w 380114"/>
              <a:gd name="connsiteY42" fmla="*/ 390061 h 593879"/>
              <a:gd name="connsiteX43" fmla="*/ 229935 w 380114"/>
              <a:gd name="connsiteY43" fmla="*/ 383615 h 593879"/>
              <a:gd name="connsiteX44" fmla="*/ 255757 w 380114"/>
              <a:gd name="connsiteY44" fmla="*/ 248235 h 593879"/>
              <a:gd name="connsiteX45" fmla="*/ 123421 w 380114"/>
              <a:gd name="connsiteY45" fmla="*/ 247429 h 593879"/>
              <a:gd name="connsiteX46" fmla="*/ 143594 w 380114"/>
              <a:gd name="connsiteY46" fmla="*/ 384420 h 593879"/>
              <a:gd name="connsiteX47" fmla="*/ 138753 w 380114"/>
              <a:gd name="connsiteY47" fmla="*/ 390061 h 593879"/>
              <a:gd name="connsiteX48" fmla="*/ 133104 w 380114"/>
              <a:gd name="connsiteY48" fmla="*/ 386032 h 593879"/>
              <a:gd name="connsiteX49" fmla="*/ 111317 w 380114"/>
              <a:gd name="connsiteY49" fmla="*/ 236953 h 593879"/>
              <a:gd name="connsiteX50" fmla="*/ 113738 w 380114"/>
              <a:gd name="connsiteY50" fmla="*/ 231313 h 593879"/>
              <a:gd name="connsiteX51" fmla="*/ 189654 w 380114"/>
              <a:gd name="connsiteY51" fmla="*/ 32232 h 593879"/>
              <a:gd name="connsiteX52" fmla="*/ 32281 w 380114"/>
              <a:gd name="connsiteY52" fmla="*/ 190170 h 593879"/>
              <a:gd name="connsiteX53" fmla="*/ 78282 w 380114"/>
              <a:gd name="connsiteY53" fmla="*/ 301371 h 593879"/>
              <a:gd name="connsiteX54" fmla="*/ 91195 w 380114"/>
              <a:gd name="connsiteY54" fmla="*/ 330380 h 593879"/>
              <a:gd name="connsiteX55" fmla="*/ 190461 w 380114"/>
              <a:gd name="connsiteY55" fmla="*/ 418213 h 593879"/>
              <a:gd name="connsiteX56" fmla="*/ 191268 w 380114"/>
              <a:gd name="connsiteY56" fmla="*/ 418213 h 593879"/>
              <a:gd name="connsiteX57" fmla="*/ 230006 w 380114"/>
              <a:gd name="connsiteY57" fmla="*/ 413378 h 593879"/>
              <a:gd name="connsiteX58" fmla="*/ 231620 w 380114"/>
              <a:gd name="connsiteY58" fmla="*/ 412573 h 593879"/>
              <a:gd name="connsiteX59" fmla="*/ 288919 w 380114"/>
              <a:gd name="connsiteY59" fmla="*/ 330380 h 593879"/>
              <a:gd name="connsiteX60" fmla="*/ 301832 w 380114"/>
              <a:gd name="connsiteY60" fmla="*/ 301371 h 593879"/>
              <a:gd name="connsiteX61" fmla="*/ 347833 w 380114"/>
              <a:gd name="connsiteY61" fmla="*/ 190170 h 593879"/>
              <a:gd name="connsiteX62" fmla="*/ 189654 w 380114"/>
              <a:gd name="connsiteY62" fmla="*/ 32232 h 593879"/>
              <a:gd name="connsiteX63" fmla="*/ 189654 w 380114"/>
              <a:gd name="connsiteY63" fmla="*/ 0 h 593879"/>
              <a:gd name="connsiteX64" fmla="*/ 380114 w 380114"/>
              <a:gd name="connsiteY64" fmla="*/ 190170 h 593879"/>
              <a:gd name="connsiteX65" fmla="*/ 324429 w 380114"/>
              <a:gd name="connsiteY65" fmla="*/ 324740 h 593879"/>
              <a:gd name="connsiteX66" fmla="*/ 321201 w 380114"/>
              <a:gd name="connsiteY66" fmla="*/ 331992 h 593879"/>
              <a:gd name="connsiteX67" fmla="*/ 290533 w 380114"/>
              <a:gd name="connsiteY67" fmla="*/ 412573 h 593879"/>
              <a:gd name="connsiteX68" fmla="*/ 293761 w 380114"/>
              <a:gd name="connsiteY68" fmla="*/ 418213 h 593879"/>
              <a:gd name="connsiteX69" fmla="*/ 292147 w 380114"/>
              <a:gd name="connsiteY69" fmla="*/ 449640 h 593879"/>
              <a:gd name="connsiteX70" fmla="*/ 289726 w 380114"/>
              <a:gd name="connsiteY70" fmla="*/ 480260 h 593879"/>
              <a:gd name="connsiteX71" fmla="*/ 277621 w 380114"/>
              <a:gd name="connsiteY71" fmla="*/ 522162 h 593879"/>
              <a:gd name="connsiteX72" fmla="*/ 250181 w 380114"/>
              <a:gd name="connsiteY72" fmla="*/ 535055 h 593879"/>
              <a:gd name="connsiteX73" fmla="*/ 237269 w 380114"/>
              <a:gd name="connsiteY73" fmla="*/ 576151 h 593879"/>
              <a:gd name="connsiteX74" fmla="*/ 192075 w 380114"/>
              <a:gd name="connsiteY74" fmla="*/ 593879 h 593879"/>
              <a:gd name="connsiteX75" fmla="*/ 190461 w 380114"/>
              <a:gd name="connsiteY75" fmla="*/ 593879 h 593879"/>
              <a:gd name="connsiteX76" fmla="*/ 143653 w 380114"/>
              <a:gd name="connsiteY76" fmla="*/ 575345 h 593879"/>
              <a:gd name="connsiteX77" fmla="*/ 129126 w 380114"/>
              <a:gd name="connsiteY77" fmla="*/ 535055 h 593879"/>
              <a:gd name="connsiteX78" fmla="*/ 101686 w 380114"/>
              <a:gd name="connsiteY78" fmla="*/ 522162 h 593879"/>
              <a:gd name="connsiteX79" fmla="*/ 90388 w 380114"/>
              <a:gd name="connsiteY79" fmla="*/ 481066 h 593879"/>
              <a:gd name="connsiteX80" fmla="*/ 90388 w 380114"/>
              <a:gd name="connsiteY80" fmla="*/ 480260 h 593879"/>
              <a:gd name="connsiteX81" fmla="*/ 87967 w 380114"/>
              <a:gd name="connsiteY81" fmla="*/ 449640 h 593879"/>
              <a:gd name="connsiteX82" fmla="*/ 85546 w 380114"/>
              <a:gd name="connsiteY82" fmla="*/ 418213 h 593879"/>
              <a:gd name="connsiteX83" fmla="*/ 89581 w 380114"/>
              <a:gd name="connsiteY83" fmla="*/ 411767 h 593879"/>
              <a:gd name="connsiteX84" fmla="*/ 58913 w 380114"/>
              <a:gd name="connsiteY84" fmla="*/ 331992 h 593879"/>
              <a:gd name="connsiteX85" fmla="*/ 55685 w 380114"/>
              <a:gd name="connsiteY85" fmla="*/ 324740 h 593879"/>
              <a:gd name="connsiteX86" fmla="*/ 0 w 380114"/>
              <a:gd name="connsiteY86" fmla="*/ 190170 h 593879"/>
              <a:gd name="connsiteX87" fmla="*/ 189654 w 380114"/>
              <a:gd name="connsiteY87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80114" h="593879">
                <a:moveTo>
                  <a:pt x="162214" y="543113"/>
                </a:moveTo>
                <a:cubicBezTo>
                  <a:pt x="163022" y="546336"/>
                  <a:pt x="164636" y="550365"/>
                  <a:pt x="167057" y="553589"/>
                </a:cubicBezTo>
                <a:cubicBezTo>
                  <a:pt x="171899" y="558424"/>
                  <a:pt x="179969" y="561647"/>
                  <a:pt x="191268" y="561647"/>
                </a:cubicBezTo>
                <a:cubicBezTo>
                  <a:pt x="200952" y="561647"/>
                  <a:pt x="209023" y="559229"/>
                  <a:pt x="213058" y="554395"/>
                </a:cubicBezTo>
                <a:cubicBezTo>
                  <a:pt x="216286" y="551171"/>
                  <a:pt x="217900" y="546336"/>
                  <a:pt x="217900" y="543113"/>
                </a:cubicBezTo>
                <a:cubicBezTo>
                  <a:pt x="213058" y="543919"/>
                  <a:pt x="207409" y="544725"/>
                  <a:pt x="200952" y="545531"/>
                </a:cubicBezTo>
                <a:cubicBezTo>
                  <a:pt x="196110" y="545531"/>
                  <a:pt x="191268" y="545531"/>
                  <a:pt x="190461" y="545531"/>
                </a:cubicBezTo>
                <a:lnTo>
                  <a:pt x="189654" y="545531"/>
                </a:lnTo>
                <a:cubicBezTo>
                  <a:pt x="188847" y="545531"/>
                  <a:pt x="184004" y="545531"/>
                  <a:pt x="178355" y="545531"/>
                </a:cubicBezTo>
                <a:cubicBezTo>
                  <a:pt x="172706" y="544725"/>
                  <a:pt x="167057" y="543919"/>
                  <a:pt x="162214" y="543113"/>
                </a:cubicBezTo>
                <a:close/>
                <a:moveTo>
                  <a:pt x="119442" y="435941"/>
                </a:moveTo>
                <a:cubicBezTo>
                  <a:pt x="121863" y="438358"/>
                  <a:pt x="123477" y="441582"/>
                  <a:pt x="123477" y="444805"/>
                </a:cubicBezTo>
                <a:cubicBezTo>
                  <a:pt x="125091" y="452863"/>
                  <a:pt x="121056" y="457698"/>
                  <a:pt x="118635" y="460921"/>
                </a:cubicBezTo>
                <a:cubicBezTo>
                  <a:pt x="117828" y="462533"/>
                  <a:pt x="117828" y="463338"/>
                  <a:pt x="118635" y="464144"/>
                </a:cubicBezTo>
                <a:cubicBezTo>
                  <a:pt x="122670" y="466562"/>
                  <a:pt x="125898" y="471397"/>
                  <a:pt x="126705" y="476231"/>
                </a:cubicBezTo>
                <a:cubicBezTo>
                  <a:pt x="128319" y="484289"/>
                  <a:pt x="123477" y="489124"/>
                  <a:pt x="121056" y="492347"/>
                </a:cubicBezTo>
                <a:cubicBezTo>
                  <a:pt x="119442" y="493959"/>
                  <a:pt x="120249" y="495571"/>
                  <a:pt x="120249" y="495571"/>
                </a:cubicBezTo>
                <a:cubicBezTo>
                  <a:pt x="120249" y="495571"/>
                  <a:pt x="144460" y="510075"/>
                  <a:pt x="180776" y="513298"/>
                </a:cubicBezTo>
                <a:cubicBezTo>
                  <a:pt x="185619" y="513298"/>
                  <a:pt x="188847" y="513298"/>
                  <a:pt x="189654" y="513298"/>
                </a:cubicBezTo>
                <a:cubicBezTo>
                  <a:pt x="191268" y="513298"/>
                  <a:pt x="194496" y="513298"/>
                  <a:pt x="198531" y="513298"/>
                </a:cubicBezTo>
                <a:cubicBezTo>
                  <a:pt x="236462" y="510075"/>
                  <a:pt x="259866" y="495571"/>
                  <a:pt x="259866" y="495571"/>
                </a:cubicBezTo>
                <a:cubicBezTo>
                  <a:pt x="259866" y="495571"/>
                  <a:pt x="259866" y="493959"/>
                  <a:pt x="259866" y="493153"/>
                </a:cubicBezTo>
                <a:cubicBezTo>
                  <a:pt x="256638" y="489124"/>
                  <a:pt x="251796" y="484289"/>
                  <a:pt x="253410" y="476231"/>
                </a:cubicBezTo>
                <a:cubicBezTo>
                  <a:pt x="254217" y="471397"/>
                  <a:pt x="257445" y="466562"/>
                  <a:pt x="261480" y="464144"/>
                </a:cubicBezTo>
                <a:lnTo>
                  <a:pt x="262287" y="463338"/>
                </a:lnTo>
                <a:cubicBezTo>
                  <a:pt x="262287" y="463338"/>
                  <a:pt x="262287" y="462533"/>
                  <a:pt x="261480" y="460921"/>
                </a:cubicBezTo>
                <a:cubicBezTo>
                  <a:pt x="259059" y="457698"/>
                  <a:pt x="255024" y="452057"/>
                  <a:pt x="255831" y="444805"/>
                </a:cubicBezTo>
                <a:cubicBezTo>
                  <a:pt x="256638" y="441582"/>
                  <a:pt x="258252" y="438358"/>
                  <a:pt x="260673" y="435941"/>
                </a:cubicBezTo>
                <a:cubicBezTo>
                  <a:pt x="257445" y="437553"/>
                  <a:pt x="253410" y="439164"/>
                  <a:pt x="248567" y="440776"/>
                </a:cubicBezTo>
                <a:cubicBezTo>
                  <a:pt x="246953" y="441582"/>
                  <a:pt x="244532" y="442387"/>
                  <a:pt x="242918" y="443193"/>
                </a:cubicBezTo>
                <a:cubicBezTo>
                  <a:pt x="239690" y="443999"/>
                  <a:pt x="236462" y="444805"/>
                  <a:pt x="233234" y="445611"/>
                </a:cubicBezTo>
                <a:cubicBezTo>
                  <a:pt x="231620" y="446417"/>
                  <a:pt x="230006" y="446417"/>
                  <a:pt x="228391" y="447222"/>
                </a:cubicBezTo>
                <a:cubicBezTo>
                  <a:pt x="217900" y="448834"/>
                  <a:pt x="206601" y="451251"/>
                  <a:pt x="193689" y="451251"/>
                </a:cubicBezTo>
                <a:lnTo>
                  <a:pt x="186426" y="451251"/>
                </a:lnTo>
                <a:cubicBezTo>
                  <a:pt x="155758" y="450446"/>
                  <a:pt x="131547" y="442387"/>
                  <a:pt x="119442" y="435941"/>
                </a:cubicBezTo>
                <a:close/>
                <a:moveTo>
                  <a:pt x="113738" y="231313"/>
                </a:moveTo>
                <a:cubicBezTo>
                  <a:pt x="115352" y="230507"/>
                  <a:pt x="117773" y="230507"/>
                  <a:pt x="119386" y="231313"/>
                </a:cubicBezTo>
                <a:cubicBezTo>
                  <a:pt x="122614" y="233730"/>
                  <a:pt x="191203" y="288527"/>
                  <a:pt x="259791" y="231313"/>
                </a:cubicBezTo>
                <a:cubicBezTo>
                  <a:pt x="261405" y="230507"/>
                  <a:pt x="264633" y="229701"/>
                  <a:pt x="266247" y="231313"/>
                </a:cubicBezTo>
                <a:cubicBezTo>
                  <a:pt x="267860" y="232118"/>
                  <a:pt x="269474" y="234536"/>
                  <a:pt x="268667" y="236953"/>
                </a:cubicBezTo>
                <a:lnTo>
                  <a:pt x="240425" y="386032"/>
                </a:lnTo>
                <a:cubicBezTo>
                  <a:pt x="240425" y="388450"/>
                  <a:pt x="238004" y="390061"/>
                  <a:pt x="235583" y="390061"/>
                </a:cubicBezTo>
                <a:cubicBezTo>
                  <a:pt x="234777" y="390061"/>
                  <a:pt x="234777" y="390061"/>
                  <a:pt x="233970" y="390061"/>
                </a:cubicBezTo>
                <a:cubicBezTo>
                  <a:pt x="231549" y="389255"/>
                  <a:pt x="229128" y="386838"/>
                  <a:pt x="229935" y="383615"/>
                </a:cubicBezTo>
                <a:lnTo>
                  <a:pt x="255757" y="248235"/>
                </a:lnTo>
                <a:cubicBezTo>
                  <a:pt x="200079" y="285303"/>
                  <a:pt x="146015" y="260323"/>
                  <a:pt x="123421" y="247429"/>
                </a:cubicBezTo>
                <a:lnTo>
                  <a:pt x="143594" y="384420"/>
                </a:lnTo>
                <a:cubicBezTo>
                  <a:pt x="144401" y="386838"/>
                  <a:pt x="141980" y="390061"/>
                  <a:pt x="138753" y="390061"/>
                </a:cubicBezTo>
                <a:cubicBezTo>
                  <a:pt x="136332" y="390867"/>
                  <a:pt x="133104" y="388450"/>
                  <a:pt x="133104" y="386032"/>
                </a:cubicBezTo>
                <a:lnTo>
                  <a:pt x="111317" y="236953"/>
                </a:lnTo>
                <a:cubicBezTo>
                  <a:pt x="110510" y="234536"/>
                  <a:pt x="112124" y="232118"/>
                  <a:pt x="113738" y="231313"/>
                </a:cubicBezTo>
                <a:close/>
                <a:moveTo>
                  <a:pt x="189654" y="32232"/>
                </a:moveTo>
                <a:cubicBezTo>
                  <a:pt x="102493" y="32232"/>
                  <a:pt x="32281" y="103143"/>
                  <a:pt x="32281" y="190170"/>
                </a:cubicBezTo>
                <a:cubicBezTo>
                  <a:pt x="32281" y="232072"/>
                  <a:pt x="48422" y="271557"/>
                  <a:pt x="78282" y="301371"/>
                </a:cubicBezTo>
                <a:cubicBezTo>
                  <a:pt x="85546" y="308624"/>
                  <a:pt x="90388" y="320711"/>
                  <a:pt x="91195" y="330380"/>
                </a:cubicBezTo>
                <a:cubicBezTo>
                  <a:pt x="92002" y="363419"/>
                  <a:pt x="106529" y="417407"/>
                  <a:pt x="190461" y="418213"/>
                </a:cubicBezTo>
                <a:lnTo>
                  <a:pt x="191268" y="418213"/>
                </a:lnTo>
                <a:cubicBezTo>
                  <a:pt x="206601" y="418213"/>
                  <a:pt x="219514" y="416602"/>
                  <a:pt x="230006" y="413378"/>
                </a:cubicBezTo>
                <a:cubicBezTo>
                  <a:pt x="230813" y="413378"/>
                  <a:pt x="230813" y="412573"/>
                  <a:pt x="231620" y="412573"/>
                </a:cubicBezTo>
                <a:cubicBezTo>
                  <a:pt x="278428" y="398068"/>
                  <a:pt x="288112" y="356972"/>
                  <a:pt x="288919" y="330380"/>
                </a:cubicBezTo>
                <a:cubicBezTo>
                  <a:pt x="289726" y="320711"/>
                  <a:pt x="294568" y="308624"/>
                  <a:pt x="301832" y="301371"/>
                </a:cubicBezTo>
                <a:cubicBezTo>
                  <a:pt x="331692" y="271557"/>
                  <a:pt x="347833" y="232072"/>
                  <a:pt x="347833" y="190170"/>
                </a:cubicBezTo>
                <a:cubicBezTo>
                  <a:pt x="347833" y="103143"/>
                  <a:pt x="276814" y="32232"/>
                  <a:pt x="189654" y="32232"/>
                </a:cubicBezTo>
                <a:close/>
                <a:moveTo>
                  <a:pt x="189654" y="0"/>
                </a:moveTo>
                <a:cubicBezTo>
                  <a:pt x="294568" y="0"/>
                  <a:pt x="380114" y="85415"/>
                  <a:pt x="380114" y="190170"/>
                </a:cubicBezTo>
                <a:cubicBezTo>
                  <a:pt x="380114" y="240936"/>
                  <a:pt x="360745" y="288479"/>
                  <a:pt x="324429" y="324740"/>
                </a:cubicBezTo>
                <a:cubicBezTo>
                  <a:pt x="322815" y="325546"/>
                  <a:pt x="321201" y="329575"/>
                  <a:pt x="321201" y="331992"/>
                </a:cubicBezTo>
                <a:cubicBezTo>
                  <a:pt x="320394" y="348108"/>
                  <a:pt x="316358" y="384369"/>
                  <a:pt x="290533" y="412573"/>
                </a:cubicBezTo>
                <a:cubicBezTo>
                  <a:pt x="292147" y="414184"/>
                  <a:pt x="292954" y="416602"/>
                  <a:pt x="293761" y="418213"/>
                </a:cubicBezTo>
                <a:cubicBezTo>
                  <a:pt x="298604" y="428689"/>
                  <a:pt x="296990" y="440776"/>
                  <a:pt x="292147" y="449640"/>
                </a:cubicBezTo>
                <a:cubicBezTo>
                  <a:pt x="296182" y="460115"/>
                  <a:pt x="294568" y="471397"/>
                  <a:pt x="289726" y="480260"/>
                </a:cubicBezTo>
                <a:cubicBezTo>
                  <a:pt x="296182" y="495571"/>
                  <a:pt x="290533" y="514104"/>
                  <a:pt x="277621" y="522162"/>
                </a:cubicBezTo>
                <a:cubicBezTo>
                  <a:pt x="276007" y="522968"/>
                  <a:pt x="266322" y="529415"/>
                  <a:pt x="250181" y="535055"/>
                </a:cubicBezTo>
                <a:cubicBezTo>
                  <a:pt x="250988" y="539084"/>
                  <a:pt x="251796" y="560035"/>
                  <a:pt x="237269" y="576151"/>
                </a:cubicBezTo>
                <a:cubicBezTo>
                  <a:pt x="226777" y="587433"/>
                  <a:pt x="211444" y="593879"/>
                  <a:pt x="192075" y="593879"/>
                </a:cubicBezTo>
                <a:cubicBezTo>
                  <a:pt x="191268" y="593879"/>
                  <a:pt x="191268" y="593879"/>
                  <a:pt x="190461" y="593879"/>
                </a:cubicBezTo>
                <a:cubicBezTo>
                  <a:pt x="170285" y="593073"/>
                  <a:pt x="154144" y="587433"/>
                  <a:pt x="143653" y="575345"/>
                </a:cubicBezTo>
                <a:cubicBezTo>
                  <a:pt x="128319" y="558424"/>
                  <a:pt x="129126" y="537473"/>
                  <a:pt x="129126" y="535055"/>
                </a:cubicBezTo>
                <a:cubicBezTo>
                  <a:pt x="112985" y="528609"/>
                  <a:pt x="102493" y="522968"/>
                  <a:pt x="101686" y="522162"/>
                </a:cubicBezTo>
                <a:cubicBezTo>
                  <a:pt x="89581" y="514104"/>
                  <a:pt x="83932" y="496376"/>
                  <a:pt x="90388" y="481066"/>
                </a:cubicBezTo>
                <a:cubicBezTo>
                  <a:pt x="90388" y="480260"/>
                  <a:pt x="90388" y="480260"/>
                  <a:pt x="90388" y="480260"/>
                </a:cubicBezTo>
                <a:cubicBezTo>
                  <a:pt x="85546" y="472202"/>
                  <a:pt x="83932" y="460115"/>
                  <a:pt x="87967" y="449640"/>
                </a:cubicBezTo>
                <a:cubicBezTo>
                  <a:pt x="82317" y="440776"/>
                  <a:pt x="81510" y="428689"/>
                  <a:pt x="85546" y="418213"/>
                </a:cubicBezTo>
                <a:cubicBezTo>
                  <a:pt x="87160" y="415796"/>
                  <a:pt x="87967" y="414184"/>
                  <a:pt x="89581" y="411767"/>
                </a:cubicBezTo>
                <a:cubicBezTo>
                  <a:pt x="63756" y="383564"/>
                  <a:pt x="59720" y="347302"/>
                  <a:pt x="58913" y="331992"/>
                </a:cubicBezTo>
                <a:cubicBezTo>
                  <a:pt x="58913" y="329575"/>
                  <a:pt x="57299" y="325546"/>
                  <a:pt x="55685" y="324740"/>
                </a:cubicBezTo>
                <a:cubicBezTo>
                  <a:pt x="19369" y="288479"/>
                  <a:pt x="0" y="240936"/>
                  <a:pt x="0" y="190170"/>
                </a:cubicBezTo>
                <a:cubicBezTo>
                  <a:pt x="0" y="85415"/>
                  <a:pt x="84739" y="0"/>
                  <a:pt x="189654" y="0"/>
                </a:cubicBezTo>
                <a:close/>
              </a:path>
            </a:pathLst>
          </a:custGeom>
          <a:solidFill>
            <a:srgbClr val="FD879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big-heart_77483"/>
          <p:cNvSpPr>
            <a14:cpLocks xmlns:a14="http://schemas.microsoft.com/office/drawing/2010/main" noChangeAspect="1"/>
          </p:cNvSpPr>
          <p:nvPr/>
        </p:nvSpPr>
        <p:spPr bwMode="auto">
          <a:xfrm>
            <a:off x="9325324" y="2677146"/>
            <a:ext cx="912641" cy="1425888"/>
          </a:xfrm>
          <a:custGeom>
            <a:avLst/>
            <a:gdLst>
              <a:gd name="connsiteX0" fmla="*/ 162214 w 380114"/>
              <a:gd name="connsiteY0" fmla="*/ 543113 h 593879"/>
              <a:gd name="connsiteX1" fmla="*/ 167057 w 380114"/>
              <a:gd name="connsiteY1" fmla="*/ 553589 h 593879"/>
              <a:gd name="connsiteX2" fmla="*/ 191268 w 380114"/>
              <a:gd name="connsiteY2" fmla="*/ 561647 h 593879"/>
              <a:gd name="connsiteX3" fmla="*/ 213058 w 380114"/>
              <a:gd name="connsiteY3" fmla="*/ 554395 h 593879"/>
              <a:gd name="connsiteX4" fmla="*/ 217900 w 380114"/>
              <a:gd name="connsiteY4" fmla="*/ 543113 h 593879"/>
              <a:gd name="connsiteX5" fmla="*/ 200952 w 380114"/>
              <a:gd name="connsiteY5" fmla="*/ 545531 h 593879"/>
              <a:gd name="connsiteX6" fmla="*/ 190461 w 380114"/>
              <a:gd name="connsiteY6" fmla="*/ 545531 h 593879"/>
              <a:gd name="connsiteX7" fmla="*/ 189654 w 380114"/>
              <a:gd name="connsiteY7" fmla="*/ 545531 h 593879"/>
              <a:gd name="connsiteX8" fmla="*/ 178355 w 380114"/>
              <a:gd name="connsiteY8" fmla="*/ 545531 h 593879"/>
              <a:gd name="connsiteX9" fmla="*/ 162214 w 380114"/>
              <a:gd name="connsiteY9" fmla="*/ 543113 h 593879"/>
              <a:gd name="connsiteX10" fmla="*/ 119442 w 380114"/>
              <a:gd name="connsiteY10" fmla="*/ 435941 h 593879"/>
              <a:gd name="connsiteX11" fmla="*/ 123477 w 380114"/>
              <a:gd name="connsiteY11" fmla="*/ 444805 h 593879"/>
              <a:gd name="connsiteX12" fmla="*/ 118635 w 380114"/>
              <a:gd name="connsiteY12" fmla="*/ 460921 h 593879"/>
              <a:gd name="connsiteX13" fmla="*/ 118635 w 380114"/>
              <a:gd name="connsiteY13" fmla="*/ 464144 h 593879"/>
              <a:gd name="connsiteX14" fmla="*/ 126705 w 380114"/>
              <a:gd name="connsiteY14" fmla="*/ 476231 h 593879"/>
              <a:gd name="connsiteX15" fmla="*/ 121056 w 380114"/>
              <a:gd name="connsiteY15" fmla="*/ 492347 h 593879"/>
              <a:gd name="connsiteX16" fmla="*/ 120249 w 380114"/>
              <a:gd name="connsiteY16" fmla="*/ 495571 h 593879"/>
              <a:gd name="connsiteX17" fmla="*/ 180776 w 380114"/>
              <a:gd name="connsiteY17" fmla="*/ 513298 h 593879"/>
              <a:gd name="connsiteX18" fmla="*/ 189654 w 380114"/>
              <a:gd name="connsiteY18" fmla="*/ 513298 h 593879"/>
              <a:gd name="connsiteX19" fmla="*/ 198531 w 380114"/>
              <a:gd name="connsiteY19" fmla="*/ 513298 h 593879"/>
              <a:gd name="connsiteX20" fmla="*/ 259866 w 380114"/>
              <a:gd name="connsiteY20" fmla="*/ 495571 h 593879"/>
              <a:gd name="connsiteX21" fmla="*/ 259866 w 380114"/>
              <a:gd name="connsiteY21" fmla="*/ 493153 h 593879"/>
              <a:gd name="connsiteX22" fmla="*/ 253410 w 380114"/>
              <a:gd name="connsiteY22" fmla="*/ 476231 h 593879"/>
              <a:gd name="connsiteX23" fmla="*/ 261480 w 380114"/>
              <a:gd name="connsiteY23" fmla="*/ 464144 h 593879"/>
              <a:gd name="connsiteX24" fmla="*/ 262287 w 380114"/>
              <a:gd name="connsiteY24" fmla="*/ 463338 h 593879"/>
              <a:gd name="connsiteX25" fmla="*/ 261480 w 380114"/>
              <a:gd name="connsiteY25" fmla="*/ 460921 h 593879"/>
              <a:gd name="connsiteX26" fmla="*/ 255831 w 380114"/>
              <a:gd name="connsiteY26" fmla="*/ 444805 h 593879"/>
              <a:gd name="connsiteX27" fmla="*/ 260673 w 380114"/>
              <a:gd name="connsiteY27" fmla="*/ 435941 h 593879"/>
              <a:gd name="connsiteX28" fmla="*/ 248567 w 380114"/>
              <a:gd name="connsiteY28" fmla="*/ 440776 h 593879"/>
              <a:gd name="connsiteX29" fmla="*/ 242918 w 380114"/>
              <a:gd name="connsiteY29" fmla="*/ 443193 h 593879"/>
              <a:gd name="connsiteX30" fmla="*/ 233234 w 380114"/>
              <a:gd name="connsiteY30" fmla="*/ 445611 h 593879"/>
              <a:gd name="connsiteX31" fmla="*/ 228391 w 380114"/>
              <a:gd name="connsiteY31" fmla="*/ 447222 h 593879"/>
              <a:gd name="connsiteX32" fmla="*/ 193689 w 380114"/>
              <a:gd name="connsiteY32" fmla="*/ 451251 h 593879"/>
              <a:gd name="connsiteX33" fmla="*/ 186426 w 380114"/>
              <a:gd name="connsiteY33" fmla="*/ 451251 h 593879"/>
              <a:gd name="connsiteX34" fmla="*/ 119442 w 380114"/>
              <a:gd name="connsiteY34" fmla="*/ 435941 h 593879"/>
              <a:gd name="connsiteX35" fmla="*/ 113738 w 380114"/>
              <a:gd name="connsiteY35" fmla="*/ 231313 h 593879"/>
              <a:gd name="connsiteX36" fmla="*/ 119386 w 380114"/>
              <a:gd name="connsiteY36" fmla="*/ 231313 h 593879"/>
              <a:gd name="connsiteX37" fmla="*/ 259791 w 380114"/>
              <a:gd name="connsiteY37" fmla="*/ 231313 h 593879"/>
              <a:gd name="connsiteX38" fmla="*/ 266247 w 380114"/>
              <a:gd name="connsiteY38" fmla="*/ 231313 h 593879"/>
              <a:gd name="connsiteX39" fmla="*/ 268667 w 380114"/>
              <a:gd name="connsiteY39" fmla="*/ 236953 h 593879"/>
              <a:gd name="connsiteX40" fmla="*/ 240425 w 380114"/>
              <a:gd name="connsiteY40" fmla="*/ 386032 h 593879"/>
              <a:gd name="connsiteX41" fmla="*/ 235583 w 380114"/>
              <a:gd name="connsiteY41" fmla="*/ 390061 h 593879"/>
              <a:gd name="connsiteX42" fmla="*/ 233970 w 380114"/>
              <a:gd name="connsiteY42" fmla="*/ 390061 h 593879"/>
              <a:gd name="connsiteX43" fmla="*/ 229935 w 380114"/>
              <a:gd name="connsiteY43" fmla="*/ 383615 h 593879"/>
              <a:gd name="connsiteX44" fmla="*/ 255757 w 380114"/>
              <a:gd name="connsiteY44" fmla="*/ 248235 h 593879"/>
              <a:gd name="connsiteX45" fmla="*/ 123421 w 380114"/>
              <a:gd name="connsiteY45" fmla="*/ 247429 h 593879"/>
              <a:gd name="connsiteX46" fmla="*/ 143594 w 380114"/>
              <a:gd name="connsiteY46" fmla="*/ 384420 h 593879"/>
              <a:gd name="connsiteX47" fmla="*/ 138753 w 380114"/>
              <a:gd name="connsiteY47" fmla="*/ 390061 h 593879"/>
              <a:gd name="connsiteX48" fmla="*/ 133104 w 380114"/>
              <a:gd name="connsiteY48" fmla="*/ 386032 h 593879"/>
              <a:gd name="connsiteX49" fmla="*/ 111317 w 380114"/>
              <a:gd name="connsiteY49" fmla="*/ 236953 h 593879"/>
              <a:gd name="connsiteX50" fmla="*/ 113738 w 380114"/>
              <a:gd name="connsiteY50" fmla="*/ 231313 h 593879"/>
              <a:gd name="connsiteX51" fmla="*/ 189654 w 380114"/>
              <a:gd name="connsiteY51" fmla="*/ 32232 h 593879"/>
              <a:gd name="connsiteX52" fmla="*/ 32281 w 380114"/>
              <a:gd name="connsiteY52" fmla="*/ 190170 h 593879"/>
              <a:gd name="connsiteX53" fmla="*/ 78282 w 380114"/>
              <a:gd name="connsiteY53" fmla="*/ 301371 h 593879"/>
              <a:gd name="connsiteX54" fmla="*/ 91195 w 380114"/>
              <a:gd name="connsiteY54" fmla="*/ 330380 h 593879"/>
              <a:gd name="connsiteX55" fmla="*/ 190461 w 380114"/>
              <a:gd name="connsiteY55" fmla="*/ 418213 h 593879"/>
              <a:gd name="connsiteX56" fmla="*/ 191268 w 380114"/>
              <a:gd name="connsiteY56" fmla="*/ 418213 h 593879"/>
              <a:gd name="connsiteX57" fmla="*/ 230006 w 380114"/>
              <a:gd name="connsiteY57" fmla="*/ 413378 h 593879"/>
              <a:gd name="connsiteX58" fmla="*/ 231620 w 380114"/>
              <a:gd name="connsiteY58" fmla="*/ 412573 h 593879"/>
              <a:gd name="connsiteX59" fmla="*/ 288919 w 380114"/>
              <a:gd name="connsiteY59" fmla="*/ 330380 h 593879"/>
              <a:gd name="connsiteX60" fmla="*/ 301832 w 380114"/>
              <a:gd name="connsiteY60" fmla="*/ 301371 h 593879"/>
              <a:gd name="connsiteX61" fmla="*/ 347833 w 380114"/>
              <a:gd name="connsiteY61" fmla="*/ 190170 h 593879"/>
              <a:gd name="connsiteX62" fmla="*/ 189654 w 380114"/>
              <a:gd name="connsiteY62" fmla="*/ 32232 h 593879"/>
              <a:gd name="connsiteX63" fmla="*/ 189654 w 380114"/>
              <a:gd name="connsiteY63" fmla="*/ 0 h 593879"/>
              <a:gd name="connsiteX64" fmla="*/ 380114 w 380114"/>
              <a:gd name="connsiteY64" fmla="*/ 190170 h 593879"/>
              <a:gd name="connsiteX65" fmla="*/ 324429 w 380114"/>
              <a:gd name="connsiteY65" fmla="*/ 324740 h 593879"/>
              <a:gd name="connsiteX66" fmla="*/ 321201 w 380114"/>
              <a:gd name="connsiteY66" fmla="*/ 331992 h 593879"/>
              <a:gd name="connsiteX67" fmla="*/ 290533 w 380114"/>
              <a:gd name="connsiteY67" fmla="*/ 412573 h 593879"/>
              <a:gd name="connsiteX68" fmla="*/ 293761 w 380114"/>
              <a:gd name="connsiteY68" fmla="*/ 418213 h 593879"/>
              <a:gd name="connsiteX69" fmla="*/ 292147 w 380114"/>
              <a:gd name="connsiteY69" fmla="*/ 449640 h 593879"/>
              <a:gd name="connsiteX70" fmla="*/ 289726 w 380114"/>
              <a:gd name="connsiteY70" fmla="*/ 480260 h 593879"/>
              <a:gd name="connsiteX71" fmla="*/ 277621 w 380114"/>
              <a:gd name="connsiteY71" fmla="*/ 522162 h 593879"/>
              <a:gd name="connsiteX72" fmla="*/ 250181 w 380114"/>
              <a:gd name="connsiteY72" fmla="*/ 535055 h 593879"/>
              <a:gd name="connsiteX73" fmla="*/ 237269 w 380114"/>
              <a:gd name="connsiteY73" fmla="*/ 576151 h 593879"/>
              <a:gd name="connsiteX74" fmla="*/ 192075 w 380114"/>
              <a:gd name="connsiteY74" fmla="*/ 593879 h 593879"/>
              <a:gd name="connsiteX75" fmla="*/ 190461 w 380114"/>
              <a:gd name="connsiteY75" fmla="*/ 593879 h 593879"/>
              <a:gd name="connsiteX76" fmla="*/ 143653 w 380114"/>
              <a:gd name="connsiteY76" fmla="*/ 575345 h 593879"/>
              <a:gd name="connsiteX77" fmla="*/ 129126 w 380114"/>
              <a:gd name="connsiteY77" fmla="*/ 535055 h 593879"/>
              <a:gd name="connsiteX78" fmla="*/ 101686 w 380114"/>
              <a:gd name="connsiteY78" fmla="*/ 522162 h 593879"/>
              <a:gd name="connsiteX79" fmla="*/ 90388 w 380114"/>
              <a:gd name="connsiteY79" fmla="*/ 481066 h 593879"/>
              <a:gd name="connsiteX80" fmla="*/ 90388 w 380114"/>
              <a:gd name="connsiteY80" fmla="*/ 480260 h 593879"/>
              <a:gd name="connsiteX81" fmla="*/ 87967 w 380114"/>
              <a:gd name="connsiteY81" fmla="*/ 449640 h 593879"/>
              <a:gd name="connsiteX82" fmla="*/ 85546 w 380114"/>
              <a:gd name="connsiteY82" fmla="*/ 418213 h 593879"/>
              <a:gd name="connsiteX83" fmla="*/ 89581 w 380114"/>
              <a:gd name="connsiteY83" fmla="*/ 411767 h 593879"/>
              <a:gd name="connsiteX84" fmla="*/ 58913 w 380114"/>
              <a:gd name="connsiteY84" fmla="*/ 331992 h 593879"/>
              <a:gd name="connsiteX85" fmla="*/ 55685 w 380114"/>
              <a:gd name="connsiteY85" fmla="*/ 324740 h 593879"/>
              <a:gd name="connsiteX86" fmla="*/ 0 w 380114"/>
              <a:gd name="connsiteY86" fmla="*/ 190170 h 593879"/>
              <a:gd name="connsiteX87" fmla="*/ 189654 w 380114"/>
              <a:gd name="connsiteY87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80114" h="593879">
                <a:moveTo>
                  <a:pt x="162214" y="543113"/>
                </a:moveTo>
                <a:cubicBezTo>
                  <a:pt x="163022" y="546336"/>
                  <a:pt x="164636" y="550365"/>
                  <a:pt x="167057" y="553589"/>
                </a:cubicBezTo>
                <a:cubicBezTo>
                  <a:pt x="171899" y="558424"/>
                  <a:pt x="179969" y="561647"/>
                  <a:pt x="191268" y="561647"/>
                </a:cubicBezTo>
                <a:cubicBezTo>
                  <a:pt x="200952" y="561647"/>
                  <a:pt x="209023" y="559229"/>
                  <a:pt x="213058" y="554395"/>
                </a:cubicBezTo>
                <a:cubicBezTo>
                  <a:pt x="216286" y="551171"/>
                  <a:pt x="217900" y="546336"/>
                  <a:pt x="217900" y="543113"/>
                </a:cubicBezTo>
                <a:cubicBezTo>
                  <a:pt x="213058" y="543919"/>
                  <a:pt x="207409" y="544725"/>
                  <a:pt x="200952" y="545531"/>
                </a:cubicBezTo>
                <a:cubicBezTo>
                  <a:pt x="196110" y="545531"/>
                  <a:pt x="191268" y="545531"/>
                  <a:pt x="190461" y="545531"/>
                </a:cubicBezTo>
                <a:lnTo>
                  <a:pt x="189654" y="545531"/>
                </a:lnTo>
                <a:cubicBezTo>
                  <a:pt x="188847" y="545531"/>
                  <a:pt x="184004" y="545531"/>
                  <a:pt x="178355" y="545531"/>
                </a:cubicBezTo>
                <a:cubicBezTo>
                  <a:pt x="172706" y="544725"/>
                  <a:pt x="167057" y="543919"/>
                  <a:pt x="162214" y="543113"/>
                </a:cubicBezTo>
                <a:close/>
                <a:moveTo>
                  <a:pt x="119442" y="435941"/>
                </a:moveTo>
                <a:cubicBezTo>
                  <a:pt x="121863" y="438358"/>
                  <a:pt x="123477" y="441582"/>
                  <a:pt x="123477" y="444805"/>
                </a:cubicBezTo>
                <a:cubicBezTo>
                  <a:pt x="125091" y="452863"/>
                  <a:pt x="121056" y="457698"/>
                  <a:pt x="118635" y="460921"/>
                </a:cubicBezTo>
                <a:cubicBezTo>
                  <a:pt x="117828" y="462533"/>
                  <a:pt x="117828" y="463338"/>
                  <a:pt x="118635" y="464144"/>
                </a:cubicBezTo>
                <a:cubicBezTo>
                  <a:pt x="122670" y="466562"/>
                  <a:pt x="125898" y="471397"/>
                  <a:pt x="126705" y="476231"/>
                </a:cubicBezTo>
                <a:cubicBezTo>
                  <a:pt x="128319" y="484289"/>
                  <a:pt x="123477" y="489124"/>
                  <a:pt x="121056" y="492347"/>
                </a:cubicBezTo>
                <a:cubicBezTo>
                  <a:pt x="119442" y="493959"/>
                  <a:pt x="120249" y="495571"/>
                  <a:pt x="120249" y="495571"/>
                </a:cubicBezTo>
                <a:cubicBezTo>
                  <a:pt x="120249" y="495571"/>
                  <a:pt x="144460" y="510075"/>
                  <a:pt x="180776" y="513298"/>
                </a:cubicBezTo>
                <a:cubicBezTo>
                  <a:pt x="185619" y="513298"/>
                  <a:pt x="188847" y="513298"/>
                  <a:pt x="189654" y="513298"/>
                </a:cubicBezTo>
                <a:cubicBezTo>
                  <a:pt x="191268" y="513298"/>
                  <a:pt x="194496" y="513298"/>
                  <a:pt x="198531" y="513298"/>
                </a:cubicBezTo>
                <a:cubicBezTo>
                  <a:pt x="236462" y="510075"/>
                  <a:pt x="259866" y="495571"/>
                  <a:pt x="259866" y="495571"/>
                </a:cubicBezTo>
                <a:cubicBezTo>
                  <a:pt x="259866" y="495571"/>
                  <a:pt x="259866" y="493959"/>
                  <a:pt x="259866" y="493153"/>
                </a:cubicBezTo>
                <a:cubicBezTo>
                  <a:pt x="256638" y="489124"/>
                  <a:pt x="251796" y="484289"/>
                  <a:pt x="253410" y="476231"/>
                </a:cubicBezTo>
                <a:cubicBezTo>
                  <a:pt x="254217" y="471397"/>
                  <a:pt x="257445" y="466562"/>
                  <a:pt x="261480" y="464144"/>
                </a:cubicBezTo>
                <a:lnTo>
                  <a:pt x="262287" y="463338"/>
                </a:lnTo>
                <a:cubicBezTo>
                  <a:pt x="262287" y="463338"/>
                  <a:pt x="262287" y="462533"/>
                  <a:pt x="261480" y="460921"/>
                </a:cubicBezTo>
                <a:cubicBezTo>
                  <a:pt x="259059" y="457698"/>
                  <a:pt x="255024" y="452057"/>
                  <a:pt x="255831" y="444805"/>
                </a:cubicBezTo>
                <a:cubicBezTo>
                  <a:pt x="256638" y="441582"/>
                  <a:pt x="258252" y="438358"/>
                  <a:pt x="260673" y="435941"/>
                </a:cubicBezTo>
                <a:cubicBezTo>
                  <a:pt x="257445" y="437553"/>
                  <a:pt x="253410" y="439164"/>
                  <a:pt x="248567" y="440776"/>
                </a:cubicBezTo>
                <a:cubicBezTo>
                  <a:pt x="246953" y="441582"/>
                  <a:pt x="244532" y="442387"/>
                  <a:pt x="242918" y="443193"/>
                </a:cubicBezTo>
                <a:cubicBezTo>
                  <a:pt x="239690" y="443999"/>
                  <a:pt x="236462" y="444805"/>
                  <a:pt x="233234" y="445611"/>
                </a:cubicBezTo>
                <a:cubicBezTo>
                  <a:pt x="231620" y="446417"/>
                  <a:pt x="230006" y="446417"/>
                  <a:pt x="228391" y="447222"/>
                </a:cubicBezTo>
                <a:cubicBezTo>
                  <a:pt x="217900" y="448834"/>
                  <a:pt x="206601" y="451251"/>
                  <a:pt x="193689" y="451251"/>
                </a:cubicBezTo>
                <a:lnTo>
                  <a:pt x="186426" y="451251"/>
                </a:lnTo>
                <a:cubicBezTo>
                  <a:pt x="155758" y="450446"/>
                  <a:pt x="131547" y="442387"/>
                  <a:pt x="119442" y="435941"/>
                </a:cubicBezTo>
                <a:close/>
                <a:moveTo>
                  <a:pt x="113738" y="231313"/>
                </a:moveTo>
                <a:cubicBezTo>
                  <a:pt x="115352" y="230507"/>
                  <a:pt x="117773" y="230507"/>
                  <a:pt x="119386" y="231313"/>
                </a:cubicBezTo>
                <a:cubicBezTo>
                  <a:pt x="122614" y="233730"/>
                  <a:pt x="191203" y="288527"/>
                  <a:pt x="259791" y="231313"/>
                </a:cubicBezTo>
                <a:cubicBezTo>
                  <a:pt x="261405" y="230507"/>
                  <a:pt x="264633" y="229701"/>
                  <a:pt x="266247" y="231313"/>
                </a:cubicBezTo>
                <a:cubicBezTo>
                  <a:pt x="267860" y="232118"/>
                  <a:pt x="269474" y="234536"/>
                  <a:pt x="268667" y="236953"/>
                </a:cubicBezTo>
                <a:lnTo>
                  <a:pt x="240425" y="386032"/>
                </a:lnTo>
                <a:cubicBezTo>
                  <a:pt x="240425" y="388450"/>
                  <a:pt x="238004" y="390061"/>
                  <a:pt x="235583" y="390061"/>
                </a:cubicBezTo>
                <a:cubicBezTo>
                  <a:pt x="234777" y="390061"/>
                  <a:pt x="234777" y="390061"/>
                  <a:pt x="233970" y="390061"/>
                </a:cubicBezTo>
                <a:cubicBezTo>
                  <a:pt x="231549" y="389255"/>
                  <a:pt x="229128" y="386838"/>
                  <a:pt x="229935" y="383615"/>
                </a:cubicBezTo>
                <a:lnTo>
                  <a:pt x="255757" y="248235"/>
                </a:lnTo>
                <a:cubicBezTo>
                  <a:pt x="200079" y="285303"/>
                  <a:pt x="146015" y="260323"/>
                  <a:pt x="123421" y="247429"/>
                </a:cubicBezTo>
                <a:lnTo>
                  <a:pt x="143594" y="384420"/>
                </a:lnTo>
                <a:cubicBezTo>
                  <a:pt x="144401" y="386838"/>
                  <a:pt x="141980" y="390061"/>
                  <a:pt x="138753" y="390061"/>
                </a:cubicBezTo>
                <a:cubicBezTo>
                  <a:pt x="136332" y="390867"/>
                  <a:pt x="133104" y="388450"/>
                  <a:pt x="133104" y="386032"/>
                </a:cubicBezTo>
                <a:lnTo>
                  <a:pt x="111317" y="236953"/>
                </a:lnTo>
                <a:cubicBezTo>
                  <a:pt x="110510" y="234536"/>
                  <a:pt x="112124" y="232118"/>
                  <a:pt x="113738" y="231313"/>
                </a:cubicBezTo>
                <a:close/>
                <a:moveTo>
                  <a:pt x="189654" y="32232"/>
                </a:moveTo>
                <a:cubicBezTo>
                  <a:pt x="102493" y="32232"/>
                  <a:pt x="32281" y="103143"/>
                  <a:pt x="32281" y="190170"/>
                </a:cubicBezTo>
                <a:cubicBezTo>
                  <a:pt x="32281" y="232072"/>
                  <a:pt x="48422" y="271557"/>
                  <a:pt x="78282" y="301371"/>
                </a:cubicBezTo>
                <a:cubicBezTo>
                  <a:pt x="85546" y="308624"/>
                  <a:pt x="90388" y="320711"/>
                  <a:pt x="91195" y="330380"/>
                </a:cubicBezTo>
                <a:cubicBezTo>
                  <a:pt x="92002" y="363419"/>
                  <a:pt x="106529" y="417407"/>
                  <a:pt x="190461" y="418213"/>
                </a:cubicBezTo>
                <a:lnTo>
                  <a:pt x="191268" y="418213"/>
                </a:lnTo>
                <a:cubicBezTo>
                  <a:pt x="206601" y="418213"/>
                  <a:pt x="219514" y="416602"/>
                  <a:pt x="230006" y="413378"/>
                </a:cubicBezTo>
                <a:cubicBezTo>
                  <a:pt x="230813" y="413378"/>
                  <a:pt x="230813" y="412573"/>
                  <a:pt x="231620" y="412573"/>
                </a:cubicBezTo>
                <a:cubicBezTo>
                  <a:pt x="278428" y="398068"/>
                  <a:pt x="288112" y="356972"/>
                  <a:pt x="288919" y="330380"/>
                </a:cubicBezTo>
                <a:cubicBezTo>
                  <a:pt x="289726" y="320711"/>
                  <a:pt x="294568" y="308624"/>
                  <a:pt x="301832" y="301371"/>
                </a:cubicBezTo>
                <a:cubicBezTo>
                  <a:pt x="331692" y="271557"/>
                  <a:pt x="347833" y="232072"/>
                  <a:pt x="347833" y="190170"/>
                </a:cubicBezTo>
                <a:cubicBezTo>
                  <a:pt x="347833" y="103143"/>
                  <a:pt x="276814" y="32232"/>
                  <a:pt x="189654" y="32232"/>
                </a:cubicBezTo>
                <a:close/>
                <a:moveTo>
                  <a:pt x="189654" y="0"/>
                </a:moveTo>
                <a:cubicBezTo>
                  <a:pt x="294568" y="0"/>
                  <a:pt x="380114" y="85415"/>
                  <a:pt x="380114" y="190170"/>
                </a:cubicBezTo>
                <a:cubicBezTo>
                  <a:pt x="380114" y="240936"/>
                  <a:pt x="360745" y="288479"/>
                  <a:pt x="324429" y="324740"/>
                </a:cubicBezTo>
                <a:cubicBezTo>
                  <a:pt x="322815" y="325546"/>
                  <a:pt x="321201" y="329575"/>
                  <a:pt x="321201" y="331992"/>
                </a:cubicBezTo>
                <a:cubicBezTo>
                  <a:pt x="320394" y="348108"/>
                  <a:pt x="316358" y="384369"/>
                  <a:pt x="290533" y="412573"/>
                </a:cubicBezTo>
                <a:cubicBezTo>
                  <a:pt x="292147" y="414184"/>
                  <a:pt x="292954" y="416602"/>
                  <a:pt x="293761" y="418213"/>
                </a:cubicBezTo>
                <a:cubicBezTo>
                  <a:pt x="298604" y="428689"/>
                  <a:pt x="296990" y="440776"/>
                  <a:pt x="292147" y="449640"/>
                </a:cubicBezTo>
                <a:cubicBezTo>
                  <a:pt x="296182" y="460115"/>
                  <a:pt x="294568" y="471397"/>
                  <a:pt x="289726" y="480260"/>
                </a:cubicBezTo>
                <a:cubicBezTo>
                  <a:pt x="296182" y="495571"/>
                  <a:pt x="290533" y="514104"/>
                  <a:pt x="277621" y="522162"/>
                </a:cubicBezTo>
                <a:cubicBezTo>
                  <a:pt x="276007" y="522968"/>
                  <a:pt x="266322" y="529415"/>
                  <a:pt x="250181" y="535055"/>
                </a:cubicBezTo>
                <a:cubicBezTo>
                  <a:pt x="250988" y="539084"/>
                  <a:pt x="251796" y="560035"/>
                  <a:pt x="237269" y="576151"/>
                </a:cubicBezTo>
                <a:cubicBezTo>
                  <a:pt x="226777" y="587433"/>
                  <a:pt x="211444" y="593879"/>
                  <a:pt x="192075" y="593879"/>
                </a:cubicBezTo>
                <a:cubicBezTo>
                  <a:pt x="191268" y="593879"/>
                  <a:pt x="191268" y="593879"/>
                  <a:pt x="190461" y="593879"/>
                </a:cubicBezTo>
                <a:cubicBezTo>
                  <a:pt x="170285" y="593073"/>
                  <a:pt x="154144" y="587433"/>
                  <a:pt x="143653" y="575345"/>
                </a:cubicBezTo>
                <a:cubicBezTo>
                  <a:pt x="128319" y="558424"/>
                  <a:pt x="129126" y="537473"/>
                  <a:pt x="129126" y="535055"/>
                </a:cubicBezTo>
                <a:cubicBezTo>
                  <a:pt x="112985" y="528609"/>
                  <a:pt x="102493" y="522968"/>
                  <a:pt x="101686" y="522162"/>
                </a:cubicBezTo>
                <a:cubicBezTo>
                  <a:pt x="89581" y="514104"/>
                  <a:pt x="83932" y="496376"/>
                  <a:pt x="90388" y="481066"/>
                </a:cubicBezTo>
                <a:cubicBezTo>
                  <a:pt x="90388" y="480260"/>
                  <a:pt x="90388" y="480260"/>
                  <a:pt x="90388" y="480260"/>
                </a:cubicBezTo>
                <a:cubicBezTo>
                  <a:pt x="85546" y="472202"/>
                  <a:pt x="83932" y="460115"/>
                  <a:pt x="87967" y="449640"/>
                </a:cubicBezTo>
                <a:cubicBezTo>
                  <a:pt x="82317" y="440776"/>
                  <a:pt x="81510" y="428689"/>
                  <a:pt x="85546" y="418213"/>
                </a:cubicBezTo>
                <a:cubicBezTo>
                  <a:pt x="87160" y="415796"/>
                  <a:pt x="87967" y="414184"/>
                  <a:pt x="89581" y="411767"/>
                </a:cubicBezTo>
                <a:cubicBezTo>
                  <a:pt x="63756" y="383564"/>
                  <a:pt x="59720" y="347302"/>
                  <a:pt x="58913" y="331992"/>
                </a:cubicBezTo>
                <a:cubicBezTo>
                  <a:pt x="58913" y="329575"/>
                  <a:pt x="57299" y="325546"/>
                  <a:pt x="55685" y="324740"/>
                </a:cubicBezTo>
                <a:cubicBezTo>
                  <a:pt x="19369" y="288479"/>
                  <a:pt x="0" y="240936"/>
                  <a:pt x="0" y="190170"/>
                </a:cubicBezTo>
                <a:cubicBezTo>
                  <a:pt x="0" y="85415"/>
                  <a:pt x="84739" y="0"/>
                  <a:pt x="189654" y="0"/>
                </a:cubicBezTo>
                <a:close/>
              </a:path>
            </a:pathLst>
          </a:custGeom>
          <a:solidFill>
            <a:srgbClr val="FD879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big-heart_77483"/>
          <p:cNvSpPr>
            <a14:cpLocks xmlns:a14="http://schemas.microsoft.com/office/drawing/2010/main" noChangeAspect="1"/>
          </p:cNvSpPr>
          <p:nvPr/>
        </p:nvSpPr>
        <p:spPr bwMode="auto">
          <a:xfrm>
            <a:off x="1954033" y="2766735"/>
            <a:ext cx="912641" cy="1425888"/>
          </a:xfrm>
          <a:custGeom>
            <a:avLst/>
            <a:gdLst>
              <a:gd name="connsiteX0" fmla="*/ 162214 w 380114"/>
              <a:gd name="connsiteY0" fmla="*/ 543113 h 593879"/>
              <a:gd name="connsiteX1" fmla="*/ 167057 w 380114"/>
              <a:gd name="connsiteY1" fmla="*/ 553589 h 593879"/>
              <a:gd name="connsiteX2" fmla="*/ 191268 w 380114"/>
              <a:gd name="connsiteY2" fmla="*/ 561647 h 593879"/>
              <a:gd name="connsiteX3" fmla="*/ 213058 w 380114"/>
              <a:gd name="connsiteY3" fmla="*/ 554395 h 593879"/>
              <a:gd name="connsiteX4" fmla="*/ 217900 w 380114"/>
              <a:gd name="connsiteY4" fmla="*/ 543113 h 593879"/>
              <a:gd name="connsiteX5" fmla="*/ 200952 w 380114"/>
              <a:gd name="connsiteY5" fmla="*/ 545531 h 593879"/>
              <a:gd name="connsiteX6" fmla="*/ 190461 w 380114"/>
              <a:gd name="connsiteY6" fmla="*/ 545531 h 593879"/>
              <a:gd name="connsiteX7" fmla="*/ 189654 w 380114"/>
              <a:gd name="connsiteY7" fmla="*/ 545531 h 593879"/>
              <a:gd name="connsiteX8" fmla="*/ 178355 w 380114"/>
              <a:gd name="connsiteY8" fmla="*/ 545531 h 593879"/>
              <a:gd name="connsiteX9" fmla="*/ 162214 w 380114"/>
              <a:gd name="connsiteY9" fmla="*/ 543113 h 593879"/>
              <a:gd name="connsiteX10" fmla="*/ 119442 w 380114"/>
              <a:gd name="connsiteY10" fmla="*/ 435941 h 593879"/>
              <a:gd name="connsiteX11" fmla="*/ 123477 w 380114"/>
              <a:gd name="connsiteY11" fmla="*/ 444805 h 593879"/>
              <a:gd name="connsiteX12" fmla="*/ 118635 w 380114"/>
              <a:gd name="connsiteY12" fmla="*/ 460921 h 593879"/>
              <a:gd name="connsiteX13" fmla="*/ 118635 w 380114"/>
              <a:gd name="connsiteY13" fmla="*/ 464144 h 593879"/>
              <a:gd name="connsiteX14" fmla="*/ 126705 w 380114"/>
              <a:gd name="connsiteY14" fmla="*/ 476231 h 593879"/>
              <a:gd name="connsiteX15" fmla="*/ 121056 w 380114"/>
              <a:gd name="connsiteY15" fmla="*/ 492347 h 593879"/>
              <a:gd name="connsiteX16" fmla="*/ 120249 w 380114"/>
              <a:gd name="connsiteY16" fmla="*/ 495571 h 593879"/>
              <a:gd name="connsiteX17" fmla="*/ 180776 w 380114"/>
              <a:gd name="connsiteY17" fmla="*/ 513298 h 593879"/>
              <a:gd name="connsiteX18" fmla="*/ 189654 w 380114"/>
              <a:gd name="connsiteY18" fmla="*/ 513298 h 593879"/>
              <a:gd name="connsiteX19" fmla="*/ 198531 w 380114"/>
              <a:gd name="connsiteY19" fmla="*/ 513298 h 593879"/>
              <a:gd name="connsiteX20" fmla="*/ 259866 w 380114"/>
              <a:gd name="connsiteY20" fmla="*/ 495571 h 593879"/>
              <a:gd name="connsiteX21" fmla="*/ 259866 w 380114"/>
              <a:gd name="connsiteY21" fmla="*/ 493153 h 593879"/>
              <a:gd name="connsiteX22" fmla="*/ 253410 w 380114"/>
              <a:gd name="connsiteY22" fmla="*/ 476231 h 593879"/>
              <a:gd name="connsiteX23" fmla="*/ 261480 w 380114"/>
              <a:gd name="connsiteY23" fmla="*/ 464144 h 593879"/>
              <a:gd name="connsiteX24" fmla="*/ 262287 w 380114"/>
              <a:gd name="connsiteY24" fmla="*/ 463338 h 593879"/>
              <a:gd name="connsiteX25" fmla="*/ 261480 w 380114"/>
              <a:gd name="connsiteY25" fmla="*/ 460921 h 593879"/>
              <a:gd name="connsiteX26" fmla="*/ 255831 w 380114"/>
              <a:gd name="connsiteY26" fmla="*/ 444805 h 593879"/>
              <a:gd name="connsiteX27" fmla="*/ 260673 w 380114"/>
              <a:gd name="connsiteY27" fmla="*/ 435941 h 593879"/>
              <a:gd name="connsiteX28" fmla="*/ 248567 w 380114"/>
              <a:gd name="connsiteY28" fmla="*/ 440776 h 593879"/>
              <a:gd name="connsiteX29" fmla="*/ 242918 w 380114"/>
              <a:gd name="connsiteY29" fmla="*/ 443193 h 593879"/>
              <a:gd name="connsiteX30" fmla="*/ 233234 w 380114"/>
              <a:gd name="connsiteY30" fmla="*/ 445611 h 593879"/>
              <a:gd name="connsiteX31" fmla="*/ 228391 w 380114"/>
              <a:gd name="connsiteY31" fmla="*/ 447222 h 593879"/>
              <a:gd name="connsiteX32" fmla="*/ 193689 w 380114"/>
              <a:gd name="connsiteY32" fmla="*/ 451251 h 593879"/>
              <a:gd name="connsiteX33" fmla="*/ 186426 w 380114"/>
              <a:gd name="connsiteY33" fmla="*/ 451251 h 593879"/>
              <a:gd name="connsiteX34" fmla="*/ 119442 w 380114"/>
              <a:gd name="connsiteY34" fmla="*/ 435941 h 593879"/>
              <a:gd name="connsiteX35" fmla="*/ 113738 w 380114"/>
              <a:gd name="connsiteY35" fmla="*/ 231313 h 593879"/>
              <a:gd name="connsiteX36" fmla="*/ 119386 w 380114"/>
              <a:gd name="connsiteY36" fmla="*/ 231313 h 593879"/>
              <a:gd name="connsiteX37" fmla="*/ 259791 w 380114"/>
              <a:gd name="connsiteY37" fmla="*/ 231313 h 593879"/>
              <a:gd name="connsiteX38" fmla="*/ 266247 w 380114"/>
              <a:gd name="connsiteY38" fmla="*/ 231313 h 593879"/>
              <a:gd name="connsiteX39" fmla="*/ 268667 w 380114"/>
              <a:gd name="connsiteY39" fmla="*/ 236953 h 593879"/>
              <a:gd name="connsiteX40" fmla="*/ 240425 w 380114"/>
              <a:gd name="connsiteY40" fmla="*/ 386032 h 593879"/>
              <a:gd name="connsiteX41" fmla="*/ 235583 w 380114"/>
              <a:gd name="connsiteY41" fmla="*/ 390061 h 593879"/>
              <a:gd name="connsiteX42" fmla="*/ 233970 w 380114"/>
              <a:gd name="connsiteY42" fmla="*/ 390061 h 593879"/>
              <a:gd name="connsiteX43" fmla="*/ 229935 w 380114"/>
              <a:gd name="connsiteY43" fmla="*/ 383615 h 593879"/>
              <a:gd name="connsiteX44" fmla="*/ 255757 w 380114"/>
              <a:gd name="connsiteY44" fmla="*/ 248235 h 593879"/>
              <a:gd name="connsiteX45" fmla="*/ 123421 w 380114"/>
              <a:gd name="connsiteY45" fmla="*/ 247429 h 593879"/>
              <a:gd name="connsiteX46" fmla="*/ 143594 w 380114"/>
              <a:gd name="connsiteY46" fmla="*/ 384420 h 593879"/>
              <a:gd name="connsiteX47" fmla="*/ 138753 w 380114"/>
              <a:gd name="connsiteY47" fmla="*/ 390061 h 593879"/>
              <a:gd name="connsiteX48" fmla="*/ 133104 w 380114"/>
              <a:gd name="connsiteY48" fmla="*/ 386032 h 593879"/>
              <a:gd name="connsiteX49" fmla="*/ 111317 w 380114"/>
              <a:gd name="connsiteY49" fmla="*/ 236953 h 593879"/>
              <a:gd name="connsiteX50" fmla="*/ 113738 w 380114"/>
              <a:gd name="connsiteY50" fmla="*/ 231313 h 593879"/>
              <a:gd name="connsiteX51" fmla="*/ 189654 w 380114"/>
              <a:gd name="connsiteY51" fmla="*/ 32232 h 593879"/>
              <a:gd name="connsiteX52" fmla="*/ 32281 w 380114"/>
              <a:gd name="connsiteY52" fmla="*/ 190170 h 593879"/>
              <a:gd name="connsiteX53" fmla="*/ 78282 w 380114"/>
              <a:gd name="connsiteY53" fmla="*/ 301371 h 593879"/>
              <a:gd name="connsiteX54" fmla="*/ 91195 w 380114"/>
              <a:gd name="connsiteY54" fmla="*/ 330380 h 593879"/>
              <a:gd name="connsiteX55" fmla="*/ 190461 w 380114"/>
              <a:gd name="connsiteY55" fmla="*/ 418213 h 593879"/>
              <a:gd name="connsiteX56" fmla="*/ 191268 w 380114"/>
              <a:gd name="connsiteY56" fmla="*/ 418213 h 593879"/>
              <a:gd name="connsiteX57" fmla="*/ 230006 w 380114"/>
              <a:gd name="connsiteY57" fmla="*/ 413378 h 593879"/>
              <a:gd name="connsiteX58" fmla="*/ 231620 w 380114"/>
              <a:gd name="connsiteY58" fmla="*/ 412573 h 593879"/>
              <a:gd name="connsiteX59" fmla="*/ 288919 w 380114"/>
              <a:gd name="connsiteY59" fmla="*/ 330380 h 593879"/>
              <a:gd name="connsiteX60" fmla="*/ 301832 w 380114"/>
              <a:gd name="connsiteY60" fmla="*/ 301371 h 593879"/>
              <a:gd name="connsiteX61" fmla="*/ 347833 w 380114"/>
              <a:gd name="connsiteY61" fmla="*/ 190170 h 593879"/>
              <a:gd name="connsiteX62" fmla="*/ 189654 w 380114"/>
              <a:gd name="connsiteY62" fmla="*/ 32232 h 593879"/>
              <a:gd name="connsiteX63" fmla="*/ 189654 w 380114"/>
              <a:gd name="connsiteY63" fmla="*/ 0 h 593879"/>
              <a:gd name="connsiteX64" fmla="*/ 380114 w 380114"/>
              <a:gd name="connsiteY64" fmla="*/ 190170 h 593879"/>
              <a:gd name="connsiteX65" fmla="*/ 324429 w 380114"/>
              <a:gd name="connsiteY65" fmla="*/ 324740 h 593879"/>
              <a:gd name="connsiteX66" fmla="*/ 321201 w 380114"/>
              <a:gd name="connsiteY66" fmla="*/ 331992 h 593879"/>
              <a:gd name="connsiteX67" fmla="*/ 290533 w 380114"/>
              <a:gd name="connsiteY67" fmla="*/ 412573 h 593879"/>
              <a:gd name="connsiteX68" fmla="*/ 293761 w 380114"/>
              <a:gd name="connsiteY68" fmla="*/ 418213 h 593879"/>
              <a:gd name="connsiteX69" fmla="*/ 292147 w 380114"/>
              <a:gd name="connsiteY69" fmla="*/ 449640 h 593879"/>
              <a:gd name="connsiteX70" fmla="*/ 289726 w 380114"/>
              <a:gd name="connsiteY70" fmla="*/ 480260 h 593879"/>
              <a:gd name="connsiteX71" fmla="*/ 277621 w 380114"/>
              <a:gd name="connsiteY71" fmla="*/ 522162 h 593879"/>
              <a:gd name="connsiteX72" fmla="*/ 250181 w 380114"/>
              <a:gd name="connsiteY72" fmla="*/ 535055 h 593879"/>
              <a:gd name="connsiteX73" fmla="*/ 237269 w 380114"/>
              <a:gd name="connsiteY73" fmla="*/ 576151 h 593879"/>
              <a:gd name="connsiteX74" fmla="*/ 192075 w 380114"/>
              <a:gd name="connsiteY74" fmla="*/ 593879 h 593879"/>
              <a:gd name="connsiteX75" fmla="*/ 190461 w 380114"/>
              <a:gd name="connsiteY75" fmla="*/ 593879 h 593879"/>
              <a:gd name="connsiteX76" fmla="*/ 143653 w 380114"/>
              <a:gd name="connsiteY76" fmla="*/ 575345 h 593879"/>
              <a:gd name="connsiteX77" fmla="*/ 129126 w 380114"/>
              <a:gd name="connsiteY77" fmla="*/ 535055 h 593879"/>
              <a:gd name="connsiteX78" fmla="*/ 101686 w 380114"/>
              <a:gd name="connsiteY78" fmla="*/ 522162 h 593879"/>
              <a:gd name="connsiteX79" fmla="*/ 90388 w 380114"/>
              <a:gd name="connsiteY79" fmla="*/ 481066 h 593879"/>
              <a:gd name="connsiteX80" fmla="*/ 90388 w 380114"/>
              <a:gd name="connsiteY80" fmla="*/ 480260 h 593879"/>
              <a:gd name="connsiteX81" fmla="*/ 87967 w 380114"/>
              <a:gd name="connsiteY81" fmla="*/ 449640 h 593879"/>
              <a:gd name="connsiteX82" fmla="*/ 85546 w 380114"/>
              <a:gd name="connsiteY82" fmla="*/ 418213 h 593879"/>
              <a:gd name="connsiteX83" fmla="*/ 89581 w 380114"/>
              <a:gd name="connsiteY83" fmla="*/ 411767 h 593879"/>
              <a:gd name="connsiteX84" fmla="*/ 58913 w 380114"/>
              <a:gd name="connsiteY84" fmla="*/ 331992 h 593879"/>
              <a:gd name="connsiteX85" fmla="*/ 55685 w 380114"/>
              <a:gd name="connsiteY85" fmla="*/ 324740 h 593879"/>
              <a:gd name="connsiteX86" fmla="*/ 0 w 380114"/>
              <a:gd name="connsiteY86" fmla="*/ 190170 h 593879"/>
              <a:gd name="connsiteX87" fmla="*/ 189654 w 380114"/>
              <a:gd name="connsiteY87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80114" h="593879">
                <a:moveTo>
                  <a:pt x="162214" y="543113"/>
                </a:moveTo>
                <a:cubicBezTo>
                  <a:pt x="163022" y="546336"/>
                  <a:pt x="164636" y="550365"/>
                  <a:pt x="167057" y="553589"/>
                </a:cubicBezTo>
                <a:cubicBezTo>
                  <a:pt x="171899" y="558424"/>
                  <a:pt x="179969" y="561647"/>
                  <a:pt x="191268" y="561647"/>
                </a:cubicBezTo>
                <a:cubicBezTo>
                  <a:pt x="200952" y="561647"/>
                  <a:pt x="209023" y="559229"/>
                  <a:pt x="213058" y="554395"/>
                </a:cubicBezTo>
                <a:cubicBezTo>
                  <a:pt x="216286" y="551171"/>
                  <a:pt x="217900" y="546336"/>
                  <a:pt x="217900" y="543113"/>
                </a:cubicBezTo>
                <a:cubicBezTo>
                  <a:pt x="213058" y="543919"/>
                  <a:pt x="207409" y="544725"/>
                  <a:pt x="200952" y="545531"/>
                </a:cubicBezTo>
                <a:cubicBezTo>
                  <a:pt x="196110" y="545531"/>
                  <a:pt x="191268" y="545531"/>
                  <a:pt x="190461" y="545531"/>
                </a:cubicBezTo>
                <a:lnTo>
                  <a:pt x="189654" y="545531"/>
                </a:lnTo>
                <a:cubicBezTo>
                  <a:pt x="188847" y="545531"/>
                  <a:pt x="184004" y="545531"/>
                  <a:pt x="178355" y="545531"/>
                </a:cubicBezTo>
                <a:cubicBezTo>
                  <a:pt x="172706" y="544725"/>
                  <a:pt x="167057" y="543919"/>
                  <a:pt x="162214" y="543113"/>
                </a:cubicBezTo>
                <a:close/>
                <a:moveTo>
                  <a:pt x="119442" y="435941"/>
                </a:moveTo>
                <a:cubicBezTo>
                  <a:pt x="121863" y="438358"/>
                  <a:pt x="123477" y="441582"/>
                  <a:pt x="123477" y="444805"/>
                </a:cubicBezTo>
                <a:cubicBezTo>
                  <a:pt x="125091" y="452863"/>
                  <a:pt x="121056" y="457698"/>
                  <a:pt x="118635" y="460921"/>
                </a:cubicBezTo>
                <a:cubicBezTo>
                  <a:pt x="117828" y="462533"/>
                  <a:pt x="117828" y="463338"/>
                  <a:pt x="118635" y="464144"/>
                </a:cubicBezTo>
                <a:cubicBezTo>
                  <a:pt x="122670" y="466562"/>
                  <a:pt x="125898" y="471397"/>
                  <a:pt x="126705" y="476231"/>
                </a:cubicBezTo>
                <a:cubicBezTo>
                  <a:pt x="128319" y="484289"/>
                  <a:pt x="123477" y="489124"/>
                  <a:pt x="121056" y="492347"/>
                </a:cubicBezTo>
                <a:cubicBezTo>
                  <a:pt x="119442" y="493959"/>
                  <a:pt x="120249" y="495571"/>
                  <a:pt x="120249" y="495571"/>
                </a:cubicBezTo>
                <a:cubicBezTo>
                  <a:pt x="120249" y="495571"/>
                  <a:pt x="144460" y="510075"/>
                  <a:pt x="180776" y="513298"/>
                </a:cubicBezTo>
                <a:cubicBezTo>
                  <a:pt x="185619" y="513298"/>
                  <a:pt x="188847" y="513298"/>
                  <a:pt x="189654" y="513298"/>
                </a:cubicBezTo>
                <a:cubicBezTo>
                  <a:pt x="191268" y="513298"/>
                  <a:pt x="194496" y="513298"/>
                  <a:pt x="198531" y="513298"/>
                </a:cubicBezTo>
                <a:cubicBezTo>
                  <a:pt x="236462" y="510075"/>
                  <a:pt x="259866" y="495571"/>
                  <a:pt x="259866" y="495571"/>
                </a:cubicBezTo>
                <a:cubicBezTo>
                  <a:pt x="259866" y="495571"/>
                  <a:pt x="259866" y="493959"/>
                  <a:pt x="259866" y="493153"/>
                </a:cubicBezTo>
                <a:cubicBezTo>
                  <a:pt x="256638" y="489124"/>
                  <a:pt x="251796" y="484289"/>
                  <a:pt x="253410" y="476231"/>
                </a:cubicBezTo>
                <a:cubicBezTo>
                  <a:pt x="254217" y="471397"/>
                  <a:pt x="257445" y="466562"/>
                  <a:pt x="261480" y="464144"/>
                </a:cubicBezTo>
                <a:lnTo>
                  <a:pt x="262287" y="463338"/>
                </a:lnTo>
                <a:cubicBezTo>
                  <a:pt x="262287" y="463338"/>
                  <a:pt x="262287" y="462533"/>
                  <a:pt x="261480" y="460921"/>
                </a:cubicBezTo>
                <a:cubicBezTo>
                  <a:pt x="259059" y="457698"/>
                  <a:pt x="255024" y="452057"/>
                  <a:pt x="255831" y="444805"/>
                </a:cubicBezTo>
                <a:cubicBezTo>
                  <a:pt x="256638" y="441582"/>
                  <a:pt x="258252" y="438358"/>
                  <a:pt x="260673" y="435941"/>
                </a:cubicBezTo>
                <a:cubicBezTo>
                  <a:pt x="257445" y="437553"/>
                  <a:pt x="253410" y="439164"/>
                  <a:pt x="248567" y="440776"/>
                </a:cubicBezTo>
                <a:cubicBezTo>
                  <a:pt x="246953" y="441582"/>
                  <a:pt x="244532" y="442387"/>
                  <a:pt x="242918" y="443193"/>
                </a:cubicBezTo>
                <a:cubicBezTo>
                  <a:pt x="239690" y="443999"/>
                  <a:pt x="236462" y="444805"/>
                  <a:pt x="233234" y="445611"/>
                </a:cubicBezTo>
                <a:cubicBezTo>
                  <a:pt x="231620" y="446417"/>
                  <a:pt x="230006" y="446417"/>
                  <a:pt x="228391" y="447222"/>
                </a:cubicBezTo>
                <a:cubicBezTo>
                  <a:pt x="217900" y="448834"/>
                  <a:pt x="206601" y="451251"/>
                  <a:pt x="193689" y="451251"/>
                </a:cubicBezTo>
                <a:lnTo>
                  <a:pt x="186426" y="451251"/>
                </a:lnTo>
                <a:cubicBezTo>
                  <a:pt x="155758" y="450446"/>
                  <a:pt x="131547" y="442387"/>
                  <a:pt x="119442" y="435941"/>
                </a:cubicBezTo>
                <a:close/>
                <a:moveTo>
                  <a:pt x="113738" y="231313"/>
                </a:moveTo>
                <a:cubicBezTo>
                  <a:pt x="115352" y="230507"/>
                  <a:pt x="117773" y="230507"/>
                  <a:pt x="119386" y="231313"/>
                </a:cubicBezTo>
                <a:cubicBezTo>
                  <a:pt x="122614" y="233730"/>
                  <a:pt x="191203" y="288527"/>
                  <a:pt x="259791" y="231313"/>
                </a:cubicBezTo>
                <a:cubicBezTo>
                  <a:pt x="261405" y="230507"/>
                  <a:pt x="264633" y="229701"/>
                  <a:pt x="266247" y="231313"/>
                </a:cubicBezTo>
                <a:cubicBezTo>
                  <a:pt x="267860" y="232118"/>
                  <a:pt x="269474" y="234536"/>
                  <a:pt x="268667" y="236953"/>
                </a:cubicBezTo>
                <a:lnTo>
                  <a:pt x="240425" y="386032"/>
                </a:lnTo>
                <a:cubicBezTo>
                  <a:pt x="240425" y="388450"/>
                  <a:pt x="238004" y="390061"/>
                  <a:pt x="235583" y="390061"/>
                </a:cubicBezTo>
                <a:cubicBezTo>
                  <a:pt x="234777" y="390061"/>
                  <a:pt x="234777" y="390061"/>
                  <a:pt x="233970" y="390061"/>
                </a:cubicBezTo>
                <a:cubicBezTo>
                  <a:pt x="231549" y="389255"/>
                  <a:pt x="229128" y="386838"/>
                  <a:pt x="229935" y="383615"/>
                </a:cubicBezTo>
                <a:lnTo>
                  <a:pt x="255757" y="248235"/>
                </a:lnTo>
                <a:cubicBezTo>
                  <a:pt x="200079" y="285303"/>
                  <a:pt x="146015" y="260323"/>
                  <a:pt x="123421" y="247429"/>
                </a:cubicBezTo>
                <a:lnTo>
                  <a:pt x="143594" y="384420"/>
                </a:lnTo>
                <a:cubicBezTo>
                  <a:pt x="144401" y="386838"/>
                  <a:pt x="141980" y="390061"/>
                  <a:pt x="138753" y="390061"/>
                </a:cubicBezTo>
                <a:cubicBezTo>
                  <a:pt x="136332" y="390867"/>
                  <a:pt x="133104" y="388450"/>
                  <a:pt x="133104" y="386032"/>
                </a:cubicBezTo>
                <a:lnTo>
                  <a:pt x="111317" y="236953"/>
                </a:lnTo>
                <a:cubicBezTo>
                  <a:pt x="110510" y="234536"/>
                  <a:pt x="112124" y="232118"/>
                  <a:pt x="113738" y="231313"/>
                </a:cubicBezTo>
                <a:close/>
                <a:moveTo>
                  <a:pt x="189654" y="32232"/>
                </a:moveTo>
                <a:cubicBezTo>
                  <a:pt x="102493" y="32232"/>
                  <a:pt x="32281" y="103143"/>
                  <a:pt x="32281" y="190170"/>
                </a:cubicBezTo>
                <a:cubicBezTo>
                  <a:pt x="32281" y="232072"/>
                  <a:pt x="48422" y="271557"/>
                  <a:pt x="78282" y="301371"/>
                </a:cubicBezTo>
                <a:cubicBezTo>
                  <a:pt x="85546" y="308624"/>
                  <a:pt x="90388" y="320711"/>
                  <a:pt x="91195" y="330380"/>
                </a:cubicBezTo>
                <a:cubicBezTo>
                  <a:pt x="92002" y="363419"/>
                  <a:pt x="106529" y="417407"/>
                  <a:pt x="190461" y="418213"/>
                </a:cubicBezTo>
                <a:lnTo>
                  <a:pt x="191268" y="418213"/>
                </a:lnTo>
                <a:cubicBezTo>
                  <a:pt x="206601" y="418213"/>
                  <a:pt x="219514" y="416602"/>
                  <a:pt x="230006" y="413378"/>
                </a:cubicBezTo>
                <a:cubicBezTo>
                  <a:pt x="230813" y="413378"/>
                  <a:pt x="230813" y="412573"/>
                  <a:pt x="231620" y="412573"/>
                </a:cubicBezTo>
                <a:cubicBezTo>
                  <a:pt x="278428" y="398068"/>
                  <a:pt x="288112" y="356972"/>
                  <a:pt x="288919" y="330380"/>
                </a:cubicBezTo>
                <a:cubicBezTo>
                  <a:pt x="289726" y="320711"/>
                  <a:pt x="294568" y="308624"/>
                  <a:pt x="301832" y="301371"/>
                </a:cubicBezTo>
                <a:cubicBezTo>
                  <a:pt x="331692" y="271557"/>
                  <a:pt x="347833" y="232072"/>
                  <a:pt x="347833" y="190170"/>
                </a:cubicBezTo>
                <a:cubicBezTo>
                  <a:pt x="347833" y="103143"/>
                  <a:pt x="276814" y="32232"/>
                  <a:pt x="189654" y="32232"/>
                </a:cubicBezTo>
                <a:close/>
                <a:moveTo>
                  <a:pt x="189654" y="0"/>
                </a:moveTo>
                <a:cubicBezTo>
                  <a:pt x="294568" y="0"/>
                  <a:pt x="380114" y="85415"/>
                  <a:pt x="380114" y="190170"/>
                </a:cubicBezTo>
                <a:cubicBezTo>
                  <a:pt x="380114" y="240936"/>
                  <a:pt x="360745" y="288479"/>
                  <a:pt x="324429" y="324740"/>
                </a:cubicBezTo>
                <a:cubicBezTo>
                  <a:pt x="322815" y="325546"/>
                  <a:pt x="321201" y="329575"/>
                  <a:pt x="321201" y="331992"/>
                </a:cubicBezTo>
                <a:cubicBezTo>
                  <a:pt x="320394" y="348108"/>
                  <a:pt x="316358" y="384369"/>
                  <a:pt x="290533" y="412573"/>
                </a:cubicBezTo>
                <a:cubicBezTo>
                  <a:pt x="292147" y="414184"/>
                  <a:pt x="292954" y="416602"/>
                  <a:pt x="293761" y="418213"/>
                </a:cubicBezTo>
                <a:cubicBezTo>
                  <a:pt x="298604" y="428689"/>
                  <a:pt x="296990" y="440776"/>
                  <a:pt x="292147" y="449640"/>
                </a:cubicBezTo>
                <a:cubicBezTo>
                  <a:pt x="296182" y="460115"/>
                  <a:pt x="294568" y="471397"/>
                  <a:pt x="289726" y="480260"/>
                </a:cubicBezTo>
                <a:cubicBezTo>
                  <a:pt x="296182" y="495571"/>
                  <a:pt x="290533" y="514104"/>
                  <a:pt x="277621" y="522162"/>
                </a:cubicBezTo>
                <a:cubicBezTo>
                  <a:pt x="276007" y="522968"/>
                  <a:pt x="266322" y="529415"/>
                  <a:pt x="250181" y="535055"/>
                </a:cubicBezTo>
                <a:cubicBezTo>
                  <a:pt x="250988" y="539084"/>
                  <a:pt x="251796" y="560035"/>
                  <a:pt x="237269" y="576151"/>
                </a:cubicBezTo>
                <a:cubicBezTo>
                  <a:pt x="226777" y="587433"/>
                  <a:pt x="211444" y="593879"/>
                  <a:pt x="192075" y="593879"/>
                </a:cubicBezTo>
                <a:cubicBezTo>
                  <a:pt x="191268" y="593879"/>
                  <a:pt x="191268" y="593879"/>
                  <a:pt x="190461" y="593879"/>
                </a:cubicBezTo>
                <a:cubicBezTo>
                  <a:pt x="170285" y="593073"/>
                  <a:pt x="154144" y="587433"/>
                  <a:pt x="143653" y="575345"/>
                </a:cubicBezTo>
                <a:cubicBezTo>
                  <a:pt x="128319" y="558424"/>
                  <a:pt x="129126" y="537473"/>
                  <a:pt x="129126" y="535055"/>
                </a:cubicBezTo>
                <a:cubicBezTo>
                  <a:pt x="112985" y="528609"/>
                  <a:pt x="102493" y="522968"/>
                  <a:pt x="101686" y="522162"/>
                </a:cubicBezTo>
                <a:cubicBezTo>
                  <a:pt x="89581" y="514104"/>
                  <a:pt x="83932" y="496376"/>
                  <a:pt x="90388" y="481066"/>
                </a:cubicBezTo>
                <a:cubicBezTo>
                  <a:pt x="90388" y="480260"/>
                  <a:pt x="90388" y="480260"/>
                  <a:pt x="90388" y="480260"/>
                </a:cubicBezTo>
                <a:cubicBezTo>
                  <a:pt x="85546" y="472202"/>
                  <a:pt x="83932" y="460115"/>
                  <a:pt x="87967" y="449640"/>
                </a:cubicBezTo>
                <a:cubicBezTo>
                  <a:pt x="82317" y="440776"/>
                  <a:pt x="81510" y="428689"/>
                  <a:pt x="85546" y="418213"/>
                </a:cubicBezTo>
                <a:cubicBezTo>
                  <a:pt x="87160" y="415796"/>
                  <a:pt x="87967" y="414184"/>
                  <a:pt x="89581" y="411767"/>
                </a:cubicBezTo>
                <a:cubicBezTo>
                  <a:pt x="63756" y="383564"/>
                  <a:pt x="59720" y="347302"/>
                  <a:pt x="58913" y="331992"/>
                </a:cubicBezTo>
                <a:cubicBezTo>
                  <a:pt x="58913" y="329575"/>
                  <a:pt x="57299" y="325546"/>
                  <a:pt x="55685" y="324740"/>
                </a:cubicBezTo>
                <a:cubicBezTo>
                  <a:pt x="19369" y="288479"/>
                  <a:pt x="0" y="240936"/>
                  <a:pt x="0" y="190170"/>
                </a:cubicBezTo>
                <a:cubicBezTo>
                  <a:pt x="0" y="85415"/>
                  <a:pt x="84739" y="0"/>
                  <a:pt x="189654" y="0"/>
                </a:cubicBezTo>
                <a:close/>
              </a:path>
            </a:pathLst>
          </a:custGeom>
          <a:solidFill>
            <a:srgbClr val="FD879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9086" y="4388485"/>
            <a:ext cx="2262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en-US" altLang="zh-CN" sz="2000" b="0" spc="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b="0" spc="0" dirty="0" smtClean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8890" y="4787265"/>
            <a:ext cx="234251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39311" y="3429000"/>
            <a:ext cx="1483086" cy="0"/>
          </a:xfrm>
          <a:prstGeom prst="line">
            <a:avLst/>
          </a:prstGeom>
          <a:ln w="15875">
            <a:solidFill>
              <a:srgbClr val="FD879A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49291" y="3420894"/>
            <a:ext cx="1483086" cy="0"/>
          </a:xfrm>
          <a:prstGeom prst="line">
            <a:avLst/>
          </a:prstGeom>
          <a:ln w="15875">
            <a:solidFill>
              <a:srgbClr val="FD879A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1"/>
          <p:cNvSpPr txBox="1"/>
          <p:nvPr/>
        </p:nvSpPr>
        <p:spPr>
          <a:xfrm>
            <a:off x="4964626" y="4602480"/>
            <a:ext cx="2262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en-US" altLang="zh-CN" sz="2000" b="0" spc="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b="0" spc="0" dirty="0" smtClean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4964430" y="5001260"/>
            <a:ext cx="234251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8650801" y="4203700"/>
            <a:ext cx="2262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en-US" altLang="zh-CN" sz="2000" b="0" spc="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b="0" spc="0" dirty="0" smtClean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矩形 12"/>
          <p:cNvSpPr/>
          <p:nvPr/>
        </p:nvSpPr>
        <p:spPr>
          <a:xfrm>
            <a:off x="8650605" y="4602480"/>
            <a:ext cx="234251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2" y="373264"/>
            <a:ext cx="5077978" cy="522428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516186" y="4133543"/>
            <a:ext cx="1666875" cy="369332"/>
          </a:xfrm>
          <a:prstGeom prst="rect">
            <a:avLst/>
          </a:prstGeom>
          <a:solidFill>
            <a:srgbClr val="FD879A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itchFamily="1" charset="-122"/>
                <a:ea typeface="方正卡通简体" pitchFamily="1" charset="-122"/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</a:rPr>
              <a:t>Cute Rabbit</a:t>
            </a:r>
            <a:endParaRPr lang="en-US" altLang="zh-CN" sz="18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08285" y="2453641"/>
            <a:ext cx="3966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THANK YOU</a:t>
            </a:r>
            <a:endParaRPr lang="zh-CN" altLang="en-US" sz="4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35186" y="3103672"/>
            <a:ext cx="4648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Fresh </a:t>
            </a:r>
            <a:r>
              <a:rPr lang="en-US" altLang="zh-CN" sz="2800" dirty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zh-CN" sz="2800" dirty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artoon</a:t>
            </a:r>
            <a:endParaRPr lang="en-US" altLang="zh-CN" sz="2800" dirty="0">
              <a:solidFill>
                <a:srgbClr val="FD879A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  <a:cs typeface="Arial" charset="0"/>
              </a:rPr>
              <a:t>Teaching Template</a:t>
            </a:r>
            <a:endParaRPr lang="zh-CN" altLang="en-US" sz="2800" dirty="0">
              <a:solidFill>
                <a:srgbClr val="FD879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0"/>
            <a:ext cx="2068286" cy="206828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2644786"/>
            <a:ext cx="4213214" cy="4213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22" y="327655"/>
            <a:ext cx="5876556" cy="2316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8477" y="954833"/>
            <a:ext cx="4313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5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CONTENTS</a:t>
            </a:r>
            <a:endParaRPr lang="en-US" altLang="zh-CN" sz="5400" dirty="0">
              <a:solidFill>
                <a:srgbClr val="FD879A"/>
              </a:solidFill>
              <a:latin typeface="Arial" charset="0"/>
              <a:ea typeface="Arial" charset="0"/>
            </a:endParaRPr>
          </a:p>
          <a:p>
            <a:endParaRPr lang="zh-CN" altLang="en-US" sz="5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89077" y="3263513"/>
            <a:ext cx="3601676" cy="677320"/>
            <a:chOff x="1189044" y="2081029"/>
            <a:chExt cx="3601676" cy="677320"/>
          </a:xfrm>
        </p:grpSpPr>
        <p:sp>
          <p:nvSpPr>
            <p:cNvPr id="9" name="文本框 8"/>
            <p:cNvSpPr txBox="1"/>
            <p:nvPr/>
          </p:nvSpPr>
          <p:spPr>
            <a:xfrm>
              <a:off x="1189044" y="2081029"/>
              <a:ext cx="23670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D879A"/>
                  </a:solidFill>
                  <a:latin typeface="Arial" charset="0"/>
                  <a:ea typeface="Arial" charset="0"/>
                </a:rPr>
                <a:t>Enter Title</a:t>
              </a:r>
              <a:endParaRPr lang="zh-CN" altLang="en-US" sz="2000" dirty="0">
                <a:solidFill>
                  <a:srgbClr val="FD879A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08248" y="2450572"/>
              <a:ext cx="3382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100" dirty="0" smtClean="0">
                  <a:latin typeface="Arial" charset="0"/>
                  <a:ea typeface="Arial" charset="0"/>
                </a:rPr>
                <a:t>Click here to add subtitle</a:t>
              </a:r>
              <a:endParaRPr lang="zh-CN" altLang="en-US" sz="1400" spc="100" dirty="0">
                <a:latin typeface="Arial" charset="0"/>
                <a:ea typeface="Arial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89077" y="4274005"/>
            <a:ext cx="3601676" cy="677320"/>
            <a:chOff x="1189044" y="2081029"/>
            <a:chExt cx="3601676" cy="677320"/>
          </a:xfrm>
        </p:grpSpPr>
        <p:sp>
          <p:nvSpPr>
            <p:cNvPr id="12" name="文本框 11"/>
            <p:cNvSpPr txBox="1"/>
            <p:nvPr/>
          </p:nvSpPr>
          <p:spPr>
            <a:xfrm>
              <a:off x="1189044" y="2081029"/>
              <a:ext cx="23670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D879A"/>
                  </a:solidFill>
                  <a:latin typeface="Arial" charset="0"/>
                  <a:ea typeface="Arial" charset="0"/>
                </a:rPr>
                <a:t>Enter Title</a:t>
              </a:r>
              <a:endParaRPr lang="zh-CN" altLang="en-US" sz="2000" dirty="0">
                <a:solidFill>
                  <a:srgbClr val="FD879A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08248" y="2450572"/>
              <a:ext cx="3382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100" dirty="0" smtClean="0">
                  <a:latin typeface="Arial" charset="0"/>
                  <a:ea typeface="Arial" charset="0"/>
                </a:rPr>
                <a:t>Click here to add subtitle</a:t>
              </a:r>
              <a:endParaRPr lang="zh-CN" altLang="en-US" sz="1400" spc="100" dirty="0">
                <a:latin typeface="Arial" charset="0"/>
                <a:ea typeface="Arial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89077" y="5284497"/>
            <a:ext cx="3601676" cy="677320"/>
            <a:chOff x="1189044" y="2081029"/>
            <a:chExt cx="3601676" cy="677320"/>
          </a:xfrm>
        </p:grpSpPr>
        <p:sp>
          <p:nvSpPr>
            <p:cNvPr id="15" name="文本框 14"/>
            <p:cNvSpPr txBox="1"/>
            <p:nvPr/>
          </p:nvSpPr>
          <p:spPr>
            <a:xfrm>
              <a:off x="1189044" y="2081029"/>
              <a:ext cx="23670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D879A"/>
                  </a:solidFill>
                  <a:latin typeface="Arial" charset="0"/>
                  <a:ea typeface="Arial" charset="0"/>
                </a:rPr>
                <a:t>Enter Title</a:t>
              </a:r>
              <a:endParaRPr lang="zh-CN" altLang="en-US" sz="2000" dirty="0">
                <a:solidFill>
                  <a:srgbClr val="FD879A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08248" y="2450572"/>
              <a:ext cx="3382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100" dirty="0" smtClean="0">
                  <a:latin typeface="Arial" charset="0"/>
                  <a:ea typeface="Arial" charset="0"/>
                </a:rPr>
                <a:t>Click here to add subtitle</a:t>
              </a:r>
              <a:endParaRPr lang="zh-CN" altLang="en-US" sz="1400" spc="100" dirty="0">
                <a:latin typeface="Arial" charset="0"/>
                <a:ea typeface="Arial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75" y="3209474"/>
            <a:ext cx="763549" cy="7635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75" y="4247318"/>
            <a:ext cx="763549" cy="7635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74" y="5272265"/>
            <a:ext cx="763549" cy="7635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3" y="2736178"/>
            <a:ext cx="3475764" cy="347576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1823" y="2736178"/>
            <a:ext cx="3475764" cy="3475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3" y="901939"/>
            <a:ext cx="7126411" cy="60551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6216" y="3068749"/>
            <a:ext cx="33498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8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675" y="3590925"/>
            <a:ext cx="316547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7997" y="1984929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itchFamily="18" charset="-122"/>
                <a:ea typeface="汉仪铁线黑-85简" pitchFamily="18" charset="-122"/>
              </a:defRPr>
            </a:lvl1pPr>
          </a:lstStyle>
          <a:p>
            <a:pPr algn="ctr"/>
            <a:r>
              <a:rPr lang="en-US" altLang="zh-CN" sz="6600" dirty="0">
                <a:ln w="12700">
                  <a:noFill/>
                </a:ln>
                <a:solidFill>
                  <a:srgbClr val="FD879A"/>
                </a:solidFill>
                <a:latin typeface="Arial" charset="0"/>
                <a:ea typeface="Arial" charset="0"/>
              </a:rPr>
              <a:t>01</a:t>
            </a:r>
            <a:endParaRPr lang="zh-CN" altLang="en-US" sz="6600" dirty="0">
              <a:ln w="12700">
                <a:noFill/>
              </a:ln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2" name="Picture 1" descr="eeb99c2874e8291c5432afe9d87ac3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05" y="2122805"/>
            <a:ext cx="47434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37629" y="3349021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5712" y="4401081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16156" y="4503562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en-US" altLang="zh-CN" sz="20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3887932" y="2628900"/>
            <a:ext cx="1114425" cy="904875"/>
          </a:xfrm>
          <a:custGeom>
            <a:avLst/>
            <a:gdLst>
              <a:gd name="connsiteX0" fmla="*/ 0 w 1114425"/>
              <a:gd name="connsiteY0" fmla="*/ 904875 h 904875"/>
              <a:gd name="connsiteX1" fmla="*/ 533400 w 1114425"/>
              <a:gd name="connsiteY1" fmla="*/ 228600 h 904875"/>
              <a:gd name="connsiteX2" fmla="*/ 1114425 w 1114425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425" h="904875">
                <a:moveTo>
                  <a:pt x="0" y="904875"/>
                </a:moveTo>
                <a:cubicBezTo>
                  <a:pt x="173831" y="642143"/>
                  <a:pt x="347663" y="379412"/>
                  <a:pt x="533400" y="228600"/>
                </a:cubicBezTo>
                <a:cubicBezTo>
                  <a:pt x="719138" y="77787"/>
                  <a:pt x="916781" y="38893"/>
                  <a:pt x="1114425" y="0"/>
                </a:cubicBezTo>
              </a:path>
            </a:pathLst>
          </a:custGeom>
          <a:noFill/>
          <a:ln w="22225" cap="rnd">
            <a:solidFill>
              <a:srgbClr val="FD879A"/>
            </a:solidFill>
            <a:prstDash val="sysDash"/>
            <a:rou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6821632" y="2686050"/>
            <a:ext cx="1419225" cy="590550"/>
          </a:xfrm>
          <a:custGeom>
            <a:avLst/>
            <a:gdLst>
              <a:gd name="connsiteX0" fmla="*/ 0 w 1419225"/>
              <a:gd name="connsiteY0" fmla="*/ 0 h 590550"/>
              <a:gd name="connsiteX1" fmla="*/ 752475 w 1419225"/>
              <a:gd name="connsiteY1" fmla="*/ 104775 h 590550"/>
              <a:gd name="connsiteX2" fmla="*/ 1419225 w 141922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590550">
                <a:moveTo>
                  <a:pt x="0" y="0"/>
                </a:moveTo>
                <a:cubicBezTo>
                  <a:pt x="257969" y="3175"/>
                  <a:pt x="515938" y="6350"/>
                  <a:pt x="752475" y="104775"/>
                </a:cubicBezTo>
                <a:cubicBezTo>
                  <a:pt x="989013" y="203200"/>
                  <a:pt x="1204119" y="396875"/>
                  <a:pt x="1419225" y="590550"/>
                </a:cubicBezTo>
              </a:path>
            </a:pathLst>
          </a:custGeom>
          <a:noFill/>
          <a:ln w="22225" cap="rnd">
            <a:solidFill>
              <a:srgbClr val="FD879A"/>
            </a:solidFill>
            <a:prstDash val="sysDash"/>
            <a:rou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3360" y="4828540"/>
            <a:ext cx="26200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7" y="2551032"/>
            <a:ext cx="1950724" cy="19507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54" y="1570734"/>
            <a:ext cx="1950724" cy="19507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56" y="2732586"/>
            <a:ext cx="1950724" cy="1950724"/>
          </a:xfrm>
          <a:prstGeom prst="rect">
            <a:avLst/>
          </a:prstGeom>
        </p:spPr>
      </p:pic>
      <p:sp>
        <p:nvSpPr>
          <p:cNvPr id="3" name="矩形 14"/>
          <p:cNvSpPr/>
          <p:nvPr/>
        </p:nvSpPr>
        <p:spPr>
          <a:xfrm>
            <a:off x="4675505" y="3747770"/>
            <a:ext cx="2620010" cy="9296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7434580" y="4903470"/>
            <a:ext cx="26200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1045" y="325755"/>
            <a:ext cx="56286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zh-CN" altLang="en-US" sz="5400" b="1" u="none" dirty="0">
                <a:solidFill>
                  <a:srgbClr val="FD879A"/>
                </a:solidFill>
                <a:latin typeface="Chalkboard SE" charset="0"/>
                <a:ea typeface="Chalkboard SE" charset="0"/>
              </a:rPr>
              <a:t>Writing Concept Paper</a:t>
            </a:r>
            <a:endParaRPr lang="zh-CN" altLang="en-US" sz="5400" b="1" u="none" dirty="0">
              <a:solidFill>
                <a:srgbClr val="FD879A"/>
              </a:solidFill>
              <a:latin typeface="Chalkboard SE" charset="0"/>
              <a:ea typeface="Chalkboard SE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484505"/>
            <a:ext cx="1578610" cy="15786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6985" y="2138045"/>
            <a:ext cx="11706225" cy="4283710"/>
            <a:chOff x="143581" y="2476864"/>
            <a:chExt cx="11580656" cy="3284608"/>
          </a:xfrm>
        </p:grpSpPr>
        <p:grpSp>
          <p:nvGrpSpPr>
            <p:cNvPr id="8" name="组合 7"/>
            <p:cNvGrpSpPr/>
            <p:nvPr/>
          </p:nvGrpSpPr>
          <p:grpSpPr>
            <a:xfrm rot="192611">
              <a:off x="143581" y="3912063"/>
              <a:ext cx="1007247" cy="392216"/>
              <a:chOff x="4800600" y="904875"/>
              <a:chExt cx="1409700" cy="548929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4800600" y="904875"/>
                <a:ext cx="1409700" cy="548929"/>
              </a:xfrm>
              <a:prstGeom prst="roundRect">
                <a:avLst/>
              </a:prstGeom>
              <a:solidFill>
                <a:srgbClr val="FFA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4838700" y="928919"/>
                <a:ext cx="1314450" cy="4768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: 圆角 8"/>
            <p:cNvSpPr/>
            <p:nvPr/>
          </p:nvSpPr>
          <p:spPr>
            <a:xfrm>
              <a:off x="917030" y="2476864"/>
              <a:ext cx="10807207" cy="3284608"/>
            </a:xfrm>
            <a:prstGeom prst="roundRect">
              <a:avLst>
                <a:gd name="adj" fmla="val 10052"/>
              </a:avLst>
            </a:prstGeom>
            <a:solidFill>
              <a:srgbClr val="FD8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988961" y="2555450"/>
              <a:ext cx="10653796" cy="3105442"/>
            </a:xfrm>
            <a:prstGeom prst="roundRect">
              <a:avLst>
                <a:gd name="adj" fmla="val 10052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 rot="21231943">
              <a:off x="521182" y="2903138"/>
              <a:ext cx="1007247" cy="392216"/>
              <a:chOff x="4800600" y="904875"/>
              <a:chExt cx="1409700" cy="548929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4800600" y="904875"/>
                <a:ext cx="1409700" cy="548929"/>
              </a:xfrm>
              <a:prstGeom prst="roundRect">
                <a:avLst/>
              </a:prstGeom>
              <a:solidFill>
                <a:srgbClr val="FD8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4838700" y="928919"/>
                <a:ext cx="1314450" cy="4768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/>
            <p:cNvSpPr/>
            <p:nvPr/>
          </p:nvSpPr>
          <p:spPr>
            <a:xfrm>
              <a:off x="1061140" y="2608049"/>
              <a:ext cx="10509437" cy="2982138"/>
            </a:xfrm>
            <a:prstGeom prst="roundRect">
              <a:avLst>
                <a:gd name="adj" fmla="val 10052"/>
              </a:avLst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232849" y="2492054"/>
            <a:ext cx="9726498" cy="405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" charset="0"/>
                <a:ea typeface="Chalkboard SE" charset="0"/>
              </a:rPr>
              <a:t>Writing a Concept Paper for Personal Experiences within the Society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halkboard SE" charset="0"/>
              <a:ea typeface="Chalkboard SE" charset="0"/>
            </a:endParaRPr>
          </a:p>
          <a:p>
            <a:pPr algn="ctr">
              <a:lnSpc>
                <a:spcPct val="130000"/>
              </a:lnSpc>
            </a:pPr>
            <a:r>
              <a:rPr lang="x-none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" charset="0"/>
                <a:ea typeface="Chalkboard SE" charset="0"/>
              </a:rPr>
              <a:t>GROUP 3</a:t>
            </a:r>
            <a:endParaRPr lang="x-none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halkboard SE" charset="0"/>
              <a:ea typeface="Chalkboard SE" charset="0"/>
            </a:endParaRPr>
          </a:p>
          <a:p>
            <a:pPr algn="ctr">
              <a:lnSpc>
                <a:spcPct val="130000"/>
              </a:lnSpc>
            </a:pP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2"/>
          <a:stretch>
            <a:fillRect/>
          </a:stretch>
        </p:blipFill>
        <p:spPr>
          <a:xfrm>
            <a:off x="8910247" y="393825"/>
            <a:ext cx="2287477" cy="176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42745" y="306705"/>
            <a:ext cx="10266045" cy="6243955"/>
            <a:chOff x="7287295" y="3586226"/>
            <a:chExt cx="4418836" cy="2113944"/>
          </a:xfrm>
          <a:solidFill>
            <a:srgbClr val="FD879A"/>
          </a:solidFill>
        </p:grpSpPr>
        <p:sp>
          <p:nvSpPr>
            <p:cNvPr id="9" name="矩形 8"/>
            <p:cNvSpPr/>
            <p:nvPr/>
          </p:nvSpPr>
          <p:spPr>
            <a:xfrm>
              <a:off x="7550590" y="3586226"/>
              <a:ext cx="4155541" cy="2113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7378889" y="4511269"/>
              <a:ext cx="244444" cy="4276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812725" y="4108927"/>
            <a:ext cx="26046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solidFill>
                <a:srgbClr val="121212"/>
              </a:solidFill>
              <a:latin typeface="Chalkboard SE" charset="0"/>
              <a:ea typeface="Chalkboard SE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085" y="2404745"/>
            <a:ext cx="2461895" cy="2461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3" y="802879"/>
            <a:ext cx="7126411" cy="60551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6216" y="3019219"/>
            <a:ext cx="33498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8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8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7997" y="1984929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itchFamily="18" charset="-122"/>
                <a:ea typeface="汉仪铁线黑-85简" pitchFamily="18" charset="-122"/>
              </a:defRPr>
            </a:lvl1pPr>
          </a:lstStyle>
          <a:p>
            <a:pPr algn="ctr"/>
            <a:r>
              <a:rPr lang="en-US" altLang="zh-CN" sz="6600">
                <a:ln w="12700">
                  <a:noFill/>
                </a:ln>
                <a:solidFill>
                  <a:srgbClr val="FD879A"/>
                </a:solidFill>
                <a:latin typeface="Arial" charset="0"/>
                <a:ea typeface="Arial" charset="0"/>
              </a:rPr>
              <a:t>02</a:t>
            </a:r>
            <a:endParaRPr lang="zh-CN" altLang="en-US" sz="6600" dirty="0">
              <a:ln w="12700">
                <a:noFill/>
              </a:ln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131695" y="3533140"/>
            <a:ext cx="3165475" cy="6502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7" name="Picture 6" descr="eeb99c2874e8291c5432afe9d87ac3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05" y="2122805"/>
            <a:ext cx="47434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5330" y="5369886"/>
            <a:ext cx="344321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041" y="5000554"/>
            <a:ext cx="2951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8700" y="2788920"/>
            <a:ext cx="424878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08700" y="4463415"/>
            <a:ext cx="399732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flower_90034"/>
          <p:cNvSpPr>
            <a14:cpLocks xmlns:a14="http://schemas.microsoft.com/office/drawing/2010/main" noChangeAspect="1"/>
          </p:cNvSpPr>
          <p:nvPr/>
        </p:nvSpPr>
        <p:spPr bwMode="auto">
          <a:xfrm>
            <a:off x="5715751" y="2788977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FD879A"/>
          </a:solidFill>
          <a:ln>
            <a:noFill/>
          </a:ln>
        </p:spPr>
      </p:sp>
      <p:sp>
        <p:nvSpPr>
          <p:cNvPr id="11" name="flower_90034"/>
          <p:cNvSpPr>
            <a14:cpLocks xmlns:a14="http://schemas.microsoft.com/office/drawing/2010/main" noChangeAspect="1"/>
          </p:cNvSpPr>
          <p:nvPr/>
        </p:nvSpPr>
        <p:spPr bwMode="auto">
          <a:xfrm>
            <a:off x="5727841" y="4526100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FD879A"/>
          </a:solidFill>
          <a:ln>
            <a:noFill/>
          </a:ln>
        </p:spPr>
      </p:sp>
      <p:cxnSp>
        <p:nvCxnSpPr>
          <p:cNvPr id="12" name="直接连接符 11"/>
          <p:cNvCxnSpPr/>
          <p:nvPr/>
        </p:nvCxnSpPr>
        <p:spPr>
          <a:xfrm>
            <a:off x="5727841" y="3914025"/>
            <a:ext cx="55658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6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1" y="1321209"/>
            <a:ext cx="3709897" cy="370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675" y="502059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itchFamily="18" charset="-122"/>
                <a:ea typeface="汉仪趣黑W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sz="2400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7690" y="144574"/>
            <a:ext cx="933450" cy="933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26147" y="2053549"/>
            <a:ext cx="9461769" cy="3508721"/>
            <a:chOff x="1530081" y="2444404"/>
            <a:chExt cx="9461769" cy="3508721"/>
          </a:xfrm>
        </p:grpSpPr>
        <p:grpSp>
          <p:nvGrpSpPr>
            <p:cNvPr id="6" name="组合 5"/>
            <p:cNvGrpSpPr/>
            <p:nvPr/>
          </p:nvGrpSpPr>
          <p:grpSpPr>
            <a:xfrm rot="192611">
              <a:off x="1530081" y="3946701"/>
              <a:ext cx="1007247" cy="392216"/>
              <a:chOff x="4800600" y="904875"/>
              <a:chExt cx="1409700" cy="548929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4800600" y="904875"/>
                <a:ext cx="1409700" cy="548929"/>
              </a:xfrm>
              <a:prstGeom prst="roundRect">
                <a:avLst/>
              </a:prstGeom>
              <a:solidFill>
                <a:srgbClr val="FD8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4838700" y="928919"/>
                <a:ext cx="1314450" cy="4768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: 形状 6"/>
            <p:cNvSpPr/>
            <p:nvPr/>
          </p:nvSpPr>
          <p:spPr>
            <a:xfrm>
              <a:off x="2308481" y="2444404"/>
              <a:ext cx="8683369" cy="3508721"/>
            </a:xfrm>
            <a:custGeom>
              <a:avLst/>
              <a:gdLst>
                <a:gd name="connsiteX0" fmla="*/ 70408 w 8300464"/>
                <a:gd name="connsiteY0" fmla="*/ 1219200 h 2479680"/>
                <a:gd name="connsiteX1" fmla="*/ 165658 w 8300464"/>
                <a:gd name="connsiteY1" fmla="*/ 352425 h 2479680"/>
                <a:gd name="connsiteX2" fmla="*/ 660958 w 8300464"/>
                <a:gd name="connsiteY2" fmla="*/ 47625 h 2479680"/>
                <a:gd name="connsiteX3" fmla="*/ 2375458 w 8300464"/>
                <a:gd name="connsiteY3" fmla="*/ 9525 h 2479680"/>
                <a:gd name="connsiteX4" fmla="*/ 6918883 w 8300464"/>
                <a:gd name="connsiteY4" fmla="*/ 0 h 2479680"/>
                <a:gd name="connsiteX5" fmla="*/ 8166658 w 8300464"/>
                <a:gd name="connsiteY5" fmla="*/ 200025 h 2479680"/>
                <a:gd name="connsiteX6" fmla="*/ 8195233 w 8300464"/>
                <a:gd name="connsiteY6" fmla="*/ 1000125 h 2479680"/>
                <a:gd name="connsiteX7" fmla="*/ 8214283 w 8300464"/>
                <a:gd name="connsiteY7" fmla="*/ 1828800 h 2479680"/>
                <a:gd name="connsiteX8" fmla="*/ 8166658 w 8300464"/>
                <a:gd name="connsiteY8" fmla="*/ 2276475 h 2479680"/>
                <a:gd name="connsiteX9" fmla="*/ 6575983 w 8300464"/>
                <a:gd name="connsiteY9" fmla="*/ 2466975 h 2479680"/>
                <a:gd name="connsiteX10" fmla="*/ 1556308 w 8300464"/>
                <a:gd name="connsiteY10" fmla="*/ 2438400 h 2479680"/>
                <a:gd name="connsiteX11" fmla="*/ 127558 w 8300464"/>
                <a:gd name="connsiteY11" fmla="*/ 2247900 h 2479680"/>
                <a:gd name="connsiteX12" fmla="*/ 70408 w 8300464"/>
                <a:gd name="connsiteY12" fmla="*/ 1219200 h 24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solidFill>
              <a:srgbClr val="FD8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405137" y="2549640"/>
              <a:ext cx="8481938" cy="3298248"/>
            </a:xfrm>
            <a:custGeom>
              <a:avLst/>
              <a:gdLst>
                <a:gd name="connsiteX0" fmla="*/ 70408 w 8300464"/>
                <a:gd name="connsiteY0" fmla="*/ 1219200 h 2479680"/>
                <a:gd name="connsiteX1" fmla="*/ 165658 w 8300464"/>
                <a:gd name="connsiteY1" fmla="*/ 352425 h 2479680"/>
                <a:gd name="connsiteX2" fmla="*/ 660958 w 8300464"/>
                <a:gd name="connsiteY2" fmla="*/ 47625 h 2479680"/>
                <a:gd name="connsiteX3" fmla="*/ 2375458 w 8300464"/>
                <a:gd name="connsiteY3" fmla="*/ 9525 h 2479680"/>
                <a:gd name="connsiteX4" fmla="*/ 6918883 w 8300464"/>
                <a:gd name="connsiteY4" fmla="*/ 0 h 2479680"/>
                <a:gd name="connsiteX5" fmla="*/ 8166658 w 8300464"/>
                <a:gd name="connsiteY5" fmla="*/ 200025 h 2479680"/>
                <a:gd name="connsiteX6" fmla="*/ 8195233 w 8300464"/>
                <a:gd name="connsiteY6" fmla="*/ 1000125 h 2479680"/>
                <a:gd name="connsiteX7" fmla="*/ 8214283 w 8300464"/>
                <a:gd name="connsiteY7" fmla="*/ 1828800 h 2479680"/>
                <a:gd name="connsiteX8" fmla="*/ 8166658 w 8300464"/>
                <a:gd name="connsiteY8" fmla="*/ 2276475 h 2479680"/>
                <a:gd name="connsiteX9" fmla="*/ 6575983 w 8300464"/>
                <a:gd name="connsiteY9" fmla="*/ 2466975 h 2479680"/>
                <a:gd name="connsiteX10" fmla="*/ 1556308 w 8300464"/>
                <a:gd name="connsiteY10" fmla="*/ 2438400 h 2479680"/>
                <a:gd name="connsiteX11" fmla="*/ 127558 w 8300464"/>
                <a:gd name="connsiteY11" fmla="*/ 2247900 h 2479680"/>
                <a:gd name="connsiteX12" fmla="*/ 70408 w 8300464"/>
                <a:gd name="connsiteY12" fmla="*/ 1219200 h 24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 rot="21231943">
              <a:off x="1796738" y="2963067"/>
              <a:ext cx="1007247" cy="392216"/>
              <a:chOff x="4800600" y="904875"/>
              <a:chExt cx="1409700" cy="548929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4800600" y="904875"/>
                <a:ext cx="1409700" cy="548929"/>
              </a:xfrm>
              <a:prstGeom prst="roundRect">
                <a:avLst/>
              </a:prstGeom>
              <a:solidFill>
                <a:srgbClr val="FD8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4838700" y="928919"/>
                <a:ext cx="1314450" cy="4768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任意多边形: 形状 9"/>
            <p:cNvSpPr/>
            <p:nvPr/>
          </p:nvSpPr>
          <p:spPr>
            <a:xfrm>
              <a:off x="2508007" y="2604769"/>
              <a:ext cx="8284316" cy="3187990"/>
            </a:xfrm>
            <a:custGeom>
              <a:avLst/>
              <a:gdLst>
                <a:gd name="connsiteX0" fmla="*/ 70408 w 8300464"/>
                <a:gd name="connsiteY0" fmla="*/ 1219200 h 2479680"/>
                <a:gd name="connsiteX1" fmla="*/ 165658 w 8300464"/>
                <a:gd name="connsiteY1" fmla="*/ 352425 h 2479680"/>
                <a:gd name="connsiteX2" fmla="*/ 660958 w 8300464"/>
                <a:gd name="connsiteY2" fmla="*/ 47625 h 2479680"/>
                <a:gd name="connsiteX3" fmla="*/ 2375458 w 8300464"/>
                <a:gd name="connsiteY3" fmla="*/ 9525 h 2479680"/>
                <a:gd name="connsiteX4" fmla="*/ 6918883 w 8300464"/>
                <a:gd name="connsiteY4" fmla="*/ 0 h 2479680"/>
                <a:gd name="connsiteX5" fmla="*/ 8166658 w 8300464"/>
                <a:gd name="connsiteY5" fmla="*/ 200025 h 2479680"/>
                <a:gd name="connsiteX6" fmla="*/ 8195233 w 8300464"/>
                <a:gd name="connsiteY6" fmla="*/ 1000125 h 2479680"/>
                <a:gd name="connsiteX7" fmla="*/ 8214283 w 8300464"/>
                <a:gd name="connsiteY7" fmla="*/ 1828800 h 2479680"/>
                <a:gd name="connsiteX8" fmla="*/ 8166658 w 8300464"/>
                <a:gd name="connsiteY8" fmla="*/ 2276475 h 2479680"/>
                <a:gd name="connsiteX9" fmla="*/ 6575983 w 8300464"/>
                <a:gd name="connsiteY9" fmla="*/ 2466975 h 2479680"/>
                <a:gd name="connsiteX10" fmla="*/ 1556308 w 8300464"/>
                <a:gd name="connsiteY10" fmla="*/ 2438400 h 2479680"/>
                <a:gd name="connsiteX11" fmla="*/ 127558 w 8300464"/>
                <a:gd name="connsiteY11" fmla="*/ 2247900 h 2479680"/>
                <a:gd name="connsiteX12" fmla="*/ 70408 w 8300464"/>
                <a:gd name="connsiteY12" fmla="*/ 1219200 h 24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0464" h="2479680">
                  <a:moveTo>
                    <a:pt x="70408" y="1219200"/>
                  </a:moveTo>
                  <a:cubicBezTo>
                    <a:pt x="76758" y="903288"/>
                    <a:pt x="67233" y="547688"/>
                    <a:pt x="165658" y="352425"/>
                  </a:cubicBezTo>
                  <a:cubicBezTo>
                    <a:pt x="264083" y="157162"/>
                    <a:pt x="292658" y="104775"/>
                    <a:pt x="660958" y="47625"/>
                  </a:cubicBezTo>
                  <a:cubicBezTo>
                    <a:pt x="1029258" y="-9525"/>
                    <a:pt x="2375458" y="9525"/>
                    <a:pt x="2375458" y="9525"/>
                  </a:cubicBezTo>
                  <a:lnTo>
                    <a:pt x="6918883" y="0"/>
                  </a:lnTo>
                  <a:cubicBezTo>
                    <a:pt x="7884083" y="31750"/>
                    <a:pt x="7953933" y="33338"/>
                    <a:pt x="8166658" y="200025"/>
                  </a:cubicBezTo>
                  <a:cubicBezTo>
                    <a:pt x="8379383" y="366712"/>
                    <a:pt x="8187296" y="728663"/>
                    <a:pt x="8195233" y="1000125"/>
                  </a:cubicBezTo>
                  <a:cubicBezTo>
                    <a:pt x="8203170" y="1271587"/>
                    <a:pt x="8219046" y="1616075"/>
                    <a:pt x="8214283" y="1828800"/>
                  </a:cubicBezTo>
                  <a:cubicBezTo>
                    <a:pt x="8209520" y="2041525"/>
                    <a:pt x="8439708" y="2170113"/>
                    <a:pt x="8166658" y="2276475"/>
                  </a:cubicBezTo>
                  <a:cubicBezTo>
                    <a:pt x="7893608" y="2382837"/>
                    <a:pt x="7677708" y="2439988"/>
                    <a:pt x="6575983" y="2466975"/>
                  </a:cubicBezTo>
                  <a:cubicBezTo>
                    <a:pt x="5474258" y="2493962"/>
                    <a:pt x="2631045" y="2474912"/>
                    <a:pt x="1556308" y="2438400"/>
                  </a:cubicBezTo>
                  <a:cubicBezTo>
                    <a:pt x="481571" y="2401888"/>
                    <a:pt x="372033" y="2452687"/>
                    <a:pt x="127558" y="2247900"/>
                  </a:cubicBezTo>
                  <a:cubicBezTo>
                    <a:pt x="-116917" y="2043113"/>
                    <a:pt x="64058" y="1535112"/>
                    <a:pt x="70408" y="1219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644499" y="3146518"/>
            <a:ext cx="318974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D879A"/>
                </a:solidFill>
                <a:latin typeface="Arial" charset="0"/>
                <a:ea typeface="Arial" charset="0"/>
              </a:rPr>
              <a:t>Enter Title</a:t>
            </a:r>
            <a:endParaRPr lang="zh-CN" altLang="en-US" dirty="0">
              <a:solidFill>
                <a:srgbClr val="FD879A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73350" y="3540125"/>
            <a:ext cx="325691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69" y="3051433"/>
            <a:ext cx="3600662" cy="3600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149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方正卡通简体</vt:lpstr>
      <vt:lpstr>汉仪趣黑W</vt:lpstr>
      <vt:lpstr>汉仪铁线黑-85简</vt:lpstr>
      <vt:lpstr>微软雅黑</vt:lpstr>
      <vt:lpstr>Calibri</vt:lpstr>
      <vt:lpstr>Chalkboard SE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Mikylle Moon</dc:creator>
  <cp:lastModifiedBy>iPhone</cp:lastModifiedBy>
  <cp:revision>32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2052-11.33.81</vt:lpwstr>
  </property>
  <property fmtid="{D5CDD505-2E9C-101B-9397-08002B2CF9AE}" pid="3" name="ICV">
    <vt:lpwstr>9FC64A741FF902280C08DE65014DB612_31</vt:lpwstr>
  </property>
</Properties>
</file>