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9"/>
  </p:notesMasterIdLst>
  <p:sldIdLst>
    <p:sldId id="256" r:id="rId3"/>
    <p:sldId id="398" r:id="rId4"/>
    <p:sldId id="399" r:id="rId5"/>
    <p:sldId id="400" r:id="rId6"/>
    <p:sldId id="260" r:id="rId7"/>
    <p:sldId id="274" r:id="rId8"/>
  </p:sldIdLst>
  <p:sldSz cx="12192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CEE"/>
    <a:srgbClr val="17355B"/>
    <a:srgbClr val="F1F4F5"/>
    <a:srgbClr val="E7ECED"/>
    <a:srgbClr val="CEB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25" autoAdjust="0"/>
    <p:restoredTop sz="94628" autoAdjust="0"/>
  </p:normalViewPr>
  <p:slideViewPr>
    <p:cSldViewPr snapToGrid="0" showGuides="1">
      <p:cViewPr varScale="1">
        <p:scale>
          <a:sx n="83" d="100"/>
          <a:sy n="83" d="100"/>
        </p:scale>
        <p:origin x="73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/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/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/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/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/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image" Target="../media/image5.png"/><Relationship Id="rId5" Type="http://schemas.openxmlformats.org/officeDocument/2006/relationships/tags" Target="../tags/tag68.xml"/><Relationship Id="rId4" Type="http://schemas.openxmlformats.org/officeDocument/2006/relationships/image" Target="../media/image4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1.jpeg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image" Target="../media/image6.png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image" Target="../media/image5.png"/><Relationship Id="rId6" Type="http://schemas.openxmlformats.org/officeDocument/2006/relationships/tags" Target="../tags/tag87.xml"/><Relationship Id="rId5" Type="http://schemas.openxmlformats.org/officeDocument/2006/relationships/image" Target="../media/image4.png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image" Target="../media/image7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image" Target="../media/image8.png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2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image" Target="../media/image9.png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3.jpe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image" Target="../media/image5.png"/><Relationship Id="rId5" Type="http://schemas.openxmlformats.org/officeDocument/2006/relationships/tags" Target="../tags/tag23.xml"/><Relationship Id="rId4" Type="http://schemas.openxmlformats.org/officeDocument/2006/relationships/image" Target="../media/image4.png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image" Target="../media/image5.png"/><Relationship Id="rId5" Type="http://schemas.openxmlformats.org/officeDocument/2006/relationships/tags" Target="../tags/tag32.xml"/><Relationship Id="rId4" Type="http://schemas.openxmlformats.org/officeDocument/2006/relationships/image" Target="../media/image4.pn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1.jpeg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image" Target="../media/image5.png"/><Relationship Id="rId5" Type="http://schemas.openxmlformats.org/officeDocument/2006/relationships/tags" Target="../tags/tag51.xml"/><Relationship Id="rId4" Type="http://schemas.openxmlformats.org/officeDocument/2006/relationships/image" Target="../media/image4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image" Target="../media/image5.png"/><Relationship Id="rId5" Type="http://schemas.openxmlformats.org/officeDocument/2006/relationships/tags" Target="../tags/tag60.xml"/><Relationship Id="rId4" Type="http://schemas.openxmlformats.org/officeDocument/2006/relationships/image" Target="../media/image4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2664244" y="-2669757"/>
            <a:ext cx="6863513" cy="121920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 rot="5400000">
            <a:off x="3575786" y="-1411621"/>
            <a:ext cx="5040428" cy="967572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/>
          <p:nvPr>
            <p:ph type="ctrTitle"/>
            <p:custDataLst>
              <p:tags r:id="rId5"/>
            </p:custDataLst>
          </p:nvPr>
        </p:nvSpPr>
        <p:spPr>
          <a:xfrm>
            <a:off x="2305493" y="2095500"/>
            <a:ext cx="7581014" cy="1058107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400" spc="600" baseline="0">
                <a:solidFill>
                  <a:schemeClr val="bg1"/>
                </a:solidFill>
                <a:latin typeface="Arial" charset="0"/>
                <a:ea typeface="汉仪旗黑-85S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/>
          <p:nvPr>
            <p:ph type="subTitle" idx="1" hasCustomPrompt="1"/>
            <p:custDataLst>
              <p:tags r:id="rId6"/>
            </p:custDataLst>
          </p:nvPr>
        </p:nvSpPr>
        <p:spPr>
          <a:xfrm>
            <a:off x="4895850" y="3335539"/>
            <a:ext cx="2400300" cy="452056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bg1"/>
                </a:solidFill>
                <a:uFillTx/>
                <a:latin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/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/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/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/>
          <p:nvPr>
            <p:ph type="body" sz="quarter" idx="13"/>
            <p:custDataLst>
              <p:tags r:id="rId10"/>
            </p:custDataLst>
          </p:nvPr>
        </p:nvSpPr>
        <p:spPr>
          <a:xfrm>
            <a:off x="2305050" y="3941764"/>
            <a:ext cx="7581900" cy="452056"/>
          </a:xfrm>
        </p:spPr>
        <p:txBody>
          <a:bodyPr lIns="90000" tIns="46800" rIns="90000" bIns="46800"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Arial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101600" y="-69215"/>
            <a:ext cx="12193553" cy="6818930"/>
            <a:chOff x="-101600" y="-69215"/>
            <a:chExt cx="12193553" cy="6818930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8073" y="5544202"/>
              <a:ext cx="1833880" cy="12055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600" y="-69215"/>
              <a:ext cx="1033616" cy="1582909"/>
            </a:xfrm>
            <a:prstGeom prst="rect">
              <a:avLst/>
            </a:prstGeom>
          </p:spPr>
        </p:pic>
      </p:grpSp>
      <p:sp>
        <p:nvSpPr>
          <p:cNvPr id="3" name="日期占位符 2"/>
          <p:cNvSpPr/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/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/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/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2664244" y="-2669757"/>
            <a:ext cx="6863513" cy="12192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 rot="5400000">
            <a:off x="3575786" y="-1409081"/>
            <a:ext cx="5040428" cy="967572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3308350" y="2234045"/>
            <a:ext cx="5575301" cy="1228003"/>
          </a:xfrm>
        </p:spPr>
        <p:txBody>
          <a:bodyPr vert="horz" lIns="90170" tIns="46990" rIns="90170" bIns="4699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charset="0"/>
                <a:ea typeface="汉仪旗黑-85S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/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/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/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占位符 11"/>
          <p:cNvSpPr/>
          <p:nvPr>
            <p:ph type="body" sz="quarter" idx="13"/>
            <p:custDataLst>
              <p:tags r:id="rId9"/>
            </p:custDataLst>
          </p:nvPr>
        </p:nvSpPr>
        <p:spPr>
          <a:xfrm>
            <a:off x="3308350" y="3568699"/>
            <a:ext cx="5575301" cy="940955"/>
          </a:xfr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Arial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04717" y="5257800"/>
            <a:ext cx="729888" cy="1610156"/>
          </a:xfrm>
          <a:prstGeom prst="rect">
            <a:avLst/>
          </a:prstGeom>
        </p:spPr>
      </p:pic>
      <p:sp>
        <p:nvSpPr>
          <p:cNvPr id="3" name="日期占位符 2"/>
          <p:cNvSpPr/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/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/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ram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87973" y="247015"/>
            <a:ext cx="11616055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>
            <a:off x="-101600" y="-69215"/>
            <a:ext cx="12193553" cy="6818930"/>
            <a:chOff x="-101600" y="-69215"/>
            <a:chExt cx="12193553" cy="6818930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8073" y="5544202"/>
              <a:ext cx="1833880" cy="12055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600" y="-69215"/>
              <a:ext cx="1033616" cy="1582909"/>
            </a:xfrm>
            <a:prstGeom prst="rect">
              <a:avLst/>
            </a:prstGeom>
          </p:spPr>
        </p:pic>
      </p:grpSp>
      <p:sp>
        <p:nvSpPr>
          <p:cNvPr id="2" name="标题 1"/>
          <p:cNvSpPr/>
          <p:nvPr>
            <p:ph type="title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/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/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/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/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/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1905" y="-4445"/>
            <a:ext cx="489902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7124"/>
            <a:ext cx="2037720" cy="13395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/>
          <p:nvPr>
            <p:ph type="title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/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/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/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/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/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/dow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013" y="-111033"/>
            <a:ext cx="1434987" cy="2197580"/>
          </a:xfrm>
          <a:prstGeom prst="rect">
            <a:avLst/>
          </a:prstGeom>
        </p:spPr>
      </p:pic>
      <p:sp>
        <p:nvSpPr>
          <p:cNvPr id="2" name="标题 1"/>
          <p:cNvSpPr/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/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/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/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/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/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wn/u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73" y="5682809"/>
            <a:ext cx="1538253" cy="10111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/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/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/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/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/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/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1651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73" y="5682809"/>
            <a:ext cx="1538253" cy="10111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/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/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/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/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/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/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/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/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istba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10180" y="2338217"/>
            <a:ext cx="11969666" cy="2181565"/>
            <a:chOff x="110180" y="2338217"/>
            <a:chExt cx="11969666" cy="2181565"/>
          </a:xfrm>
        </p:grpSpPr>
        <p:pic>
          <p:nvPicPr>
            <p:cNvPr id="20" name="图片 19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8179" y="2338217"/>
              <a:ext cx="1301667" cy="218156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80" y="2338217"/>
              <a:ext cx="1301667" cy="2181565"/>
            </a:xfrm>
            <a:prstGeom prst="rect">
              <a:avLst/>
            </a:prstGeom>
          </p:spPr>
        </p:pic>
      </p:grpSp>
      <p:sp>
        <p:nvSpPr>
          <p:cNvPr id="2" name="标题 1"/>
          <p:cNvSpPr/>
          <p:nvPr>
            <p:ph type="title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/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/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/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/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73" y="5682809"/>
            <a:ext cx="1538253" cy="10111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/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/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/>
          <p:nvPr>
            <p:ph type="title"/>
            <p:custDataLst>
              <p:tags r:id="rId4"/>
            </p:custDataLst>
          </p:nvPr>
        </p:nvSpPr>
        <p:spPr>
          <a:xfrm>
            <a:off x="7596417" y="1816100"/>
            <a:ext cx="872787" cy="4154560"/>
          </a:xfrm>
        </p:spPr>
        <p:txBody>
          <a:bodyPr vert="eaVert" lIns="90170" tIns="46990" rIns="90170" bIns="46990" anchor="b" anchorCtr="0">
            <a:normAutofit/>
          </a:bodyPr>
          <a:lstStyle>
            <a:lvl1pPr algn="ctr">
              <a:defRPr sz="3600" u="none" strike="noStrike" kern="1200" cap="none" spc="300" normalizeH="0" baseline="0">
                <a:solidFill>
                  <a:schemeClr val="bg1"/>
                </a:solidFill>
                <a:uFillTx/>
                <a:latin typeface="Arial" charset="0"/>
                <a:ea typeface="汉仪旗黑-85S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7176" y="1816100"/>
            <a:ext cx="690245" cy="4154560"/>
          </a:xfrm>
        </p:spPr>
        <p:txBody>
          <a:bodyPr vert="eaVert" lIns="90170" tIns="4699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all" spc="150" normalizeH="0" baseline="0" noProof="1">
                <a:solidFill>
                  <a:schemeClr val="bg1"/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/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-101600" y="-69215"/>
            <a:ext cx="12193553" cy="6818930"/>
            <a:chOff x="-101600" y="-69215"/>
            <a:chExt cx="12193553" cy="6818930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8073" y="5544202"/>
              <a:ext cx="1833880" cy="12055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600" y="-69215"/>
              <a:ext cx="1033616" cy="1582909"/>
            </a:xfrm>
            <a:prstGeom prst="rect">
              <a:avLst/>
            </a:prstGeom>
          </p:spPr>
        </p:pic>
      </p:grpSp>
      <p:sp>
        <p:nvSpPr>
          <p:cNvPr id="2" name="标题 1"/>
          <p:cNvSpPr/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/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/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/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/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/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-101600" y="-69215"/>
            <a:ext cx="12193553" cy="6818930"/>
            <a:chOff x="-101600" y="-69215"/>
            <a:chExt cx="12193553" cy="681893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8073" y="5544202"/>
              <a:ext cx="1833880" cy="12055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600" y="-69215"/>
              <a:ext cx="1033616" cy="1582909"/>
            </a:xfrm>
            <a:prstGeom prst="rect">
              <a:avLst/>
            </a:prstGeom>
          </p:spPr>
        </p:pic>
      </p:grpSp>
      <p:sp>
        <p:nvSpPr>
          <p:cNvPr id="2" name="标题 1"/>
          <p:cNvSpPr/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/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/>
          <p:nvPr>
            <p:ph type="body" sz="quarter" idx="3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/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/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/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/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2664244" y="-2669757"/>
            <a:ext cx="6863513" cy="12192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/>
          <p:nvPr>
            <p:ph type="title"/>
            <p:custDataLst>
              <p:tags r:id="rId4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/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/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/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/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/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/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-101600" y="-69215"/>
            <a:ext cx="12193553" cy="6818930"/>
            <a:chOff x="-101600" y="-69215"/>
            <a:chExt cx="12193553" cy="6818930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8073" y="5544202"/>
              <a:ext cx="1833880" cy="12055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600" y="-69215"/>
              <a:ext cx="1033616" cy="1582909"/>
            </a:xfrm>
            <a:prstGeom prst="rect">
              <a:avLst/>
            </a:prstGeom>
          </p:spPr>
        </p:pic>
      </p:grpSp>
      <p:sp>
        <p:nvSpPr>
          <p:cNvPr id="2" name="标题 1"/>
          <p:cNvSpPr/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/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/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/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/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/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01600" y="-69215"/>
            <a:ext cx="12193553" cy="6818930"/>
            <a:chOff x="-101600" y="-69215"/>
            <a:chExt cx="12193553" cy="6818930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8073" y="5544202"/>
              <a:ext cx="1833880" cy="12055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600" y="-69215"/>
              <a:ext cx="1033616" cy="1582909"/>
            </a:xfrm>
            <a:prstGeom prst="rect">
              <a:avLst/>
            </a:prstGeom>
          </p:spPr>
        </p:pic>
      </p:grpSp>
      <p:sp>
        <p:nvSpPr>
          <p:cNvPr id="2" name="竖排标题 1"/>
          <p:cNvSpPr/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/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/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1.xml"/><Relationship Id="rId23" Type="http://schemas.openxmlformats.org/officeDocument/2006/relationships/tags" Target="../tags/tag140.xml"/><Relationship Id="rId22" Type="http://schemas.openxmlformats.org/officeDocument/2006/relationships/tags" Target="../tags/tag139.xml"/><Relationship Id="rId21" Type="http://schemas.openxmlformats.org/officeDocument/2006/relationships/tags" Target="../tags/tag138.xml"/><Relationship Id="rId20" Type="http://schemas.openxmlformats.org/officeDocument/2006/relationships/tags" Target="../tags/tag13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6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/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/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/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4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152.xml"/><Relationship Id="rId7" Type="http://schemas.openxmlformats.org/officeDocument/2006/relationships/image" Target="../media/image12.png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161.xml"/><Relationship Id="rId1" Type="http://schemas.openxmlformats.org/officeDocument/2006/relationships/tags" Target="../tags/tag15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172.xml"/><Relationship Id="rId11" Type="http://schemas.openxmlformats.org/officeDocument/2006/relationships/image" Target="../media/image14.png"/><Relationship Id="rId10" Type="http://schemas.openxmlformats.org/officeDocument/2006/relationships/tags" Target="../tags/tag171.xml"/><Relationship Id="rId1" Type="http://schemas.openxmlformats.org/officeDocument/2006/relationships/tags" Target="../tags/tag16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6" Type="http://schemas.openxmlformats.org/officeDocument/2006/relationships/slideLayout" Target="../slideLayouts/slideLayout6.xml"/><Relationship Id="rId15" Type="http://schemas.openxmlformats.org/officeDocument/2006/relationships/tags" Target="../tags/tag185.xml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tags" Target="../tags/tag17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ELEGANT </a:t>
            </a:r>
            <a:br>
              <a:rPr lang="en-US" altLang="zh-CN" dirty="0" smtClean="0"/>
            </a:br>
            <a:r>
              <a:rPr lang="en-US" altLang="zh-CN" dirty="0" smtClean="0"/>
              <a:t>WORK SUMMARY</a:t>
            </a:r>
            <a:endParaRPr lang="en-US" altLang="zh-CN" dirty="0" smtClean="0"/>
          </a:p>
        </p:txBody>
      </p:sp>
      <p:sp>
        <p:nvSpPr>
          <p:cNvPr id="5" name="副标题 4"/>
          <p:cNvSpPr/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/>
              <a:t>Reporter name</a:t>
            </a:r>
            <a:endParaRPr lang="en-US" altLang="zh-CN" smtClean="0"/>
          </a:p>
        </p:txBody>
      </p:sp>
      <p:sp>
        <p:nvSpPr>
          <p:cNvPr id="9" name="文本占位符 8"/>
          <p:cNvSpPr/>
          <p:nvPr>
            <p:ph type="body" sz="quarter" idx="13"/>
            <p:custDataLst>
              <p:tags r:id="rId3"/>
            </p:custDataLst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smtClean="0"/>
              <a:t>Click here to add the text, the text is the refinement of your thought, and please try to explain the point of view as succinctly as possible.</a:t>
            </a:r>
            <a:endParaRPr lang="en-US" altLang="zh-CN" smtClean="0"/>
          </a:p>
        </p:txBody>
      </p:sp>
      <p:pic>
        <p:nvPicPr>
          <p:cNvPr id="3" name="Picture 2" descr="2024-05-03 01:10:35.1230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534035"/>
            <a:ext cx="9684385" cy="3840480"/>
          </a:xfrm>
          <a:prstGeom prst="rect">
            <a:avLst/>
          </a:prstGeom>
        </p:spPr>
      </p:pic>
      <p:pic>
        <p:nvPicPr>
          <p:cNvPr id="4" name="Picture 3" descr="2024-05-03 01:19:14.370000"/>
          <p:cNvPicPr>
            <a:picLocks noChangeAspect="1"/>
          </p:cNvPicPr>
          <p:nvPr/>
        </p:nvPicPr>
        <p:blipFill>
          <a:blip r:embed="rId5"/>
          <a:srcRect l="-1648" t="-1064" r="1648" b="50000"/>
          <a:stretch>
            <a:fillRect/>
          </a:stretch>
        </p:blipFill>
        <p:spPr>
          <a:xfrm>
            <a:off x="925195" y="4394200"/>
            <a:ext cx="10241915" cy="151955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 rot="5400000">
            <a:off x="3575786" y="-1411621"/>
            <a:ext cx="5040428" cy="9675727"/>
          </a:xfrm>
          <a:prstGeom prst="rect">
            <a:avLst/>
          </a:prstGeom>
          <a:solidFill>
            <a:srgbClr val="17355B"/>
          </a:solidFill>
          <a:ln>
            <a:solidFill>
              <a:srgbClr val="CEB7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文本框 21"/>
          <p:cNvSpPr txBox="1"/>
          <p:nvPr>
            <p:custDataLst>
              <p:tags r:id="rId2"/>
            </p:custDataLst>
          </p:nvPr>
        </p:nvSpPr>
        <p:spPr>
          <a:xfrm>
            <a:off x="3488141" y="2083039"/>
            <a:ext cx="1429385" cy="2214641"/>
          </a:xfrm>
          <a:prstGeom prst="rect">
            <a:avLst/>
          </a:prstGeom>
          <a:noFill/>
        </p:spPr>
        <p:txBody>
          <a:bodyPr vert="eaVert" wrap="square" rtlCol="0">
            <a:normAutofit fontScale="5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50000"/>
              </a:lnSpc>
            </a:pPr>
            <a:r>
              <a:rPr lang="en-US" altLang="zh-CN" sz="5400" b="1" dirty="0" smtClean="0">
                <a:solidFill>
                  <a:schemeClr val="bg1"/>
                </a:solidFill>
                <a:latin typeface="Arial" charset="0"/>
                <a:ea typeface="汉仪旗黑-85S" pitchFamily="18" charset="-122"/>
              </a:rPr>
              <a:t>CONTENTS</a:t>
            </a:r>
            <a:endParaRPr lang="en-US" altLang="zh-CN" sz="5400" b="1" dirty="0" smtClean="0">
              <a:solidFill>
                <a:schemeClr val="bg1"/>
              </a:solidFill>
              <a:latin typeface="Arial" charset="0"/>
              <a:ea typeface="汉仪旗黑-85S" pitchFamily="18" charset="-122"/>
            </a:endParaRPr>
          </a:p>
        </p:txBody>
      </p:sp>
      <p:sp>
        <p:nvSpPr>
          <p:cNvPr id="17" name="文本框 17"/>
          <p:cNvSpPr txBox="1"/>
          <p:nvPr>
            <p:custDataLst>
              <p:tags r:id="rId3"/>
            </p:custDataLst>
          </p:nvPr>
        </p:nvSpPr>
        <p:spPr>
          <a:xfrm>
            <a:off x="5621162" y="2083039"/>
            <a:ext cx="618124" cy="646331"/>
          </a:xfrm>
          <a:prstGeom prst="rect">
            <a:avLst/>
          </a:prstGeom>
          <a:noFill/>
        </p:spPr>
        <p:txBody>
          <a:bodyPr wrap="square" rtlCol="0">
            <a:normAutofit fontScale="8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600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8" name="文本框 19"/>
          <p:cNvSpPr txBox="1"/>
          <p:nvPr>
            <p:custDataLst>
              <p:tags r:id="rId4"/>
            </p:custDataLst>
          </p:nvPr>
        </p:nvSpPr>
        <p:spPr>
          <a:xfrm>
            <a:off x="5589522" y="2791462"/>
            <a:ext cx="738664" cy="2745737"/>
          </a:xfrm>
          <a:prstGeom prst="rect">
            <a:avLst/>
          </a:prstGeom>
          <a:noFill/>
        </p:spPr>
        <p:txBody>
          <a:bodyPr vert="eaVert"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Click here to add the text</a:t>
            </a:r>
            <a:endParaRPr lang="en-US" altLang="zh-CN" sz="12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Click here to add the text</a:t>
            </a:r>
            <a:endParaRPr lang="en-US" altLang="zh-CN" sz="12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5" name="文本框 17"/>
          <p:cNvSpPr txBox="1"/>
          <p:nvPr>
            <p:custDataLst>
              <p:tags r:id="rId5"/>
            </p:custDataLst>
          </p:nvPr>
        </p:nvSpPr>
        <p:spPr>
          <a:xfrm>
            <a:off x="7792077" y="2083039"/>
            <a:ext cx="618124" cy="646331"/>
          </a:xfrm>
          <a:prstGeom prst="rect">
            <a:avLst/>
          </a:prstGeom>
          <a:noFill/>
        </p:spPr>
        <p:txBody>
          <a:bodyPr wrap="square" rtlCol="0">
            <a:normAutofit fontScale="8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600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6" name="文本框 19"/>
          <p:cNvSpPr txBox="1"/>
          <p:nvPr>
            <p:custDataLst>
              <p:tags r:id="rId6"/>
            </p:custDataLst>
          </p:nvPr>
        </p:nvSpPr>
        <p:spPr>
          <a:xfrm>
            <a:off x="7792077" y="2791462"/>
            <a:ext cx="738664" cy="2745737"/>
          </a:xfrm>
          <a:prstGeom prst="rect">
            <a:avLst/>
          </a:prstGeom>
          <a:noFill/>
        </p:spPr>
        <p:txBody>
          <a:bodyPr vert="eaVert"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Click here to add the text</a:t>
            </a:r>
            <a:endParaRPr lang="en-US" altLang="zh-CN" sz="12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Click here to add the text</a:t>
            </a:r>
            <a:endParaRPr lang="en-US" altLang="zh-CN" sz="12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pic>
        <p:nvPicPr>
          <p:cNvPr id="2" name="Picture 1" descr="2024-05-03 01:11:06.51700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" y="332105"/>
            <a:ext cx="11505565" cy="618299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 rot="5400000">
            <a:off x="3575786" y="-1411621"/>
            <a:ext cx="5040428" cy="9675727"/>
          </a:xfrm>
          <a:prstGeom prst="rect">
            <a:avLst/>
          </a:prstGeom>
          <a:solidFill>
            <a:srgbClr val="17355B"/>
          </a:solidFill>
          <a:ln>
            <a:solidFill>
              <a:srgbClr val="CEB7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文本框 21"/>
          <p:cNvSpPr txBox="1"/>
          <p:nvPr>
            <p:custDataLst>
              <p:tags r:id="rId2"/>
            </p:custDataLst>
          </p:nvPr>
        </p:nvSpPr>
        <p:spPr>
          <a:xfrm>
            <a:off x="3048195" y="2083039"/>
            <a:ext cx="1429385" cy="2296937"/>
          </a:xfrm>
          <a:prstGeom prst="rect">
            <a:avLst/>
          </a:prstGeom>
          <a:noFill/>
        </p:spPr>
        <p:txBody>
          <a:bodyPr vert="eaVert" wrap="square" rtlCol="0">
            <a:normAutofit fontScale="5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50000"/>
              </a:lnSpc>
            </a:pPr>
            <a:r>
              <a:rPr lang="en-US" altLang="zh-CN" sz="5400" b="1" dirty="0" smtClean="0">
                <a:solidFill>
                  <a:schemeClr val="bg1"/>
                </a:solidFill>
                <a:latin typeface="Arial" charset="0"/>
                <a:ea typeface="汉仪旗黑-85S" pitchFamily="18" charset="-122"/>
              </a:rPr>
              <a:t>CONTENTS</a:t>
            </a:r>
            <a:endParaRPr lang="en-US" altLang="zh-CN" sz="5400" b="1" dirty="0" smtClean="0">
              <a:solidFill>
                <a:schemeClr val="bg1"/>
              </a:solidFill>
              <a:latin typeface="Arial" charset="0"/>
              <a:ea typeface="汉仪旗黑-85S" pitchFamily="18" charset="-122"/>
            </a:endParaRPr>
          </a:p>
        </p:txBody>
      </p:sp>
      <p:sp>
        <p:nvSpPr>
          <p:cNvPr id="17" name="文本框 17"/>
          <p:cNvSpPr txBox="1"/>
          <p:nvPr>
            <p:custDataLst>
              <p:tags r:id="rId3"/>
            </p:custDataLst>
          </p:nvPr>
        </p:nvSpPr>
        <p:spPr>
          <a:xfrm>
            <a:off x="4810288" y="2083039"/>
            <a:ext cx="618124" cy="646331"/>
          </a:xfrm>
          <a:prstGeom prst="rect">
            <a:avLst/>
          </a:prstGeom>
          <a:noFill/>
        </p:spPr>
        <p:txBody>
          <a:bodyPr wrap="square" rtlCol="0">
            <a:normAutofit fontScale="8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600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8" name="文本框 19"/>
          <p:cNvSpPr txBox="1"/>
          <p:nvPr>
            <p:custDataLst>
              <p:tags r:id="rId4"/>
            </p:custDataLst>
          </p:nvPr>
        </p:nvSpPr>
        <p:spPr>
          <a:xfrm>
            <a:off x="4778648" y="2791462"/>
            <a:ext cx="738664" cy="2745737"/>
          </a:xfrm>
          <a:prstGeom prst="rect">
            <a:avLst/>
          </a:prstGeom>
          <a:noFill/>
        </p:spPr>
        <p:txBody>
          <a:bodyPr vert="eaVert"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Click here to add the text</a:t>
            </a:r>
            <a:endParaRPr lang="en-US" altLang="zh-CN" sz="12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Click here to add the text</a:t>
            </a:r>
            <a:endParaRPr lang="en-US" altLang="zh-CN" sz="12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5" name="文本框 17"/>
          <p:cNvSpPr txBox="1"/>
          <p:nvPr>
            <p:custDataLst>
              <p:tags r:id="rId5"/>
            </p:custDataLst>
          </p:nvPr>
        </p:nvSpPr>
        <p:spPr>
          <a:xfrm>
            <a:off x="6588701" y="2083039"/>
            <a:ext cx="618124" cy="646331"/>
          </a:xfrm>
          <a:prstGeom prst="rect">
            <a:avLst/>
          </a:prstGeom>
          <a:noFill/>
        </p:spPr>
        <p:txBody>
          <a:bodyPr wrap="square" rtlCol="0">
            <a:normAutofit fontScale="8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600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6" name="文本框 19"/>
          <p:cNvSpPr txBox="1"/>
          <p:nvPr>
            <p:custDataLst>
              <p:tags r:id="rId6"/>
            </p:custDataLst>
          </p:nvPr>
        </p:nvSpPr>
        <p:spPr>
          <a:xfrm>
            <a:off x="6563411" y="2791462"/>
            <a:ext cx="738664" cy="2745737"/>
          </a:xfrm>
          <a:prstGeom prst="rect">
            <a:avLst/>
          </a:prstGeom>
          <a:noFill/>
        </p:spPr>
        <p:txBody>
          <a:bodyPr vert="eaVert"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Click here to add the text</a:t>
            </a:r>
            <a:endParaRPr lang="en-US" altLang="zh-CN" sz="12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Click here to add the text</a:t>
            </a:r>
            <a:endParaRPr lang="en-US" altLang="zh-CN" sz="12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3" name="文本框 17"/>
          <p:cNvSpPr txBox="1"/>
          <p:nvPr>
            <p:custDataLst>
              <p:tags r:id="rId7"/>
            </p:custDataLst>
          </p:nvPr>
        </p:nvSpPr>
        <p:spPr>
          <a:xfrm>
            <a:off x="8367113" y="2083039"/>
            <a:ext cx="618124" cy="646331"/>
          </a:xfrm>
          <a:prstGeom prst="rect">
            <a:avLst/>
          </a:prstGeom>
          <a:noFill/>
        </p:spPr>
        <p:txBody>
          <a:bodyPr wrap="square" rtlCol="0">
            <a:normAutofit fontScale="8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600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4" name="文本框 19"/>
          <p:cNvSpPr txBox="1"/>
          <p:nvPr>
            <p:custDataLst>
              <p:tags r:id="rId8"/>
            </p:custDataLst>
          </p:nvPr>
        </p:nvSpPr>
        <p:spPr>
          <a:xfrm>
            <a:off x="8348173" y="2791462"/>
            <a:ext cx="738664" cy="2745737"/>
          </a:xfrm>
          <a:prstGeom prst="rect">
            <a:avLst/>
          </a:prstGeom>
          <a:noFill/>
        </p:spPr>
        <p:txBody>
          <a:bodyPr vert="eaVert"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Click here to add the text</a:t>
            </a:r>
            <a:endParaRPr lang="en-US" altLang="zh-CN" sz="12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Click here to add the text</a:t>
            </a:r>
            <a:endParaRPr lang="en-US" altLang="zh-CN" sz="12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pic>
        <p:nvPicPr>
          <p:cNvPr id="2" name="Picture 1" descr="2024-05-03 01:11:40.12900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880" y="302260"/>
            <a:ext cx="11572240" cy="618680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 rot="5400000">
            <a:off x="3575786" y="-1411621"/>
            <a:ext cx="5040428" cy="9675727"/>
          </a:xfrm>
          <a:prstGeom prst="rect">
            <a:avLst/>
          </a:prstGeom>
          <a:solidFill>
            <a:srgbClr val="17355B"/>
          </a:solidFill>
          <a:ln>
            <a:solidFill>
              <a:srgbClr val="CEB7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文本框 21"/>
          <p:cNvSpPr txBox="1"/>
          <p:nvPr>
            <p:custDataLst>
              <p:tags r:id="rId2"/>
            </p:custDataLst>
          </p:nvPr>
        </p:nvSpPr>
        <p:spPr>
          <a:xfrm>
            <a:off x="2418465" y="2083039"/>
            <a:ext cx="1429385" cy="2251217"/>
          </a:xfrm>
          <a:prstGeom prst="rect">
            <a:avLst/>
          </a:prstGeom>
          <a:noFill/>
        </p:spPr>
        <p:txBody>
          <a:bodyPr vert="eaVert" wrap="square" rtlCol="0">
            <a:normAutofit fontScale="5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50000"/>
              </a:lnSpc>
            </a:pPr>
            <a:r>
              <a:rPr lang="en-US" altLang="zh-CN" sz="5400" b="1" dirty="0" smtClean="0">
                <a:solidFill>
                  <a:schemeClr val="bg1"/>
                </a:solidFill>
                <a:latin typeface="Arial" charset="0"/>
                <a:ea typeface="汉仪旗黑-85S" pitchFamily="18" charset="-122"/>
              </a:rPr>
              <a:t>CONTENTS</a:t>
            </a:r>
            <a:endParaRPr lang="en-US" altLang="zh-CN" sz="5400" b="1" dirty="0" smtClean="0">
              <a:solidFill>
                <a:schemeClr val="bg1"/>
              </a:solidFill>
              <a:latin typeface="Arial" charset="0"/>
              <a:ea typeface="汉仪旗黑-85S" pitchFamily="18" charset="-122"/>
            </a:endParaRPr>
          </a:p>
        </p:txBody>
      </p:sp>
      <p:sp>
        <p:nvSpPr>
          <p:cNvPr id="17" name="文本框 17"/>
          <p:cNvSpPr txBox="1"/>
          <p:nvPr>
            <p:custDataLst>
              <p:tags r:id="rId3"/>
            </p:custDataLst>
          </p:nvPr>
        </p:nvSpPr>
        <p:spPr>
          <a:xfrm>
            <a:off x="4180558" y="2083039"/>
            <a:ext cx="618124" cy="646331"/>
          </a:xfrm>
          <a:prstGeom prst="rect">
            <a:avLst/>
          </a:prstGeom>
          <a:noFill/>
        </p:spPr>
        <p:txBody>
          <a:bodyPr wrap="square" rtlCol="0">
            <a:normAutofit fontScale="8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600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8" name="文本框 19"/>
          <p:cNvSpPr txBox="1"/>
          <p:nvPr>
            <p:custDataLst>
              <p:tags r:id="rId4"/>
            </p:custDataLst>
          </p:nvPr>
        </p:nvSpPr>
        <p:spPr>
          <a:xfrm>
            <a:off x="4148918" y="2791462"/>
            <a:ext cx="738664" cy="2745737"/>
          </a:xfrm>
          <a:prstGeom prst="rect">
            <a:avLst/>
          </a:prstGeom>
          <a:noFill/>
        </p:spPr>
        <p:txBody>
          <a:bodyPr vert="eaVert"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Click here to add the text</a:t>
            </a:r>
            <a:endParaRPr lang="en-US" altLang="zh-CN" sz="12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Click here to add the text</a:t>
            </a:r>
            <a:endParaRPr lang="en-US" altLang="zh-CN" sz="12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5" name="文本框 17"/>
          <p:cNvSpPr txBox="1"/>
          <p:nvPr>
            <p:custDataLst>
              <p:tags r:id="rId5"/>
            </p:custDataLst>
          </p:nvPr>
        </p:nvSpPr>
        <p:spPr>
          <a:xfrm>
            <a:off x="5700187" y="2083039"/>
            <a:ext cx="618124" cy="646331"/>
          </a:xfrm>
          <a:prstGeom prst="rect">
            <a:avLst/>
          </a:prstGeom>
          <a:noFill/>
        </p:spPr>
        <p:txBody>
          <a:bodyPr wrap="square" rtlCol="0">
            <a:normAutofit fontScale="8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600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6" name="文本框 19"/>
          <p:cNvSpPr txBox="1"/>
          <p:nvPr>
            <p:custDataLst>
              <p:tags r:id="rId6"/>
            </p:custDataLst>
          </p:nvPr>
        </p:nvSpPr>
        <p:spPr>
          <a:xfrm>
            <a:off x="5668547" y="2791462"/>
            <a:ext cx="738664" cy="2745737"/>
          </a:xfrm>
          <a:prstGeom prst="rect">
            <a:avLst/>
          </a:prstGeom>
          <a:noFill/>
        </p:spPr>
        <p:txBody>
          <a:bodyPr vert="eaVert"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Click here to add the text</a:t>
            </a:r>
            <a:endParaRPr lang="en-US" altLang="zh-CN" sz="12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Click here to add the text</a:t>
            </a:r>
            <a:endParaRPr lang="en-US" altLang="zh-CN" sz="12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3" name="文本框 17"/>
          <p:cNvSpPr txBox="1"/>
          <p:nvPr>
            <p:custDataLst>
              <p:tags r:id="rId7"/>
            </p:custDataLst>
          </p:nvPr>
        </p:nvSpPr>
        <p:spPr>
          <a:xfrm>
            <a:off x="7219816" y="2083039"/>
            <a:ext cx="618124" cy="646331"/>
          </a:xfrm>
          <a:prstGeom prst="rect">
            <a:avLst/>
          </a:prstGeom>
          <a:noFill/>
        </p:spPr>
        <p:txBody>
          <a:bodyPr wrap="square" rtlCol="0">
            <a:normAutofit fontScale="8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600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4" name="文本框 19"/>
          <p:cNvSpPr txBox="1"/>
          <p:nvPr>
            <p:custDataLst>
              <p:tags r:id="rId8"/>
            </p:custDataLst>
          </p:nvPr>
        </p:nvSpPr>
        <p:spPr>
          <a:xfrm>
            <a:off x="7188176" y="2791462"/>
            <a:ext cx="738664" cy="2745737"/>
          </a:xfrm>
          <a:prstGeom prst="rect">
            <a:avLst/>
          </a:prstGeom>
          <a:noFill/>
        </p:spPr>
        <p:txBody>
          <a:bodyPr vert="eaVert"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Click here to add the text</a:t>
            </a:r>
            <a:endParaRPr lang="en-US" altLang="zh-CN" sz="12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Click here to add the text</a:t>
            </a:r>
            <a:endParaRPr lang="en-US" altLang="zh-CN" sz="12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5" name="文本框 17"/>
          <p:cNvSpPr txBox="1"/>
          <p:nvPr>
            <p:custDataLst>
              <p:tags r:id="rId9"/>
            </p:custDataLst>
          </p:nvPr>
        </p:nvSpPr>
        <p:spPr>
          <a:xfrm>
            <a:off x="8739444" y="2080499"/>
            <a:ext cx="618124" cy="646331"/>
          </a:xfrm>
          <a:prstGeom prst="rect">
            <a:avLst/>
          </a:prstGeom>
          <a:noFill/>
        </p:spPr>
        <p:txBody>
          <a:bodyPr wrap="square" rtlCol="0">
            <a:normAutofit fontScale="8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600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04</a:t>
            </a:r>
            <a:endParaRPr lang="zh-CN" altLang="en-US" sz="36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6" name="文本框 19"/>
          <p:cNvSpPr txBox="1"/>
          <p:nvPr>
            <p:custDataLst>
              <p:tags r:id="rId10"/>
            </p:custDataLst>
          </p:nvPr>
        </p:nvSpPr>
        <p:spPr>
          <a:xfrm>
            <a:off x="8707804" y="2788922"/>
            <a:ext cx="738664" cy="2745737"/>
          </a:xfrm>
          <a:prstGeom prst="rect">
            <a:avLst/>
          </a:prstGeom>
          <a:noFill/>
        </p:spPr>
        <p:txBody>
          <a:bodyPr vert="eaVert"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Click here to add the text</a:t>
            </a:r>
            <a:endParaRPr lang="en-US" altLang="zh-CN" sz="12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Click here to add the text</a:t>
            </a:r>
            <a:endParaRPr lang="en-US" altLang="zh-CN" sz="12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pic>
        <p:nvPicPr>
          <p:cNvPr id="2" name="Picture 1" descr="2024-05-03 01:12:08.78400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5920" y="356235"/>
            <a:ext cx="11373485" cy="604647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 rot="5400000">
            <a:off x="3575786" y="-1411621"/>
            <a:ext cx="5040428" cy="9675727"/>
          </a:xfrm>
          <a:prstGeom prst="rect">
            <a:avLst/>
          </a:prstGeom>
          <a:solidFill>
            <a:srgbClr val="17355B"/>
          </a:solidFill>
          <a:ln>
            <a:solidFill>
              <a:srgbClr val="CEB7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文本框 21"/>
          <p:cNvSpPr txBox="1"/>
          <p:nvPr>
            <p:custDataLst>
              <p:tags r:id="rId2"/>
            </p:custDataLst>
          </p:nvPr>
        </p:nvSpPr>
        <p:spPr>
          <a:xfrm>
            <a:off x="1987147" y="2083039"/>
            <a:ext cx="1429385" cy="2196353"/>
          </a:xfrm>
          <a:prstGeom prst="rect">
            <a:avLst/>
          </a:prstGeom>
          <a:noFill/>
        </p:spPr>
        <p:txBody>
          <a:bodyPr vert="eaVert" wrap="square" rtlCol="0">
            <a:normAutofit fontScale="5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50000"/>
              </a:lnSpc>
            </a:pPr>
            <a:r>
              <a:rPr lang="en-US" altLang="zh-CN" sz="5400" b="1" dirty="0" smtClean="0">
                <a:solidFill>
                  <a:schemeClr val="bg1"/>
                </a:solidFill>
                <a:latin typeface="Arial" charset="0"/>
                <a:ea typeface="汉仪旗黑-85S" pitchFamily="18" charset="-122"/>
              </a:rPr>
              <a:t>CONTENTS</a:t>
            </a:r>
            <a:endParaRPr lang="en-US" altLang="zh-CN" sz="5400" b="1" dirty="0" smtClean="0">
              <a:solidFill>
                <a:schemeClr val="bg1"/>
              </a:solidFill>
              <a:latin typeface="Arial" charset="0"/>
              <a:ea typeface="汉仪旗黑-85S" pitchFamily="18" charset="-122"/>
            </a:endParaRPr>
          </a:p>
        </p:txBody>
      </p:sp>
      <p:sp>
        <p:nvSpPr>
          <p:cNvPr id="17" name="文本框 17"/>
          <p:cNvSpPr txBox="1"/>
          <p:nvPr>
            <p:custDataLst>
              <p:tags r:id="rId3"/>
            </p:custDataLst>
          </p:nvPr>
        </p:nvSpPr>
        <p:spPr>
          <a:xfrm>
            <a:off x="3749240" y="2083039"/>
            <a:ext cx="618124" cy="646331"/>
          </a:xfrm>
          <a:prstGeom prst="rect">
            <a:avLst/>
          </a:prstGeom>
          <a:noFill/>
        </p:spPr>
        <p:txBody>
          <a:bodyPr wrap="square" rtlCol="0">
            <a:normAutofit fontScale="8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600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8" name="文本框 19"/>
          <p:cNvSpPr txBox="1"/>
          <p:nvPr>
            <p:custDataLst>
              <p:tags r:id="rId4"/>
            </p:custDataLst>
          </p:nvPr>
        </p:nvSpPr>
        <p:spPr>
          <a:xfrm>
            <a:off x="3717600" y="2791462"/>
            <a:ext cx="738664" cy="2745737"/>
          </a:xfrm>
          <a:prstGeom prst="rect">
            <a:avLst/>
          </a:prstGeom>
          <a:noFill/>
        </p:spPr>
        <p:txBody>
          <a:bodyPr vert="eaVert"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Click here to add the text</a:t>
            </a:r>
            <a:endParaRPr lang="en-US" altLang="zh-CN" sz="12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Click here to add the text</a:t>
            </a:r>
            <a:endParaRPr lang="en-US" altLang="zh-CN" sz="12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5" name="文本框 17"/>
          <p:cNvSpPr txBox="1"/>
          <p:nvPr>
            <p:custDataLst>
              <p:tags r:id="rId5"/>
            </p:custDataLst>
          </p:nvPr>
        </p:nvSpPr>
        <p:spPr>
          <a:xfrm>
            <a:off x="5161031" y="2083039"/>
            <a:ext cx="618124" cy="646331"/>
          </a:xfrm>
          <a:prstGeom prst="rect">
            <a:avLst/>
          </a:prstGeom>
          <a:noFill/>
        </p:spPr>
        <p:txBody>
          <a:bodyPr wrap="square" rtlCol="0">
            <a:normAutofit fontScale="8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600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6" name="文本框 19"/>
          <p:cNvSpPr txBox="1"/>
          <p:nvPr>
            <p:custDataLst>
              <p:tags r:id="rId6"/>
            </p:custDataLst>
          </p:nvPr>
        </p:nvSpPr>
        <p:spPr>
          <a:xfrm>
            <a:off x="5129391" y="2791462"/>
            <a:ext cx="738664" cy="2745737"/>
          </a:xfrm>
          <a:prstGeom prst="rect">
            <a:avLst/>
          </a:prstGeom>
          <a:noFill/>
        </p:spPr>
        <p:txBody>
          <a:bodyPr vert="eaVert"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Click here to add the text</a:t>
            </a:r>
            <a:endParaRPr lang="en-US" altLang="zh-CN" sz="12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Click here to add the text</a:t>
            </a:r>
            <a:endParaRPr lang="en-US" altLang="zh-CN" sz="12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3" name="文本框 17"/>
          <p:cNvSpPr txBox="1"/>
          <p:nvPr>
            <p:custDataLst>
              <p:tags r:id="rId7"/>
            </p:custDataLst>
          </p:nvPr>
        </p:nvSpPr>
        <p:spPr>
          <a:xfrm>
            <a:off x="6572822" y="2083039"/>
            <a:ext cx="618124" cy="646331"/>
          </a:xfrm>
          <a:prstGeom prst="rect">
            <a:avLst/>
          </a:prstGeom>
          <a:noFill/>
        </p:spPr>
        <p:txBody>
          <a:bodyPr wrap="square" rtlCol="0">
            <a:normAutofit fontScale="8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600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4" name="文本框 19"/>
          <p:cNvSpPr txBox="1"/>
          <p:nvPr>
            <p:custDataLst>
              <p:tags r:id="rId8"/>
            </p:custDataLst>
          </p:nvPr>
        </p:nvSpPr>
        <p:spPr>
          <a:xfrm>
            <a:off x="6553882" y="2791462"/>
            <a:ext cx="738664" cy="2745737"/>
          </a:xfrm>
          <a:prstGeom prst="rect">
            <a:avLst/>
          </a:prstGeom>
          <a:noFill/>
        </p:spPr>
        <p:txBody>
          <a:bodyPr vert="eaVert"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Click here to add the text</a:t>
            </a:r>
            <a:endParaRPr lang="en-US" altLang="zh-CN" sz="12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Click here to add the text</a:t>
            </a:r>
            <a:endParaRPr lang="en-US" altLang="zh-CN" sz="12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5" name="文本框 17"/>
          <p:cNvSpPr txBox="1"/>
          <p:nvPr>
            <p:custDataLst>
              <p:tags r:id="rId9"/>
            </p:custDataLst>
          </p:nvPr>
        </p:nvSpPr>
        <p:spPr>
          <a:xfrm>
            <a:off x="7997576" y="2080499"/>
            <a:ext cx="618124" cy="646331"/>
          </a:xfrm>
          <a:prstGeom prst="rect">
            <a:avLst/>
          </a:prstGeom>
          <a:noFill/>
        </p:spPr>
        <p:txBody>
          <a:bodyPr wrap="square" rtlCol="0">
            <a:normAutofit fontScale="8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600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04</a:t>
            </a:r>
            <a:endParaRPr lang="zh-CN" altLang="en-US" sz="36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6" name="文本框 19"/>
          <p:cNvSpPr txBox="1"/>
          <p:nvPr>
            <p:custDataLst>
              <p:tags r:id="rId10"/>
            </p:custDataLst>
          </p:nvPr>
        </p:nvSpPr>
        <p:spPr>
          <a:xfrm>
            <a:off x="7965936" y="2788922"/>
            <a:ext cx="738664" cy="2745737"/>
          </a:xfrm>
          <a:prstGeom prst="rect">
            <a:avLst/>
          </a:prstGeom>
          <a:noFill/>
        </p:spPr>
        <p:txBody>
          <a:bodyPr vert="eaVert"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Click here to add the text</a:t>
            </a:r>
            <a:endParaRPr lang="en-US" altLang="zh-CN" sz="12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Click here to add the text</a:t>
            </a:r>
            <a:endParaRPr lang="en-US" altLang="zh-CN" sz="12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7" name="文本框 17"/>
          <p:cNvSpPr txBox="1"/>
          <p:nvPr>
            <p:custDataLst>
              <p:tags r:id="rId11"/>
            </p:custDataLst>
          </p:nvPr>
        </p:nvSpPr>
        <p:spPr>
          <a:xfrm>
            <a:off x="9409367" y="2080499"/>
            <a:ext cx="618124" cy="646331"/>
          </a:xfrm>
          <a:prstGeom prst="rect">
            <a:avLst/>
          </a:prstGeom>
          <a:noFill/>
        </p:spPr>
        <p:txBody>
          <a:bodyPr wrap="square" rtlCol="0">
            <a:normAutofit fontScale="8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600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05</a:t>
            </a:r>
            <a:endParaRPr lang="zh-CN" altLang="en-US" sz="36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8" name="文本框 19"/>
          <p:cNvSpPr txBox="1"/>
          <p:nvPr>
            <p:custDataLst>
              <p:tags r:id="rId12"/>
            </p:custDataLst>
          </p:nvPr>
        </p:nvSpPr>
        <p:spPr>
          <a:xfrm>
            <a:off x="9349097" y="2788921"/>
            <a:ext cx="738664" cy="2745737"/>
          </a:xfrm>
          <a:prstGeom prst="rect">
            <a:avLst/>
          </a:prstGeom>
          <a:noFill/>
        </p:spPr>
        <p:txBody>
          <a:bodyPr vert="eaVert"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Click here to add the text</a:t>
            </a:r>
            <a:endParaRPr lang="en-US" altLang="zh-CN" sz="12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Click here to add the tex</a:t>
            </a:r>
            <a:endParaRPr lang="en-US" altLang="zh-CN" sz="12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pic>
        <p:nvPicPr>
          <p:cNvPr id="2" name="Picture 1" descr="2024-05-03 01:13:38.00500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83665" y="849630"/>
            <a:ext cx="4291330" cy="5058410"/>
          </a:xfrm>
          <a:prstGeom prst="rect">
            <a:avLst/>
          </a:prstGeom>
        </p:spPr>
      </p:pic>
      <p:pic>
        <p:nvPicPr>
          <p:cNvPr id="3" name="Picture 2" descr="2024-05-03 01:14:56.85600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30315" y="906145"/>
            <a:ext cx="4471670" cy="4989195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/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9" name="文本占位符 8"/>
          <p:cNvSpPr/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mtClean="0"/>
              <a:t>Click here to add the text, the text is the refinement of your thought, and please try to explain the point of view as succinctly as possible.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SUBTYPE" val="q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2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2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87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87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87"/>
  <p:tag name="KSO_WM_TEMPLATE_THUMBS_INDEX" val="1、4、6、7、8、9、10、11、12、13、14"/>
  <p:tag name="KSO_WM_TEMPLATE_MASTER_THUMB_INDEX" val="18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7_1*a*1"/>
  <p:tag name="KSO_WM_TEMPLATE_CATEGORY" val="custom"/>
  <p:tag name="KSO_WM_TEMPLATE_INDEX" val="20202687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2"/>
  <p:tag name="KSO_WM_UNIT_TYPE" val="a"/>
  <p:tag name="KSO_WM_UNIT_INDEX" val="1"/>
  <p:tag name="KSO_WM_UNIT_PRESET_TEXT" val="FRESH _x000B_WORK SUMMARY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7_1*b*1"/>
  <p:tag name="KSO_WM_TEMPLATE_CATEGORY" val="custom"/>
  <p:tag name="KSO_WM_TEMPLATE_INDEX" val="20202687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b"/>
  <p:tag name="KSO_WM_UNIT_INDEX" val="1"/>
  <p:tag name="KSO_WM_UNIT_PRESET_TEXT" val="Reporter name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7_1*b*2"/>
  <p:tag name="KSO_WM_TEMPLATE_CATEGORY" val="custom"/>
  <p:tag name="KSO_WM_TEMPLATE_INDEX" val="20202687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36"/>
  <p:tag name="KSO_WM_UNIT_TYPE" val="b"/>
  <p:tag name="KSO_WM_UNIT_INDEX" val="2"/>
  <p:tag name="KSO_WM_UNIT_PRESET_TEXT" val="Click here to add the text, the text is the refinement of your thought, and please try to explain the point of view as succinctly as possible."/>
</p:tagLst>
</file>

<file path=ppt/tags/tag145.xml><?xml version="1.0" encoding="utf-8"?>
<p:tagLst xmlns:p="http://schemas.openxmlformats.org/presentationml/2006/main">
  <p:tag name="KSO_WM_SLIDE_ID" val="custom20202687_1"/>
  <p:tag name="KSO_WM_TEMPLATE_SUBCATEGORY" val="0"/>
  <p:tag name="KSO_WM_TEMPLATE_MASTER_TYPE" val="1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87"/>
  <p:tag name="KSO_WM_SLIDE_TYPE" val="title"/>
  <p:tag name="KSO_WM_SLIDE_SUBTYPE" val="pureTxt"/>
  <p:tag name="KSO_WM_SLIDE_LAYOUT" val="a_b"/>
  <p:tag name="KSO_WM_SLIDE_LAYOUT_CNT" val="1_2"/>
  <p:tag name="KSO_WM_TEMPLATE_THUMBS_INDEX" val="1、4、6、7、8、9、10、11、12、13、14"/>
  <p:tag name="KSO_WM_TEMPLATE_MASTER_THUMB_INDEX" val="1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687_2*i*1"/>
  <p:tag name="KSO_WM_TEMPLATE_CATEGORY" val="custom"/>
  <p:tag name="KSO_WM_TEMPLATE_INDEX" val="20202687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ISCONTENTSTITLE" val="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687_2*a*1"/>
  <p:tag name="KSO_WM_TEMPLATE_CATEGORY" val="custom"/>
  <p:tag name="KSO_WM_TEMPLATE_INDEX" val="20202687"/>
  <p:tag name="KSO_WM_UNIT_LAYERLEVEL" val="1"/>
  <p:tag name="KSO_WM_TAG_VERSION" val="1.0"/>
  <p:tag name="KSO_WM_BEAUTIFY_FLAG" val="#wm#"/>
  <p:tag name="KSO_WM_UNIT_PRESET_TEXT" val="CONTENTS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687_2*l_h_i*1_1_1"/>
  <p:tag name="KSO_WM_TEMPLATE_CATEGORY" val="custom"/>
  <p:tag name="KSO_WM_TEMPLATE_INDEX" val="20202687"/>
  <p:tag name="KSO_WM_UNIT_LAYERLEVEL" val="1_1_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687_2*l_h_f*1_1_1"/>
  <p:tag name="KSO_WM_TEMPLATE_CATEGORY" val="custom"/>
  <p:tag name="KSO_WM_TEMPLATE_INDEX" val="20202687"/>
  <p:tag name="KSO_WM_UNIT_LAYERLEVEL" val="1_1_1"/>
  <p:tag name="KSO_WM_TAG_VERSION" val="1.0"/>
  <p:tag name="KSO_WM_BEAUTIFY_FLAG" val="#wm#"/>
  <p:tag name="KSO_WM_UNIT_PRESET_TEXT" val="Click here to add the text&#13;Click here to add the text"/>
  <p:tag name="KSO_WM_UNIT_VALUE" val="27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687_2*l_h_i*1_2_1"/>
  <p:tag name="KSO_WM_TEMPLATE_CATEGORY" val="custom"/>
  <p:tag name="KSO_WM_TEMPLATE_INDEX" val="20202687"/>
  <p:tag name="KSO_WM_UNIT_LAYERLEVEL" val="1_1_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2687_2*l_h_f*1_2_1"/>
  <p:tag name="KSO_WM_TEMPLATE_CATEGORY" val="custom"/>
  <p:tag name="KSO_WM_TEMPLATE_INDEX" val="20202687"/>
  <p:tag name="KSO_WM_UNIT_LAYERLEVEL" val="1_1_1"/>
  <p:tag name="KSO_WM_TAG_VERSION" val="1.0"/>
  <p:tag name="KSO_WM_BEAUTIFY_FLAG" val="#wm#"/>
  <p:tag name="KSO_WM_UNIT_PRESET_TEXT" val="Click here to add the text&#13;Click here to add the text"/>
  <p:tag name="KSO_WM_UNIT_VALUE" val="27"/>
</p:tagLst>
</file>

<file path=ppt/tags/tag152.xml><?xml version="1.0" encoding="utf-8"?>
<p:tagLst xmlns:p="http://schemas.openxmlformats.org/presentationml/2006/main">
  <p:tag name="KSO_WM_SLIDE_ID" val="custom20202687_2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687"/>
  <p:tag name="KSO_WM_SLIDE_LAYOUT" val="a_l"/>
  <p:tag name="KSO_WM_SLIDE_LAYOUT_CNT" val="1_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687_3*i*1"/>
  <p:tag name="KSO_WM_TEMPLATE_CATEGORY" val="custom"/>
  <p:tag name="KSO_WM_TEMPLATE_INDEX" val="20202687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ISCONTENTSTITLE" val="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687_3*a*1"/>
  <p:tag name="KSO_WM_TEMPLATE_CATEGORY" val="custom"/>
  <p:tag name="KSO_WM_TEMPLATE_INDEX" val="20202687"/>
  <p:tag name="KSO_WM_UNIT_LAYERLEVEL" val="1"/>
  <p:tag name="KSO_WM_TAG_VERSION" val="1.0"/>
  <p:tag name="KSO_WM_BEAUTIFY_FLAG" val="#wm#"/>
  <p:tag name="KSO_WM_UNIT_PRESET_TEXT" val="CONTENTS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687_3*l_h_i*1_1_1"/>
  <p:tag name="KSO_WM_TEMPLATE_CATEGORY" val="custom"/>
  <p:tag name="KSO_WM_TEMPLATE_INDEX" val="20202687"/>
  <p:tag name="KSO_WM_UNIT_LAYERLEVEL" val="1_1_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687_3*l_h_f*1_1_1"/>
  <p:tag name="KSO_WM_TEMPLATE_CATEGORY" val="custom"/>
  <p:tag name="KSO_WM_TEMPLATE_INDEX" val="20202687"/>
  <p:tag name="KSO_WM_UNIT_LAYERLEVEL" val="1_1_1"/>
  <p:tag name="KSO_WM_TAG_VERSION" val="1.0"/>
  <p:tag name="KSO_WM_BEAUTIFY_FLAG" val="#wm#"/>
  <p:tag name="KSO_WM_UNIT_PRESET_TEXT" val="Click here to add the text&#13;Click here to add the text"/>
  <p:tag name="KSO_WM_UNIT_VALUE" val="27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687_3*l_h_i*1_2_1"/>
  <p:tag name="KSO_WM_TEMPLATE_CATEGORY" val="custom"/>
  <p:tag name="KSO_WM_TEMPLATE_INDEX" val="20202687"/>
  <p:tag name="KSO_WM_UNIT_LAYERLEVEL" val="1_1_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2687_3*l_h_f*1_2_1"/>
  <p:tag name="KSO_WM_TEMPLATE_CATEGORY" val="custom"/>
  <p:tag name="KSO_WM_TEMPLATE_INDEX" val="20202687"/>
  <p:tag name="KSO_WM_UNIT_LAYERLEVEL" val="1_1_1"/>
  <p:tag name="KSO_WM_TAG_VERSION" val="1.0"/>
  <p:tag name="KSO_WM_BEAUTIFY_FLAG" val="#wm#"/>
  <p:tag name="KSO_WM_UNIT_PRESET_TEXT" val="Click here to add the text&#13;Click here to add the text"/>
  <p:tag name="KSO_WM_UNIT_VALUE" val="27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687_3*l_h_i*1_3_1"/>
  <p:tag name="KSO_WM_TEMPLATE_CATEGORY" val="custom"/>
  <p:tag name="KSO_WM_TEMPLATE_INDEX" val="20202687"/>
  <p:tag name="KSO_WM_UNIT_LAYERLEVEL" val="1_1_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2687_3*l_h_f*1_3_1"/>
  <p:tag name="KSO_WM_TEMPLATE_CATEGORY" val="custom"/>
  <p:tag name="KSO_WM_TEMPLATE_INDEX" val="20202687"/>
  <p:tag name="KSO_WM_UNIT_LAYERLEVEL" val="1_1_1"/>
  <p:tag name="KSO_WM_TAG_VERSION" val="1.0"/>
  <p:tag name="KSO_WM_BEAUTIFY_FLAG" val="#wm#"/>
  <p:tag name="KSO_WM_UNIT_PRESET_TEXT" val="Click here to add the text&#13;Click here to add the text"/>
  <p:tag name="KSO_WM_UNIT_VALUE" val="27"/>
</p:tagLst>
</file>

<file path=ppt/tags/tag161.xml><?xml version="1.0" encoding="utf-8"?>
<p:tagLst xmlns:p="http://schemas.openxmlformats.org/presentationml/2006/main">
  <p:tag name="KSO_WM_SLIDE_ID" val="custom20202687_3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687"/>
  <p:tag name="KSO_WM_SLIDE_LAYOUT" val="a_l"/>
  <p:tag name="KSO_WM_SLIDE_LAYOUT_CNT" val="1_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687_4*i*1"/>
  <p:tag name="KSO_WM_TEMPLATE_CATEGORY" val="custom"/>
  <p:tag name="KSO_WM_TEMPLATE_INDEX" val="20202687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ISCONTENTSTITLE" val="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687_4*a*1"/>
  <p:tag name="KSO_WM_TEMPLATE_CATEGORY" val="custom"/>
  <p:tag name="KSO_WM_TEMPLATE_INDEX" val="20202687"/>
  <p:tag name="KSO_WM_UNIT_LAYERLEVEL" val="1"/>
  <p:tag name="KSO_WM_TAG_VERSION" val="1.0"/>
  <p:tag name="KSO_WM_BEAUTIFY_FLAG" val="#wm#"/>
  <p:tag name="KSO_WM_UNIT_PRESET_TEXT" val="CONTENTS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687_4*l_h_i*1_1_1"/>
  <p:tag name="KSO_WM_TEMPLATE_CATEGORY" val="custom"/>
  <p:tag name="KSO_WM_TEMPLATE_INDEX" val="20202687"/>
  <p:tag name="KSO_WM_UNIT_LAYERLEVEL" val="1_1_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687_4*l_h_f*1_1_1"/>
  <p:tag name="KSO_WM_TEMPLATE_CATEGORY" val="custom"/>
  <p:tag name="KSO_WM_TEMPLATE_INDEX" val="20202687"/>
  <p:tag name="KSO_WM_UNIT_LAYERLEVEL" val="1_1_1"/>
  <p:tag name="KSO_WM_TAG_VERSION" val="1.0"/>
  <p:tag name="KSO_WM_BEAUTIFY_FLAG" val="#wm#"/>
  <p:tag name="KSO_WM_UNIT_PRESET_TEXT" val="Click here to add the text&#13;Click here to add the text"/>
  <p:tag name="KSO_WM_UNIT_VALUE" val="27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687_4*l_h_i*1_2_1"/>
  <p:tag name="KSO_WM_TEMPLATE_CATEGORY" val="custom"/>
  <p:tag name="KSO_WM_TEMPLATE_INDEX" val="20202687"/>
  <p:tag name="KSO_WM_UNIT_LAYERLEVEL" val="1_1_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2687_4*l_h_f*1_2_1"/>
  <p:tag name="KSO_WM_TEMPLATE_CATEGORY" val="custom"/>
  <p:tag name="KSO_WM_TEMPLATE_INDEX" val="20202687"/>
  <p:tag name="KSO_WM_UNIT_LAYERLEVEL" val="1_1_1"/>
  <p:tag name="KSO_WM_TAG_VERSION" val="1.0"/>
  <p:tag name="KSO_WM_BEAUTIFY_FLAG" val="#wm#"/>
  <p:tag name="KSO_WM_UNIT_PRESET_TEXT" val="Click here to add the text&#13;Click here to add the text"/>
  <p:tag name="KSO_WM_UNIT_VALUE" val="27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687_4*l_h_i*1_3_1"/>
  <p:tag name="KSO_WM_TEMPLATE_CATEGORY" val="custom"/>
  <p:tag name="KSO_WM_TEMPLATE_INDEX" val="20202687"/>
  <p:tag name="KSO_WM_UNIT_LAYERLEVEL" val="1_1_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2687_4*l_h_f*1_3_1"/>
  <p:tag name="KSO_WM_TEMPLATE_CATEGORY" val="custom"/>
  <p:tag name="KSO_WM_TEMPLATE_INDEX" val="20202687"/>
  <p:tag name="KSO_WM_UNIT_LAYERLEVEL" val="1_1_1"/>
  <p:tag name="KSO_WM_TAG_VERSION" val="1.0"/>
  <p:tag name="KSO_WM_BEAUTIFY_FLAG" val="#wm#"/>
  <p:tag name="KSO_WM_UNIT_PRESET_TEXT" val="Click here to add the text&#13;Click here to add the text"/>
  <p:tag name="KSO_WM_UNIT_VALUE" val="27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687_4*l_h_i*1_4_1"/>
  <p:tag name="KSO_WM_TEMPLATE_CATEGORY" val="custom"/>
  <p:tag name="KSO_WM_TEMPLATE_INDEX" val="20202687"/>
  <p:tag name="KSO_WM_UNIT_LAYERLEVEL" val="1_1_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2687_4*l_h_f*1_4_1"/>
  <p:tag name="KSO_WM_TEMPLATE_CATEGORY" val="custom"/>
  <p:tag name="KSO_WM_TEMPLATE_INDEX" val="20202687"/>
  <p:tag name="KSO_WM_UNIT_LAYERLEVEL" val="1_1_1"/>
  <p:tag name="KSO_WM_TAG_VERSION" val="1.0"/>
  <p:tag name="KSO_WM_BEAUTIFY_FLAG" val="#wm#"/>
  <p:tag name="KSO_WM_UNIT_PRESET_TEXT" val="Click here to add the text&#13;Click here to add the text"/>
  <p:tag name="KSO_WM_UNIT_VALUE" val="27"/>
</p:tagLst>
</file>

<file path=ppt/tags/tag172.xml><?xml version="1.0" encoding="utf-8"?>
<p:tagLst xmlns:p="http://schemas.openxmlformats.org/presentationml/2006/main">
  <p:tag name="KSO_WM_SLIDE_ID" val="custom20202687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687"/>
  <p:tag name="KSO_WM_SLIDE_LAYOUT" val="a_l"/>
  <p:tag name="KSO_WM_SLIDE_LAYOUT_CNT" val="1_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687_5*i*1"/>
  <p:tag name="KSO_WM_TEMPLATE_CATEGORY" val="custom"/>
  <p:tag name="KSO_WM_TEMPLATE_INDEX" val="20202687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ISCONTENTSTITLE" val="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687_5*a*1"/>
  <p:tag name="KSO_WM_TEMPLATE_CATEGORY" val="custom"/>
  <p:tag name="KSO_WM_TEMPLATE_INDEX" val="20202687"/>
  <p:tag name="KSO_WM_UNIT_LAYERLEVEL" val="1"/>
  <p:tag name="KSO_WM_TAG_VERSION" val="1.0"/>
  <p:tag name="KSO_WM_BEAUTIFY_FLAG" val="#wm#"/>
  <p:tag name="KSO_WM_UNIT_PRESET_TEXT" val="CONTENTS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687_5*l_h_i*1_1_1"/>
  <p:tag name="KSO_WM_TEMPLATE_CATEGORY" val="custom"/>
  <p:tag name="KSO_WM_TEMPLATE_INDEX" val="20202687"/>
  <p:tag name="KSO_WM_UNIT_LAYERLEVEL" val="1_1_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687_5*l_h_f*1_1_1"/>
  <p:tag name="KSO_WM_TEMPLATE_CATEGORY" val="custom"/>
  <p:tag name="KSO_WM_TEMPLATE_INDEX" val="20202687"/>
  <p:tag name="KSO_WM_UNIT_LAYERLEVEL" val="1_1_1"/>
  <p:tag name="KSO_WM_TAG_VERSION" val="1.0"/>
  <p:tag name="KSO_WM_BEAUTIFY_FLAG" val="#wm#"/>
  <p:tag name="KSO_WM_UNIT_PRESET_TEXT" val="Click here to add the text&#13;Click here to add the text"/>
  <p:tag name="KSO_WM_UNIT_VALUE" val="27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687_5*l_h_i*1_2_1"/>
  <p:tag name="KSO_WM_TEMPLATE_CATEGORY" val="custom"/>
  <p:tag name="KSO_WM_TEMPLATE_INDEX" val="20202687"/>
  <p:tag name="KSO_WM_UNIT_LAYERLEVEL" val="1_1_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2687_5*l_h_f*1_2_1"/>
  <p:tag name="KSO_WM_TEMPLATE_CATEGORY" val="custom"/>
  <p:tag name="KSO_WM_TEMPLATE_INDEX" val="20202687"/>
  <p:tag name="KSO_WM_UNIT_LAYERLEVEL" val="1_1_1"/>
  <p:tag name="KSO_WM_TAG_VERSION" val="1.0"/>
  <p:tag name="KSO_WM_BEAUTIFY_FLAG" val="#wm#"/>
  <p:tag name="KSO_WM_UNIT_PRESET_TEXT" val="Click here to add the text&#13;Click here to add the text"/>
  <p:tag name="KSO_WM_UNIT_VALUE" val="27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687_5*l_h_i*1_3_1"/>
  <p:tag name="KSO_WM_TEMPLATE_CATEGORY" val="custom"/>
  <p:tag name="KSO_WM_TEMPLATE_INDEX" val="20202687"/>
  <p:tag name="KSO_WM_UNIT_LAYERLEVEL" val="1_1_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2687_5*l_h_f*1_3_1"/>
  <p:tag name="KSO_WM_TEMPLATE_CATEGORY" val="custom"/>
  <p:tag name="KSO_WM_TEMPLATE_INDEX" val="20202687"/>
  <p:tag name="KSO_WM_UNIT_LAYERLEVEL" val="1_1_1"/>
  <p:tag name="KSO_WM_TAG_VERSION" val="1.0"/>
  <p:tag name="KSO_WM_BEAUTIFY_FLAG" val="#wm#"/>
  <p:tag name="KSO_WM_UNIT_PRESET_TEXT" val="Click here to add the text&#13;Click here to add the text"/>
  <p:tag name="KSO_WM_UNIT_VALUE" val="27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687_5*l_h_i*1_4_1"/>
  <p:tag name="KSO_WM_TEMPLATE_CATEGORY" val="custom"/>
  <p:tag name="KSO_WM_TEMPLATE_INDEX" val="20202687"/>
  <p:tag name="KSO_WM_UNIT_LAYERLEVEL" val="1_1_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2687_5*l_h_f*1_4_1"/>
  <p:tag name="KSO_WM_TEMPLATE_CATEGORY" val="custom"/>
  <p:tag name="KSO_WM_TEMPLATE_INDEX" val="20202687"/>
  <p:tag name="KSO_WM_UNIT_LAYERLEVEL" val="1_1_1"/>
  <p:tag name="KSO_WM_TAG_VERSION" val="1.0"/>
  <p:tag name="KSO_WM_BEAUTIFY_FLAG" val="#wm#"/>
  <p:tag name="KSO_WM_UNIT_PRESET_TEXT" val="Click here to add the text&#13;Click here to add the text"/>
  <p:tag name="KSO_WM_UNIT_VALUE" val="27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202687_5*l_h_i*1_5_1"/>
  <p:tag name="KSO_WM_TEMPLATE_CATEGORY" val="custom"/>
  <p:tag name="KSO_WM_TEMPLATE_INDEX" val="20202687"/>
  <p:tag name="KSO_WM_UNIT_LAYERLEVEL" val="1_1_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202687_5*l_h_f*1_5_1"/>
  <p:tag name="KSO_WM_TEMPLATE_CATEGORY" val="custom"/>
  <p:tag name="KSO_WM_TEMPLATE_INDEX" val="20202687"/>
  <p:tag name="KSO_WM_UNIT_LAYERLEVEL" val="1_1_1"/>
  <p:tag name="KSO_WM_TAG_VERSION" val="1.0"/>
  <p:tag name="KSO_WM_BEAUTIFY_FLAG" val="#wm#"/>
  <p:tag name="KSO_WM_UNIT_PRESET_TEXT" val="Click here to add the text&#13;Click here to add the tex"/>
  <p:tag name="KSO_WM_UNIT_VALUE" val="27"/>
</p:tagLst>
</file>

<file path=ppt/tags/tag185.xml><?xml version="1.0" encoding="utf-8"?>
<p:tagLst xmlns:p="http://schemas.openxmlformats.org/presentationml/2006/main">
  <p:tag name="KSO_WM_SLIDE_ID" val="custom20202687_5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687"/>
  <p:tag name="KSO_WM_SLIDE_LAYOUT" val="a_l"/>
  <p:tag name="KSO_WM_SLIDE_LAYOUT_CNT" val="1_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7_14*a*1"/>
  <p:tag name="KSO_WM_TEMPLATE_CATEGORY" val="custom"/>
  <p:tag name="KSO_WM_TEMPLATE_INDEX" val="20202687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谢谢观赏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7_14*b*1"/>
  <p:tag name="KSO_WM_TEMPLATE_CATEGORY" val="custom"/>
  <p:tag name="KSO_WM_TEMPLATE_INDEX" val="20202687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46"/>
  <p:tag name="KSO_WM_UNIT_TYPE" val="b"/>
  <p:tag name="KSO_WM_UNIT_INDEX" val="1"/>
  <p:tag name="KSO_WM_UNIT_PRESET_TEXT" val="Click here to add the text, the text is the refinement of your thought, and please try to explain the point of view as succinctly as possible."/>
</p:tagLst>
</file>

<file path=ppt/tags/tag188.xml><?xml version="1.0" encoding="utf-8"?>
<p:tagLst xmlns:p="http://schemas.openxmlformats.org/presentationml/2006/main">
  <p:tag name="KSO_WM_SLIDE_ID" val="custom20202687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2687"/>
  <p:tag name="KSO_WM_SLIDE_TYPE" val="endPage"/>
  <p:tag name="KSO_WM_SLIDE_SUBTYPE" val="pureTxt"/>
  <p:tag name="KSO_WM_SLIDE_LAYOUT" val="a_b"/>
  <p:tag name="KSO_WM_SLIDE_LAYOUT_CNT" val="1_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Theme">
  <a:themeElements>
    <a:clrScheme name="自定义 95">
      <a:dk1>
        <a:sysClr val="windowText" lastClr="000000"/>
      </a:dk1>
      <a:lt1>
        <a:sysClr val="window" lastClr="FFFFFF"/>
      </a:lt1>
      <a:dk2>
        <a:srgbClr val="17355B"/>
      </a:dk2>
      <a:lt2>
        <a:srgbClr val="E6ECEE"/>
      </a:lt2>
      <a:accent1>
        <a:srgbClr val="17355B"/>
      </a:accent1>
      <a:accent2>
        <a:srgbClr val="BBD6DC"/>
      </a:accent2>
      <a:accent3>
        <a:srgbClr val="C0CEBF"/>
      </a:accent3>
      <a:accent4>
        <a:srgbClr val="C6C5A1"/>
      </a:accent4>
      <a:accent5>
        <a:srgbClr val="CBBD84"/>
      </a:accent5>
      <a:accent6>
        <a:srgbClr val="D1B467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宽屏</PresentationFormat>
  <Paragraphs>131</Paragraphs>
  <Slides>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微软雅黑</vt:lpstr>
      <vt:lpstr>汉仪旗黑-85S</vt:lpstr>
      <vt:lpstr>Calibri</vt:lpstr>
      <vt:lpstr>Office Theme</vt:lpstr>
      <vt:lpstr>ELEGANT  WORK SUMMARY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Mikylle Moon</dc:creator>
  <cp:lastModifiedBy>iPhone</cp:lastModifiedBy>
  <cp:revision>21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2052-11.33.82</vt:lpwstr>
  </property>
  <property fmtid="{D5CDD505-2E9C-101B-9397-08002B2CF9AE}" pid="3" name="ICV">
    <vt:lpwstr>C4123CB55423C5BB58C83366911233BA_31</vt:lpwstr>
  </property>
</Properties>
</file>