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62" r:id="rId6"/>
    <p:sldId id="261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4B3C57-8583-464F-9574-A3AF266D8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EF702-D70E-47EE-A76F-6628C4C70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13B20-3AE4-472B-A516-4209DC2F0070}" type="datetime5">
              <a:rPr lang="en-US" smtClean="0"/>
              <a:t>6-Dec-19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0DB1-9C2D-40A5-AA90-0732C4C985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E100-6881-487A-A0A4-89D912EC9E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B98B3-1906-4F7C-8DEE-C44C9EE8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58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2E99-87F4-4F6E-9930-53BDAECDACCF}" type="datetime5">
              <a:rPr lang="en-US" smtClean="0"/>
              <a:t>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BDE8F-B4DD-457C-BDB6-1729E496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45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82A8-64C7-4326-9442-19D3450BB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187B8-30E8-4D06-B179-06B892365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4BD0-ECCC-43A9-A5A5-10A4C6B0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9BC2-6B2D-47E4-85A7-34D12AC9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A361-0246-4C32-B431-16B5A9AC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4724-FE0F-4AE8-8CB4-E4F67FA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8C7D2-8F8A-4FA9-AE43-417693C5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4498-24EC-49D4-B79D-7F89CFA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71DC-4104-42F7-8C4E-A6B3E7F3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0B5E-EA5F-49B5-BF67-1F465F72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53A37-7FDB-47F2-A8A8-A717FAD34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5EF99-4D44-4108-A887-3EFABE459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A42A-EAB9-435B-8FCF-80F8C80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080D-C027-4A3D-89B2-6B19F57D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2868-D651-4B79-BB25-9F667855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349-3371-4434-A454-509C87B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79C9-ED6B-4F9F-B658-D58816AA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6635-BE47-4D53-B446-67D5288A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81F2-C082-4B9A-B6BD-C708C8E2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2A9E-B973-4110-9099-A991225A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7A75-C142-455A-B448-2A9D388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6F643-653D-495B-931F-A989371F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349B-3959-40CD-B1B7-1F846678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3D11-563C-44B5-ABAD-83D0EAAE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7A7D-344B-49FA-8A18-AED28B3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C5C-C732-40B6-AB12-4A020F0E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8F96-571E-43ED-878C-67586680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2BAB-2F42-44E2-B47B-21551E6A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9CA3-87CD-47F3-8F24-CD69D2B5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ED8D-B2AB-43BA-9367-B9483CAB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EAC3-B20D-46E2-B6A7-0EBFE95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953F-A13D-4F72-A150-E78D9723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050F-0C42-4222-A523-C18F861E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7988-C3F0-4C20-BBBD-999E7BE4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D3CE0-B523-45C4-AD3F-5FB0AD7B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D9493-A951-4480-BE1E-DEE37514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62A1D-F030-4B50-9496-842D573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CC92C-9601-414B-9172-515DD97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71F7C-3DD9-435E-A1C2-42AA8F60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6424-F23C-4711-A181-EBAF2DF0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28A3-8326-424A-98D2-0591FD96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C3D2-9ACE-4FF7-A3C2-18818BE5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842E6-256B-4426-B92B-7F7D67A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70244-2E7F-429D-8BC2-9D56C11F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B13F-ED56-4BDA-8E5F-AE75C1A2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3ABC-BFDA-48C3-A9E6-C31AECB7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D64E-A8A8-4517-9958-87C285CC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7DDE-EB04-44D3-8BA3-4A6BFFFD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26AA6-13AC-40C1-94FB-A29F06CB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0B25-86B0-4C74-80D8-E5CBC88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5B3A-4F96-4475-A7FE-33A8E96C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3D4CD-F926-46DA-9E29-160EEB2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D247-F373-4088-9BA1-D3866990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CF4AD-5D9F-453A-BC7E-19F273396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498E-FF0C-40F0-BB5C-0C3921A7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13B4-5658-49DB-974F-A539AC8D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273-4D42-4234-8123-A663FDE8238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7E6F-BACB-4EC9-A320-4ABDF944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6BA-5FF5-437F-9119-3457454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7DDA6-D999-479B-AB33-30AA8B73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CA69-173D-401F-B15C-6D080E04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11A5-AB50-4F51-8B7A-263D02494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DE79-7879-455B-AB4E-C35108C5ECD7}" type="datetime5">
              <a:rPr lang="en-US" smtClean="0"/>
              <a:t>6-Dec-19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3379-C35B-4067-B9AA-A30B9B906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AXP Public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BA7D-876F-4426-86F3-A4C7C1021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9E95-6E81-409D-875F-2F9713F1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DBE34-DB96-4AF8-81FF-B38B382F2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6" b="-1"/>
          <a:stretch/>
        </p:blipFill>
        <p:spPr>
          <a:xfrm>
            <a:off x="20" y="136524"/>
            <a:ext cx="12191980" cy="67214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3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7EAB45-E7E2-42B1-B5AA-4726A8DAD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4" b="-1"/>
          <a:stretch/>
        </p:blipFill>
        <p:spPr>
          <a:xfrm>
            <a:off x="20" y="64654"/>
            <a:ext cx="12191980" cy="67933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5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7EE1E-6BEC-4872-BA4C-8AF9B101A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0F91-A94F-40FE-ACF1-6BF49946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9BBE64-BA59-431F-8302-89ACE366D47D}" type="datetime5">
              <a:rPr lang="en-US" smtClean="0">
                <a:solidFill>
                  <a:srgbClr val="FFFFFF"/>
                </a:solidFill>
              </a:rPr>
              <a:t>6-Dec-19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EBE5B7-D5EA-445C-96A2-F818AA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AXP 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0FA93D-EFDB-4B45-BE51-B7079C6C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EC7E-EFED-449B-8A88-A5047673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4311F7-0490-44B4-A252-BC15CB7290F3}" type="datetime5">
              <a:rPr lang="en-US" smtClean="0">
                <a:solidFill>
                  <a:srgbClr val="FFFFFF"/>
                </a:solidFill>
              </a:rPr>
              <a:t>6-Dec-19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6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ED5BA-7A4D-4290-8CE8-D96168DC7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0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61A17-AF50-4874-A735-4C023E572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2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1B597E-1C3B-41FC-AF39-7EB285A3D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1" b="52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1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920A85-6267-4235-81C8-052896619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3" b="519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302A3-A268-4DAD-AD24-66CB1C7E7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140C-C663-4860-93FE-F128ADD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079E95-6E81-409D-875F-2F9713F1C76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Otieku</dc:creator>
  <cp:lastModifiedBy>Camille Martin</cp:lastModifiedBy>
  <cp:revision>2</cp:revision>
  <dcterms:created xsi:type="dcterms:W3CDTF">2019-12-05T02:39:07Z</dcterms:created>
  <dcterms:modified xsi:type="dcterms:W3CDTF">2019-12-07T01:43:50Z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Monica Otieku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