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B010DEA-F726-4F42-B081-481AF69EE2A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Lab_Tableau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D520E32-278C-4D07-BC32-7BB87EB1BC3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Fichier créé le : 27/04/2020 15:06:17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_Tableau9" id="10" name="slide10">
            <a:extLst>
              <a:ext uri="{FF2B5EF4-FFF2-40B4-BE49-F238E27FC236}">
                <a16:creationId xmlns:a16="http://schemas.microsoft.com/office/drawing/2014/main" id="{D7BAA689-2F9A-4931-8CDD-72A8EDEBB0A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_Tableau10" id="11" name="slide11">
            <a:extLst>
              <a:ext uri="{FF2B5EF4-FFF2-40B4-BE49-F238E27FC236}">
                <a16:creationId xmlns:a16="http://schemas.microsoft.com/office/drawing/2014/main" id="{E244D8BF-18D6-4798-9426-6439D839D63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_Tableau11" id="12" name="slide12">
            <a:extLst>
              <a:ext uri="{FF2B5EF4-FFF2-40B4-BE49-F238E27FC236}">
                <a16:creationId xmlns:a16="http://schemas.microsoft.com/office/drawing/2014/main" id="{DDB15B4A-6EAF-40C6-8D79-26AC95B3D8A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_Tableau12" id="13" name="slide13">
            <a:extLst>
              <a:ext uri="{FF2B5EF4-FFF2-40B4-BE49-F238E27FC236}">
                <a16:creationId xmlns:a16="http://schemas.microsoft.com/office/drawing/2014/main" id="{12AB2EB1-4333-4E1D-B019-3F9A38054C5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_Tableau13" id="14" name="slide14">
            <a:extLst>
              <a:ext uri="{FF2B5EF4-FFF2-40B4-BE49-F238E27FC236}">
                <a16:creationId xmlns:a16="http://schemas.microsoft.com/office/drawing/2014/main" id="{E8F02303-6D74-4F78-8691-6D8687B75E0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_Tableau1" id="2" name="slide2">
            <a:extLst>
              <a:ext uri="{FF2B5EF4-FFF2-40B4-BE49-F238E27FC236}">
                <a16:creationId xmlns:a16="http://schemas.microsoft.com/office/drawing/2014/main" id="{E7738214-1045-4379-B3D6-61925EA124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_Tableau2" id="3" name="slide3">
            <a:extLst>
              <a:ext uri="{FF2B5EF4-FFF2-40B4-BE49-F238E27FC236}">
                <a16:creationId xmlns:a16="http://schemas.microsoft.com/office/drawing/2014/main" id="{4FD911CE-B67D-4D12-BB01-7330A73BDD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_Tableau3" id="4" name="slide4">
            <a:extLst>
              <a:ext uri="{FF2B5EF4-FFF2-40B4-BE49-F238E27FC236}">
                <a16:creationId xmlns:a16="http://schemas.microsoft.com/office/drawing/2014/main" id="{FA560963-79DD-4DD2-8729-2AB67143FF7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_Tableau4" id="5" name="slide5">
            <a:extLst>
              <a:ext uri="{FF2B5EF4-FFF2-40B4-BE49-F238E27FC236}">
                <a16:creationId xmlns:a16="http://schemas.microsoft.com/office/drawing/2014/main" id="{D9458CCC-A722-4F61-B3AA-428B01A6723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_Tableau5" id="6" name="slide6">
            <a:extLst>
              <a:ext uri="{FF2B5EF4-FFF2-40B4-BE49-F238E27FC236}">
                <a16:creationId xmlns:a16="http://schemas.microsoft.com/office/drawing/2014/main" id="{E2A7AF27-8201-4577-A8AE-0EBC4E0D4FA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_Tableau6" id="7" name="slide7">
            <a:extLst>
              <a:ext uri="{FF2B5EF4-FFF2-40B4-BE49-F238E27FC236}">
                <a16:creationId xmlns:a16="http://schemas.microsoft.com/office/drawing/2014/main" id="{64687A05-FDAD-4B08-B881-22D23BFA4F6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_Tableau7" id="8" name="slide8">
            <a:extLst>
              <a:ext uri="{FF2B5EF4-FFF2-40B4-BE49-F238E27FC236}">
                <a16:creationId xmlns:a16="http://schemas.microsoft.com/office/drawing/2014/main" id="{6DEA1A12-E4E4-4926-84BC-C336994C58C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_Tableau8" id="9" name="slide9">
            <a:extLst>
              <a:ext uri="{FF2B5EF4-FFF2-40B4-BE49-F238E27FC236}">
                <a16:creationId xmlns:a16="http://schemas.microsoft.com/office/drawing/2014/main" id="{C20A1EAF-9A05-4750-BDFD-EA9FE738B35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2020-04-27T13:06:18Z</dcterms:created>
  <dcterms:modified xsi:type="dcterms:W3CDTF">2020-04-27T13:06:18Z</dcterms:modified>
</cp:coreProperties>
</file>