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EAFE7-C793-4741-B401-8A69354EF45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6D5253-6449-49A6-AF8B-B356BA856243}">
      <dgm:prSet custT="1"/>
      <dgm:spPr/>
      <dgm:t>
        <a:bodyPr/>
        <a:lstStyle/>
        <a:p>
          <a:pPr>
            <a:defRPr b="1"/>
          </a:pPr>
          <a:r>
            <a:rPr lang="en-AU" sz="1800" b="1" dirty="0"/>
            <a:t>Steps for data clean</a:t>
          </a:r>
          <a:r>
            <a:rPr lang="en-AU" sz="2400" b="1" dirty="0"/>
            <a:t>i</a:t>
          </a:r>
          <a:r>
            <a:rPr lang="en-AU" sz="1800" b="1" dirty="0"/>
            <a:t>ng:</a:t>
          </a:r>
          <a:endParaRPr lang="en-US" sz="1800" dirty="0"/>
        </a:p>
      </dgm:t>
    </dgm:pt>
    <dgm:pt modelId="{479A863D-04D2-4B14-872D-68C879548554}" type="parTrans" cxnId="{A1217DAB-0241-4BDB-9734-C77D8C7145C7}">
      <dgm:prSet/>
      <dgm:spPr/>
      <dgm:t>
        <a:bodyPr/>
        <a:lstStyle/>
        <a:p>
          <a:endParaRPr lang="en-US" sz="2400"/>
        </a:p>
      </dgm:t>
    </dgm:pt>
    <dgm:pt modelId="{E671B04A-B75E-4106-A7E1-BC2C2F896B08}" type="sibTrans" cxnId="{A1217DAB-0241-4BDB-9734-C77D8C7145C7}">
      <dgm:prSet/>
      <dgm:spPr/>
      <dgm:t>
        <a:bodyPr/>
        <a:lstStyle/>
        <a:p>
          <a:endParaRPr lang="en-US" sz="2400"/>
        </a:p>
      </dgm:t>
    </dgm:pt>
    <dgm:pt modelId="{26F355E1-0932-47BF-895C-C56A3CAF5DCF}">
      <dgm:prSet custT="1"/>
      <dgm:spPr/>
      <dgm:t>
        <a:bodyPr/>
        <a:lstStyle/>
        <a:p>
          <a:pPr>
            <a:defRPr b="1"/>
          </a:pPr>
          <a:r>
            <a:rPr lang="en-AU" sz="1800" dirty="0"/>
            <a:t>Missing values</a:t>
          </a:r>
          <a:endParaRPr lang="en-US" sz="1800" dirty="0"/>
        </a:p>
      </dgm:t>
    </dgm:pt>
    <dgm:pt modelId="{B0CCA5C5-5662-4CE1-A9EC-D7853024B80C}" type="parTrans" cxnId="{F5570C83-7EC2-4141-BB42-8DC5CE009C68}">
      <dgm:prSet/>
      <dgm:spPr/>
      <dgm:t>
        <a:bodyPr/>
        <a:lstStyle/>
        <a:p>
          <a:endParaRPr lang="en-US" sz="2400"/>
        </a:p>
      </dgm:t>
    </dgm:pt>
    <dgm:pt modelId="{4B97680C-EF44-4053-B0EC-44563A18513A}" type="sibTrans" cxnId="{F5570C83-7EC2-4141-BB42-8DC5CE009C68}">
      <dgm:prSet/>
      <dgm:spPr/>
      <dgm:t>
        <a:bodyPr/>
        <a:lstStyle/>
        <a:p>
          <a:endParaRPr lang="en-US" sz="2400"/>
        </a:p>
      </dgm:t>
    </dgm:pt>
    <dgm:pt modelId="{3F836CCC-F1F3-41B2-AE7E-226928C15362}">
      <dgm:prSet custT="1"/>
      <dgm:spPr/>
      <dgm:t>
        <a:bodyPr/>
        <a:lstStyle/>
        <a:p>
          <a:r>
            <a:rPr lang="en-AU" sz="1400" dirty="0"/>
            <a:t>Identifying the % of missing values per column</a:t>
          </a:r>
          <a:endParaRPr lang="en-US" sz="1400" dirty="0"/>
        </a:p>
      </dgm:t>
    </dgm:pt>
    <dgm:pt modelId="{E685AF32-1CFE-4309-AA4B-21652E869EC5}" type="parTrans" cxnId="{E30A1CA0-19FF-4909-A7A8-C63A5F08ED2D}">
      <dgm:prSet/>
      <dgm:spPr/>
      <dgm:t>
        <a:bodyPr/>
        <a:lstStyle/>
        <a:p>
          <a:endParaRPr lang="en-US" sz="2400"/>
        </a:p>
      </dgm:t>
    </dgm:pt>
    <dgm:pt modelId="{CDD36A04-06BB-4995-8490-5B7DCB2447F6}" type="sibTrans" cxnId="{E30A1CA0-19FF-4909-A7A8-C63A5F08ED2D}">
      <dgm:prSet/>
      <dgm:spPr/>
      <dgm:t>
        <a:bodyPr/>
        <a:lstStyle/>
        <a:p>
          <a:endParaRPr lang="en-US" sz="2400"/>
        </a:p>
      </dgm:t>
    </dgm:pt>
    <dgm:pt modelId="{1601E807-05E1-4D67-B40C-37A188AA1A32}">
      <dgm:prSet custT="1"/>
      <dgm:spPr/>
      <dgm:t>
        <a:bodyPr/>
        <a:lstStyle/>
        <a:p>
          <a:r>
            <a:rPr lang="en-AU" sz="1400"/>
            <a:t>Deleting columns with more than 70% missing values</a:t>
          </a:r>
          <a:endParaRPr lang="en-US" sz="1400"/>
        </a:p>
      </dgm:t>
    </dgm:pt>
    <dgm:pt modelId="{259F9786-656A-4F7A-9F10-70FB6205549D}" type="parTrans" cxnId="{BC24C4A9-D905-4C1F-BD9A-EFB742CE53BC}">
      <dgm:prSet/>
      <dgm:spPr/>
      <dgm:t>
        <a:bodyPr/>
        <a:lstStyle/>
        <a:p>
          <a:endParaRPr lang="en-US" sz="2400"/>
        </a:p>
      </dgm:t>
    </dgm:pt>
    <dgm:pt modelId="{C2D2A950-80A9-4E78-AF4E-136BD60F15BE}" type="sibTrans" cxnId="{BC24C4A9-D905-4C1F-BD9A-EFB742CE53BC}">
      <dgm:prSet/>
      <dgm:spPr/>
      <dgm:t>
        <a:bodyPr/>
        <a:lstStyle/>
        <a:p>
          <a:endParaRPr lang="en-US" sz="2400"/>
        </a:p>
      </dgm:t>
    </dgm:pt>
    <dgm:pt modelId="{C7D7E1D9-5D30-4A36-8016-9E6B0F73D381}">
      <dgm:prSet custT="1"/>
      <dgm:spPr/>
      <dgm:t>
        <a:bodyPr/>
        <a:lstStyle/>
        <a:p>
          <a:pPr>
            <a:defRPr b="1"/>
          </a:pPr>
          <a:r>
            <a:rPr lang="en-AU" sz="1800" dirty="0"/>
            <a:t>Text cleaning</a:t>
          </a:r>
          <a:endParaRPr lang="en-US" sz="1800" dirty="0"/>
        </a:p>
      </dgm:t>
    </dgm:pt>
    <dgm:pt modelId="{C16F9C17-B44F-44FC-AEDA-336E95CB89E2}" type="parTrans" cxnId="{B7C60B2C-441D-44BA-A27A-EA22EB4D9189}">
      <dgm:prSet/>
      <dgm:spPr/>
      <dgm:t>
        <a:bodyPr/>
        <a:lstStyle/>
        <a:p>
          <a:endParaRPr lang="en-US" sz="2400"/>
        </a:p>
      </dgm:t>
    </dgm:pt>
    <dgm:pt modelId="{F852B7A4-DC44-497D-8667-1A3E7ACA47F6}" type="sibTrans" cxnId="{B7C60B2C-441D-44BA-A27A-EA22EB4D9189}">
      <dgm:prSet/>
      <dgm:spPr/>
      <dgm:t>
        <a:bodyPr/>
        <a:lstStyle/>
        <a:p>
          <a:endParaRPr lang="en-US" sz="2400"/>
        </a:p>
      </dgm:t>
    </dgm:pt>
    <dgm:pt modelId="{2B529C0D-9779-4CB0-AF2B-214CA168597F}">
      <dgm:prSet custT="1"/>
      <dgm:spPr/>
      <dgm:t>
        <a:bodyPr/>
        <a:lstStyle/>
        <a:p>
          <a:r>
            <a:rPr lang="en-AU" sz="1400"/>
            <a:t>Renaming 4 columns</a:t>
          </a:r>
          <a:endParaRPr lang="en-US" sz="1400"/>
        </a:p>
      </dgm:t>
    </dgm:pt>
    <dgm:pt modelId="{A7B5A4D4-299D-49D0-BF80-562E12E69BA1}" type="parTrans" cxnId="{BF0A00D6-CC20-4965-AA21-7E4F920D7539}">
      <dgm:prSet/>
      <dgm:spPr/>
      <dgm:t>
        <a:bodyPr/>
        <a:lstStyle/>
        <a:p>
          <a:endParaRPr lang="en-US" sz="2400"/>
        </a:p>
      </dgm:t>
    </dgm:pt>
    <dgm:pt modelId="{ACC3E354-C94D-4755-BE97-DBA978E3BD06}" type="sibTrans" cxnId="{BF0A00D6-CC20-4965-AA21-7E4F920D7539}">
      <dgm:prSet/>
      <dgm:spPr/>
      <dgm:t>
        <a:bodyPr/>
        <a:lstStyle/>
        <a:p>
          <a:endParaRPr lang="en-US" sz="2400"/>
        </a:p>
      </dgm:t>
    </dgm:pt>
    <dgm:pt modelId="{860C7C00-9954-4DC1-8E6B-8DF04AE8BB03}">
      <dgm:prSet custT="1"/>
      <dgm:spPr/>
      <dgm:t>
        <a:bodyPr/>
        <a:lstStyle/>
        <a:p>
          <a:r>
            <a:rPr lang="en-AU" sz="1400"/>
            <a:t>Correcting text in 4 columns</a:t>
          </a:r>
          <a:endParaRPr lang="en-US" sz="1400"/>
        </a:p>
      </dgm:t>
    </dgm:pt>
    <dgm:pt modelId="{1DE2F435-864A-4DF6-BF0A-A7FB95EF4A0B}" type="parTrans" cxnId="{319A55FD-5CC3-410C-8D8A-8447A36A24A5}">
      <dgm:prSet/>
      <dgm:spPr/>
      <dgm:t>
        <a:bodyPr/>
        <a:lstStyle/>
        <a:p>
          <a:endParaRPr lang="en-US" sz="2400"/>
        </a:p>
      </dgm:t>
    </dgm:pt>
    <dgm:pt modelId="{1A1A7B71-6DEA-4762-8FC8-DB04FDB9BBF8}" type="sibTrans" cxnId="{319A55FD-5CC3-410C-8D8A-8447A36A24A5}">
      <dgm:prSet/>
      <dgm:spPr/>
      <dgm:t>
        <a:bodyPr/>
        <a:lstStyle/>
        <a:p>
          <a:endParaRPr lang="en-US" sz="2400"/>
        </a:p>
      </dgm:t>
    </dgm:pt>
    <dgm:pt modelId="{45D15D2A-CA5E-4FE6-A36C-ABB49F6A0D27}">
      <dgm:prSet custT="1"/>
      <dgm:spPr/>
      <dgm:t>
        <a:bodyPr/>
        <a:lstStyle/>
        <a:p>
          <a:r>
            <a:rPr lang="en-AU" sz="1400"/>
            <a:t>Replacing missing text by 'UNKNOWN' in 6 columns</a:t>
          </a:r>
          <a:endParaRPr lang="en-US" sz="1400"/>
        </a:p>
      </dgm:t>
    </dgm:pt>
    <dgm:pt modelId="{31F73AAD-CCDC-4706-87FA-7C6115D3DED6}" type="parTrans" cxnId="{01FE6639-CC67-435B-A6A3-64598A3BE3B5}">
      <dgm:prSet/>
      <dgm:spPr/>
      <dgm:t>
        <a:bodyPr/>
        <a:lstStyle/>
        <a:p>
          <a:endParaRPr lang="en-US" sz="2400"/>
        </a:p>
      </dgm:t>
    </dgm:pt>
    <dgm:pt modelId="{463940C4-1DE6-4B69-AE5E-F626DAF21565}" type="sibTrans" cxnId="{01FE6639-CC67-435B-A6A3-64598A3BE3B5}">
      <dgm:prSet/>
      <dgm:spPr/>
      <dgm:t>
        <a:bodyPr/>
        <a:lstStyle/>
        <a:p>
          <a:endParaRPr lang="en-US" sz="2400"/>
        </a:p>
      </dgm:t>
    </dgm:pt>
    <dgm:pt modelId="{908E949D-5A6B-46CD-BE84-67EDC1A89BE9}">
      <dgm:prSet custT="1"/>
      <dgm:spPr/>
      <dgm:t>
        <a:bodyPr/>
        <a:lstStyle/>
        <a:p>
          <a:pPr>
            <a:defRPr b="1"/>
          </a:pPr>
          <a:r>
            <a:rPr lang="en-AU" sz="1800" dirty="0"/>
            <a:t>Identifying outliers and odd values</a:t>
          </a:r>
          <a:endParaRPr lang="en-US" sz="1800" dirty="0"/>
        </a:p>
      </dgm:t>
    </dgm:pt>
    <dgm:pt modelId="{ACF6CB98-17A0-4D95-ABEC-A078E8585740}" type="parTrans" cxnId="{A8AD1236-3616-4E8B-B26D-8033E1CFC957}">
      <dgm:prSet/>
      <dgm:spPr/>
      <dgm:t>
        <a:bodyPr/>
        <a:lstStyle/>
        <a:p>
          <a:endParaRPr lang="en-US" sz="2400"/>
        </a:p>
      </dgm:t>
    </dgm:pt>
    <dgm:pt modelId="{912CF0C3-826C-4596-BD58-20085F7185A7}" type="sibTrans" cxnId="{A8AD1236-3616-4E8B-B26D-8033E1CFC957}">
      <dgm:prSet/>
      <dgm:spPr/>
      <dgm:t>
        <a:bodyPr/>
        <a:lstStyle/>
        <a:p>
          <a:endParaRPr lang="en-US" sz="2400"/>
        </a:p>
      </dgm:t>
    </dgm:pt>
    <dgm:pt modelId="{CE0B1DB1-9694-4707-8FF5-986CD55D3A26}">
      <dgm:prSet custT="1"/>
      <dgm:spPr/>
      <dgm:t>
        <a:bodyPr/>
        <a:lstStyle/>
        <a:p>
          <a:r>
            <a:rPr lang="en-AU" sz="1400"/>
            <a:t>Focusing on the year columns, identifying the outliers</a:t>
          </a:r>
          <a:endParaRPr lang="en-US" sz="1400"/>
        </a:p>
      </dgm:t>
    </dgm:pt>
    <dgm:pt modelId="{F5A2C561-667B-481A-A9C4-7BFBBC0E1C26}" type="parTrans" cxnId="{A7A63F52-CA7E-4515-A6CF-D20B2D738927}">
      <dgm:prSet/>
      <dgm:spPr/>
      <dgm:t>
        <a:bodyPr/>
        <a:lstStyle/>
        <a:p>
          <a:endParaRPr lang="en-US" sz="2400"/>
        </a:p>
      </dgm:t>
    </dgm:pt>
    <dgm:pt modelId="{1D20B34C-48CA-4A8E-8559-F4A614748BFE}" type="sibTrans" cxnId="{A7A63F52-CA7E-4515-A6CF-D20B2D738927}">
      <dgm:prSet/>
      <dgm:spPr/>
      <dgm:t>
        <a:bodyPr/>
        <a:lstStyle/>
        <a:p>
          <a:endParaRPr lang="en-US" sz="2400"/>
        </a:p>
      </dgm:t>
    </dgm:pt>
    <dgm:pt modelId="{8A16A922-2FC8-4635-9AC1-06BB721B8C40}">
      <dgm:prSet custT="1"/>
      <dgm:spPr/>
      <dgm:t>
        <a:bodyPr/>
        <a:lstStyle/>
        <a:p>
          <a:r>
            <a:rPr lang="en-AU" sz="1400"/>
            <a:t>Deleting years before 1850 as data would not be pertinent</a:t>
          </a:r>
          <a:endParaRPr lang="en-US" sz="1400"/>
        </a:p>
      </dgm:t>
    </dgm:pt>
    <dgm:pt modelId="{20FDA13C-DB7F-48C7-ABAA-8DEBDD6870AF}" type="parTrans" cxnId="{35322156-6F5C-4AE5-8336-4812476F4838}">
      <dgm:prSet/>
      <dgm:spPr/>
      <dgm:t>
        <a:bodyPr/>
        <a:lstStyle/>
        <a:p>
          <a:endParaRPr lang="en-US" sz="2400"/>
        </a:p>
      </dgm:t>
    </dgm:pt>
    <dgm:pt modelId="{B5C813E0-3F50-4DF9-8106-A7BC4A4EDDDF}" type="sibTrans" cxnId="{35322156-6F5C-4AE5-8336-4812476F4838}">
      <dgm:prSet/>
      <dgm:spPr/>
      <dgm:t>
        <a:bodyPr/>
        <a:lstStyle/>
        <a:p>
          <a:endParaRPr lang="en-US" sz="2400"/>
        </a:p>
      </dgm:t>
    </dgm:pt>
    <dgm:pt modelId="{1E6C79EE-18CA-4B05-B00F-D9481D331995}" type="pres">
      <dgm:prSet presAssocID="{87EEAFE7-C793-4741-B401-8A69354EF45F}" presName="root" presStyleCnt="0">
        <dgm:presLayoutVars>
          <dgm:dir/>
          <dgm:resizeHandles val="exact"/>
        </dgm:presLayoutVars>
      </dgm:prSet>
      <dgm:spPr/>
    </dgm:pt>
    <dgm:pt modelId="{5B6477F0-7273-4D1F-AFA1-C1C76D77F9E3}" type="pres">
      <dgm:prSet presAssocID="{F86D5253-6449-49A6-AF8B-B356BA856243}" presName="compNode" presStyleCnt="0"/>
      <dgm:spPr/>
    </dgm:pt>
    <dgm:pt modelId="{12818F8F-503D-46BF-B401-BB341B1B252E}" type="pres">
      <dgm:prSet presAssocID="{F86D5253-6449-49A6-AF8B-B356BA8562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138DB4C3-2A8B-4DB3-A4DF-8BF9022D662D}" type="pres">
      <dgm:prSet presAssocID="{F86D5253-6449-49A6-AF8B-B356BA856243}" presName="iconSpace" presStyleCnt="0"/>
      <dgm:spPr/>
    </dgm:pt>
    <dgm:pt modelId="{85BA182D-27F7-4A6E-BE54-B3C6CB5C2678}" type="pres">
      <dgm:prSet presAssocID="{F86D5253-6449-49A6-AF8B-B356BA856243}" presName="parTx" presStyleLbl="revTx" presStyleIdx="0" presStyleCnt="8">
        <dgm:presLayoutVars>
          <dgm:chMax val="0"/>
          <dgm:chPref val="0"/>
        </dgm:presLayoutVars>
      </dgm:prSet>
      <dgm:spPr/>
    </dgm:pt>
    <dgm:pt modelId="{FED45A32-13CC-4962-A37C-9AB652E7490F}" type="pres">
      <dgm:prSet presAssocID="{F86D5253-6449-49A6-AF8B-B356BA856243}" presName="txSpace" presStyleCnt="0"/>
      <dgm:spPr/>
    </dgm:pt>
    <dgm:pt modelId="{1637B9A3-240B-4972-A7AD-2CF9C18E67D7}" type="pres">
      <dgm:prSet presAssocID="{F86D5253-6449-49A6-AF8B-B356BA856243}" presName="desTx" presStyleLbl="revTx" presStyleIdx="1" presStyleCnt="8">
        <dgm:presLayoutVars/>
      </dgm:prSet>
      <dgm:spPr/>
    </dgm:pt>
    <dgm:pt modelId="{803AC236-6EEA-4675-B480-13C4DF7EAC98}" type="pres">
      <dgm:prSet presAssocID="{E671B04A-B75E-4106-A7E1-BC2C2F896B08}" presName="sibTrans" presStyleCnt="0"/>
      <dgm:spPr/>
    </dgm:pt>
    <dgm:pt modelId="{09FAAE4F-D215-443E-8E0A-4959030B015A}" type="pres">
      <dgm:prSet presAssocID="{26F355E1-0932-47BF-895C-C56A3CAF5DCF}" presName="compNode" presStyleCnt="0"/>
      <dgm:spPr/>
    </dgm:pt>
    <dgm:pt modelId="{092E3C3A-27BD-424C-9D12-3662594D20B7}" type="pres">
      <dgm:prSet presAssocID="{26F355E1-0932-47BF-895C-C56A3CAF5D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E2F47FA-57F8-4A19-8824-6C326E9CA620}" type="pres">
      <dgm:prSet presAssocID="{26F355E1-0932-47BF-895C-C56A3CAF5DCF}" presName="iconSpace" presStyleCnt="0"/>
      <dgm:spPr/>
    </dgm:pt>
    <dgm:pt modelId="{DFE2C31F-8421-441D-B83F-B616A58270E9}" type="pres">
      <dgm:prSet presAssocID="{26F355E1-0932-47BF-895C-C56A3CAF5DCF}" presName="parTx" presStyleLbl="revTx" presStyleIdx="2" presStyleCnt="8">
        <dgm:presLayoutVars>
          <dgm:chMax val="0"/>
          <dgm:chPref val="0"/>
        </dgm:presLayoutVars>
      </dgm:prSet>
      <dgm:spPr/>
    </dgm:pt>
    <dgm:pt modelId="{FFB7A2A1-C382-4841-A876-C845A222DA0B}" type="pres">
      <dgm:prSet presAssocID="{26F355E1-0932-47BF-895C-C56A3CAF5DCF}" presName="txSpace" presStyleCnt="0"/>
      <dgm:spPr/>
    </dgm:pt>
    <dgm:pt modelId="{532192D5-3481-4ADF-99A8-B650A5364980}" type="pres">
      <dgm:prSet presAssocID="{26F355E1-0932-47BF-895C-C56A3CAF5DCF}" presName="desTx" presStyleLbl="revTx" presStyleIdx="3" presStyleCnt="8">
        <dgm:presLayoutVars/>
      </dgm:prSet>
      <dgm:spPr/>
    </dgm:pt>
    <dgm:pt modelId="{95A7B92D-3ECF-4E5D-895B-E492EB06B74D}" type="pres">
      <dgm:prSet presAssocID="{4B97680C-EF44-4053-B0EC-44563A18513A}" presName="sibTrans" presStyleCnt="0"/>
      <dgm:spPr/>
    </dgm:pt>
    <dgm:pt modelId="{555C1586-CEAB-4EC5-BCDB-DDBE1371B409}" type="pres">
      <dgm:prSet presAssocID="{C7D7E1D9-5D30-4A36-8016-9E6B0F73D381}" presName="compNode" presStyleCnt="0"/>
      <dgm:spPr/>
    </dgm:pt>
    <dgm:pt modelId="{4875BDEB-51E3-4A3D-A5C7-F3A88DC9550B}" type="pres">
      <dgm:prSet presAssocID="{C7D7E1D9-5D30-4A36-8016-9E6B0F73D3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B66E667-A29C-44E7-B4B6-DEAC4CE1819C}" type="pres">
      <dgm:prSet presAssocID="{C7D7E1D9-5D30-4A36-8016-9E6B0F73D381}" presName="iconSpace" presStyleCnt="0"/>
      <dgm:spPr/>
    </dgm:pt>
    <dgm:pt modelId="{F8613F00-5B36-476C-9CCF-4F46F16CEFF6}" type="pres">
      <dgm:prSet presAssocID="{C7D7E1D9-5D30-4A36-8016-9E6B0F73D381}" presName="parTx" presStyleLbl="revTx" presStyleIdx="4" presStyleCnt="8">
        <dgm:presLayoutVars>
          <dgm:chMax val="0"/>
          <dgm:chPref val="0"/>
        </dgm:presLayoutVars>
      </dgm:prSet>
      <dgm:spPr/>
    </dgm:pt>
    <dgm:pt modelId="{B8FB4332-BC10-4B86-A04C-2785A49F0678}" type="pres">
      <dgm:prSet presAssocID="{C7D7E1D9-5D30-4A36-8016-9E6B0F73D381}" presName="txSpace" presStyleCnt="0"/>
      <dgm:spPr/>
    </dgm:pt>
    <dgm:pt modelId="{D0B09909-DD6A-4E55-B228-A1C1F909B22A}" type="pres">
      <dgm:prSet presAssocID="{C7D7E1D9-5D30-4A36-8016-9E6B0F73D381}" presName="desTx" presStyleLbl="revTx" presStyleIdx="5" presStyleCnt="8">
        <dgm:presLayoutVars/>
      </dgm:prSet>
      <dgm:spPr/>
    </dgm:pt>
    <dgm:pt modelId="{D8BE9EB2-88D8-4D20-B29B-8AF9CA88265F}" type="pres">
      <dgm:prSet presAssocID="{F852B7A4-DC44-497D-8667-1A3E7ACA47F6}" presName="sibTrans" presStyleCnt="0"/>
      <dgm:spPr/>
    </dgm:pt>
    <dgm:pt modelId="{F957F067-B6A8-4861-84E2-EFBD589B20D9}" type="pres">
      <dgm:prSet presAssocID="{908E949D-5A6B-46CD-BE84-67EDC1A89BE9}" presName="compNode" presStyleCnt="0"/>
      <dgm:spPr/>
    </dgm:pt>
    <dgm:pt modelId="{D2C320DD-A0E8-441A-A38A-6C6DCEDCAFF2}" type="pres">
      <dgm:prSet presAssocID="{908E949D-5A6B-46CD-BE84-67EDC1A89B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63FC125-CED1-4662-8C6D-4102BFFC5FAA}" type="pres">
      <dgm:prSet presAssocID="{908E949D-5A6B-46CD-BE84-67EDC1A89BE9}" presName="iconSpace" presStyleCnt="0"/>
      <dgm:spPr/>
    </dgm:pt>
    <dgm:pt modelId="{61FA8FCF-2DD7-4EB3-BB4B-556E2202B411}" type="pres">
      <dgm:prSet presAssocID="{908E949D-5A6B-46CD-BE84-67EDC1A89BE9}" presName="parTx" presStyleLbl="revTx" presStyleIdx="6" presStyleCnt="8">
        <dgm:presLayoutVars>
          <dgm:chMax val="0"/>
          <dgm:chPref val="0"/>
        </dgm:presLayoutVars>
      </dgm:prSet>
      <dgm:spPr/>
    </dgm:pt>
    <dgm:pt modelId="{9A90283F-8CCE-4094-A61A-A1F3422755CE}" type="pres">
      <dgm:prSet presAssocID="{908E949D-5A6B-46CD-BE84-67EDC1A89BE9}" presName="txSpace" presStyleCnt="0"/>
      <dgm:spPr/>
    </dgm:pt>
    <dgm:pt modelId="{2D963678-8A9B-46E3-AD0E-AE62D70C33CF}" type="pres">
      <dgm:prSet presAssocID="{908E949D-5A6B-46CD-BE84-67EDC1A89BE9}" presName="desTx" presStyleLbl="revTx" presStyleIdx="7" presStyleCnt="8">
        <dgm:presLayoutVars/>
      </dgm:prSet>
      <dgm:spPr/>
    </dgm:pt>
  </dgm:ptLst>
  <dgm:cxnLst>
    <dgm:cxn modelId="{458C2D03-4349-4EA5-B4F5-11DC23FC1F3C}" type="presOf" srcId="{26F355E1-0932-47BF-895C-C56A3CAF5DCF}" destId="{DFE2C31F-8421-441D-B83F-B616A58270E9}" srcOrd="0" destOrd="0" presId="urn:microsoft.com/office/officeart/2018/5/layout/CenteredIconLabelDescriptionList"/>
    <dgm:cxn modelId="{12EDC416-C90E-4CDA-A1B2-2F1133354ED4}" type="presOf" srcId="{2B529C0D-9779-4CB0-AF2B-214CA168597F}" destId="{D0B09909-DD6A-4E55-B228-A1C1F909B22A}" srcOrd="0" destOrd="0" presId="urn:microsoft.com/office/officeart/2018/5/layout/CenteredIconLabelDescriptionList"/>
    <dgm:cxn modelId="{B45E401E-6D54-418B-AF28-61B193B6A153}" type="presOf" srcId="{3F836CCC-F1F3-41B2-AE7E-226928C15362}" destId="{532192D5-3481-4ADF-99A8-B650A5364980}" srcOrd="0" destOrd="0" presId="urn:microsoft.com/office/officeart/2018/5/layout/CenteredIconLabelDescriptionList"/>
    <dgm:cxn modelId="{137E5729-8E21-4DAF-90A3-17DF6EFC912D}" type="presOf" srcId="{1601E807-05E1-4D67-B40C-37A188AA1A32}" destId="{532192D5-3481-4ADF-99A8-B650A5364980}" srcOrd="0" destOrd="1" presId="urn:microsoft.com/office/officeart/2018/5/layout/CenteredIconLabelDescriptionList"/>
    <dgm:cxn modelId="{B7C60B2C-441D-44BA-A27A-EA22EB4D9189}" srcId="{87EEAFE7-C793-4741-B401-8A69354EF45F}" destId="{C7D7E1D9-5D30-4A36-8016-9E6B0F73D381}" srcOrd="2" destOrd="0" parTransId="{C16F9C17-B44F-44FC-AEDA-336E95CB89E2}" sibTransId="{F852B7A4-DC44-497D-8667-1A3E7ACA47F6}"/>
    <dgm:cxn modelId="{A8AD1236-3616-4E8B-B26D-8033E1CFC957}" srcId="{87EEAFE7-C793-4741-B401-8A69354EF45F}" destId="{908E949D-5A6B-46CD-BE84-67EDC1A89BE9}" srcOrd="3" destOrd="0" parTransId="{ACF6CB98-17A0-4D95-ABEC-A078E8585740}" sibTransId="{912CF0C3-826C-4596-BD58-20085F7185A7}"/>
    <dgm:cxn modelId="{01FE6639-CC67-435B-A6A3-64598A3BE3B5}" srcId="{C7D7E1D9-5D30-4A36-8016-9E6B0F73D381}" destId="{45D15D2A-CA5E-4FE6-A36C-ABB49F6A0D27}" srcOrd="2" destOrd="0" parTransId="{31F73AAD-CCDC-4706-87FA-7C6115D3DED6}" sibTransId="{463940C4-1DE6-4B69-AE5E-F626DAF21565}"/>
    <dgm:cxn modelId="{B4914F5B-A064-4DBB-BBF7-200F34C66656}" type="presOf" srcId="{C7D7E1D9-5D30-4A36-8016-9E6B0F73D381}" destId="{F8613F00-5B36-476C-9CCF-4F46F16CEFF6}" srcOrd="0" destOrd="0" presId="urn:microsoft.com/office/officeart/2018/5/layout/CenteredIconLabelDescriptionList"/>
    <dgm:cxn modelId="{A7A63F52-CA7E-4515-A6CF-D20B2D738927}" srcId="{908E949D-5A6B-46CD-BE84-67EDC1A89BE9}" destId="{CE0B1DB1-9694-4707-8FF5-986CD55D3A26}" srcOrd="0" destOrd="0" parTransId="{F5A2C561-667B-481A-A9C4-7BFBBC0E1C26}" sibTransId="{1D20B34C-48CA-4A8E-8559-F4A614748BFE}"/>
    <dgm:cxn modelId="{DE5B0D54-A456-4C55-B645-56C87D96BE0B}" type="presOf" srcId="{860C7C00-9954-4DC1-8E6B-8DF04AE8BB03}" destId="{D0B09909-DD6A-4E55-B228-A1C1F909B22A}" srcOrd="0" destOrd="1" presId="urn:microsoft.com/office/officeart/2018/5/layout/CenteredIconLabelDescriptionList"/>
    <dgm:cxn modelId="{35322156-6F5C-4AE5-8336-4812476F4838}" srcId="{908E949D-5A6B-46CD-BE84-67EDC1A89BE9}" destId="{8A16A922-2FC8-4635-9AC1-06BB721B8C40}" srcOrd="1" destOrd="0" parTransId="{20FDA13C-DB7F-48C7-ABAA-8DEBDD6870AF}" sibTransId="{B5C813E0-3F50-4DF9-8106-A7BC4A4EDDDF}"/>
    <dgm:cxn modelId="{F5570C83-7EC2-4141-BB42-8DC5CE009C68}" srcId="{87EEAFE7-C793-4741-B401-8A69354EF45F}" destId="{26F355E1-0932-47BF-895C-C56A3CAF5DCF}" srcOrd="1" destOrd="0" parTransId="{B0CCA5C5-5662-4CE1-A9EC-D7853024B80C}" sibTransId="{4B97680C-EF44-4053-B0EC-44563A18513A}"/>
    <dgm:cxn modelId="{3C12FC9E-132F-41B6-86A6-9C57A47B11E0}" type="presOf" srcId="{CE0B1DB1-9694-4707-8FF5-986CD55D3A26}" destId="{2D963678-8A9B-46E3-AD0E-AE62D70C33CF}" srcOrd="0" destOrd="0" presId="urn:microsoft.com/office/officeart/2018/5/layout/CenteredIconLabelDescriptionList"/>
    <dgm:cxn modelId="{E30A1CA0-19FF-4909-A7A8-C63A5F08ED2D}" srcId="{26F355E1-0932-47BF-895C-C56A3CAF5DCF}" destId="{3F836CCC-F1F3-41B2-AE7E-226928C15362}" srcOrd="0" destOrd="0" parTransId="{E685AF32-1CFE-4309-AA4B-21652E869EC5}" sibTransId="{CDD36A04-06BB-4995-8490-5B7DCB2447F6}"/>
    <dgm:cxn modelId="{C8E4AFA7-669B-403D-B40D-DF49179D0309}" type="presOf" srcId="{908E949D-5A6B-46CD-BE84-67EDC1A89BE9}" destId="{61FA8FCF-2DD7-4EB3-BB4B-556E2202B411}" srcOrd="0" destOrd="0" presId="urn:microsoft.com/office/officeart/2018/5/layout/CenteredIconLabelDescriptionList"/>
    <dgm:cxn modelId="{BC24C4A9-D905-4C1F-BD9A-EFB742CE53BC}" srcId="{26F355E1-0932-47BF-895C-C56A3CAF5DCF}" destId="{1601E807-05E1-4D67-B40C-37A188AA1A32}" srcOrd="1" destOrd="0" parTransId="{259F9786-656A-4F7A-9F10-70FB6205549D}" sibTransId="{C2D2A950-80A9-4E78-AF4E-136BD60F15BE}"/>
    <dgm:cxn modelId="{A1217DAB-0241-4BDB-9734-C77D8C7145C7}" srcId="{87EEAFE7-C793-4741-B401-8A69354EF45F}" destId="{F86D5253-6449-49A6-AF8B-B356BA856243}" srcOrd="0" destOrd="0" parTransId="{479A863D-04D2-4B14-872D-68C879548554}" sibTransId="{E671B04A-B75E-4106-A7E1-BC2C2F896B08}"/>
    <dgm:cxn modelId="{BEE5A7B2-749A-4DA8-BF6D-10C74D225C37}" type="presOf" srcId="{8A16A922-2FC8-4635-9AC1-06BB721B8C40}" destId="{2D963678-8A9B-46E3-AD0E-AE62D70C33CF}" srcOrd="0" destOrd="1" presId="urn:microsoft.com/office/officeart/2018/5/layout/CenteredIconLabelDescriptionList"/>
    <dgm:cxn modelId="{14A79EBB-6F4D-42B2-B64B-53B149B94D3F}" type="presOf" srcId="{87EEAFE7-C793-4741-B401-8A69354EF45F}" destId="{1E6C79EE-18CA-4B05-B00F-D9481D331995}" srcOrd="0" destOrd="0" presId="urn:microsoft.com/office/officeart/2018/5/layout/CenteredIconLabelDescriptionList"/>
    <dgm:cxn modelId="{0EC54BD2-EB44-41C8-A8C5-8047503B82CF}" type="presOf" srcId="{45D15D2A-CA5E-4FE6-A36C-ABB49F6A0D27}" destId="{D0B09909-DD6A-4E55-B228-A1C1F909B22A}" srcOrd="0" destOrd="2" presId="urn:microsoft.com/office/officeart/2018/5/layout/CenteredIconLabelDescriptionList"/>
    <dgm:cxn modelId="{BF0A00D6-CC20-4965-AA21-7E4F920D7539}" srcId="{C7D7E1D9-5D30-4A36-8016-9E6B0F73D381}" destId="{2B529C0D-9779-4CB0-AF2B-214CA168597F}" srcOrd="0" destOrd="0" parTransId="{A7B5A4D4-299D-49D0-BF80-562E12E69BA1}" sibTransId="{ACC3E354-C94D-4755-BE97-DBA978E3BD06}"/>
    <dgm:cxn modelId="{FDDE15D9-0A9D-4B57-A1C0-8A792F58FA33}" type="presOf" srcId="{F86D5253-6449-49A6-AF8B-B356BA856243}" destId="{85BA182D-27F7-4A6E-BE54-B3C6CB5C2678}" srcOrd="0" destOrd="0" presId="urn:microsoft.com/office/officeart/2018/5/layout/CenteredIconLabelDescriptionList"/>
    <dgm:cxn modelId="{319A55FD-5CC3-410C-8D8A-8447A36A24A5}" srcId="{C7D7E1D9-5D30-4A36-8016-9E6B0F73D381}" destId="{860C7C00-9954-4DC1-8E6B-8DF04AE8BB03}" srcOrd="1" destOrd="0" parTransId="{1DE2F435-864A-4DF6-BF0A-A7FB95EF4A0B}" sibTransId="{1A1A7B71-6DEA-4762-8FC8-DB04FDB9BBF8}"/>
    <dgm:cxn modelId="{FA1CC2DE-F75D-4DB5-8840-94EAAB9808B6}" type="presParOf" srcId="{1E6C79EE-18CA-4B05-B00F-D9481D331995}" destId="{5B6477F0-7273-4D1F-AFA1-C1C76D77F9E3}" srcOrd="0" destOrd="0" presId="urn:microsoft.com/office/officeart/2018/5/layout/CenteredIconLabelDescriptionList"/>
    <dgm:cxn modelId="{35E340FB-472D-41DC-AEFD-8C5402057C65}" type="presParOf" srcId="{5B6477F0-7273-4D1F-AFA1-C1C76D77F9E3}" destId="{12818F8F-503D-46BF-B401-BB341B1B252E}" srcOrd="0" destOrd="0" presId="urn:microsoft.com/office/officeart/2018/5/layout/CenteredIconLabelDescriptionList"/>
    <dgm:cxn modelId="{37438CE0-65B9-4FE2-8770-C96A3D9F7B82}" type="presParOf" srcId="{5B6477F0-7273-4D1F-AFA1-C1C76D77F9E3}" destId="{138DB4C3-2A8B-4DB3-A4DF-8BF9022D662D}" srcOrd="1" destOrd="0" presId="urn:microsoft.com/office/officeart/2018/5/layout/CenteredIconLabelDescriptionList"/>
    <dgm:cxn modelId="{5796D191-190B-4F1F-B0ED-EE0C3CFC09EE}" type="presParOf" srcId="{5B6477F0-7273-4D1F-AFA1-C1C76D77F9E3}" destId="{85BA182D-27F7-4A6E-BE54-B3C6CB5C2678}" srcOrd="2" destOrd="0" presId="urn:microsoft.com/office/officeart/2018/5/layout/CenteredIconLabelDescriptionList"/>
    <dgm:cxn modelId="{C30EBBF7-FF59-4D1B-9451-2588E866EB51}" type="presParOf" srcId="{5B6477F0-7273-4D1F-AFA1-C1C76D77F9E3}" destId="{FED45A32-13CC-4962-A37C-9AB652E7490F}" srcOrd="3" destOrd="0" presId="urn:microsoft.com/office/officeart/2018/5/layout/CenteredIconLabelDescriptionList"/>
    <dgm:cxn modelId="{B6A83924-3C97-40AB-BB20-C6F52B5A10B7}" type="presParOf" srcId="{5B6477F0-7273-4D1F-AFA1-C1C76D77F9E3}" destId="{1637B9A3-240B-4972-A7AD-2CF9C18E67D7}" srcOrd="4" destOrd="0" presId="urn:microsoft.com/office/officeart/2018/5/layout/CenteredIconLabelDescriptionList"/>
    <dgm:cxn modelId="{6EE210A0-C045-44C3-BA62-BCFF5F03D82A}" type="presParOf" srcId="{1E6C79EE-18CA-4B05-B00F-D9481D331995}" destId="{803AC236-6EEA-4675-B480-13C4DF7EAC98}" srcOrd="1" destOrd="0" presId="urn:microsoft.com/office/officeart/2018/5/layout/CenteredIconLabelDescriptionList"/>
    <dgm:cxn modelId="{FAE9991A-329E-4EA0-AB05-DFA815F628D2}" type="presParOf" srcId="{1E6C79EE-18CA-4B05-B00F-D9481D331995}" destId="{09FAAE4F-D215-443E-8E0A-4959030B015A}" srcOrd="2" destOrd="0" presId="urn:microsoft.com/office/officeart/2018/5/layout/CenteredIconLabelDescriptionList"/>
    <dgm:cxn modelId="{95051159-CA70-4B8E-852D-A5831762C8DC}" type="presParOf" srcId="{09FAAE4F-D215-443E-8E0A-4959030B015A}" destId="{092E3C3A-27BD-424C-9D12-3662594D20B7}" srcOrd="0" destOrd="0" presId="urn:microsoft.com/office/officeart/2018/5/layout/CenteredIconLabelDescriptionList"/>
    <dgm:cxn modelId="{EE953581-C79C-4FD6-8393-DE96D708A688}" type="presParOf" srcId="{09FAAE4F-D215-443E-8E0A-4959030B015A}" destId="{2E2F47FA-57F8-4A19-8824-6C326E9CA620}" srcOrd="1" destOrd="0" presId="urn:microsoft.com/office/officeart/2018/5/layout/CenteredIconLabelDescriptionList"/>
    <dgm:cxn modelId="{5DC89844-5534-414A-975C-B3CB65656F9E}" type="presParOf" srcId="{09FAAE4F-D215-443E-8E0A-4959030B015A}" destId="{DFE2C31F-8421-441D-B83F-B616A58270E9}" srcOrd="2" destOrd="0" presId="urn:microsoft.com/office/officeart/2018/5/layout/CenteredIconLabelDescriptionList"/>
    <dgm:cxn modelId="{19097D03-31DB-4919-B3F8-B42C7D580E02}" type="presParOf" srcId="{09FAAE4F-D215-443E-8E0A-4959030B015A}" destId="{FFB7A2A1-C382-4841-A876-C845A222DA0B}" srcOrd="3" destOrd="0" presId="urn:microsoft.com/office/officeart/2018/5/layout/CenteredIconLabelDescriptionList"/>
    <dgm:cxn modelId="{CB11F0E7-71C7-41C5-9FF6-10B1A634DD25}" type="presParOf" srcId="{09FAAE4F-D215-443E-8E0A-4959030B015A}" destId="{532192D5-3481-4ADF-99A8-B650A5364980}" srcOrd="4" destOrd="0" presId="urn:microsoft.com/office/officeart/2018/5/layout/CenteredIconLabelDescriptionList"/>
    <dgm:cxn modelId="{001F045E-2634-4AF1-BDA8-C6A38C2A1ABB}" type="presParOf" srcId="{1E6C79EE-18CA-4B05-B00F-D9481D331995}" destId="{95A7B92D-3ECF-4E5D-895B-E492EB06B74D}" srcOrd="3" destOrd="0" presId="urn:microsoft.com/office/officeart/2018/5/layout/CenteredIconLabelDescriptionList"/>
    <dgm:cxn modelId="{694513BC-93D0-4651-88F7-62635E4D6153}" type="presParOf" srcId="{1E6C79EE-18CA-4B05-B00F-D9481D331995}" destId="{555C1586-CEAB-4EC5-BCDB-DDBE1371B409}" srcOrd="4" destOrd="0" presId="urn:microsoft.com/office/officeart/2018/5/layout/CenteredIconLabelDescriptionList"/>
    <dgm:cxn modelId="{6C398951-4488-43C4-9705-3B96547D5F51}" type="presParOf" srcId="{555C1586-CEAB-4EC5-BCDB-DDBE1371B409}" destId="{4875BDEB-51E3-4A3D-A5C7-F3A88DC9550B}" srcOrd="0" destOrd="0" presId="urn:microsoft.com/office/officeart/2018/5/layout/CenteredIconLabelDescriptionList"/>
    <dgm:cxn modelId="{02878DA4-E304-415B-9570-C2FC31858CEC}" type="presParOf" srcId="{555C1586-CEAB-4EC5-BCDB-DDBE1371B409}" destId="{9B66E667-A29C-44E7-B4B6-DEAC4CE1819C}" srcOrd="1" destOrd="0" presId="urn:microsoft.com/office/officeart/2018/5/layout/CenteredIconLabelDescriptionList"/>
    <dgm:cxn modelId="{C0667867-B88D-4FCE-B13F-824999FD5F15}" type="presParOf" srcId="{555C1586-CEAB-4EC5-BCDB-DDBE1371B409}" destId="{F8613F00-5B36-476C-9CCF-4F46F16CEFF6}" srcOrd="2" destOrd="0" presId="urn:microsoft.com/office/officeart/2018/5/layout/CenteredIconLabelDescriptionList"/>
    <dgm:cxn modelId="{56FF66B3-19EC-4204-8127-D3D0DDA15552}" type="presParOf" srcId="{555C1586-CEAB-4EC5-BCDB-DDBE1371B409}" destId="{B8FB4332-BC10-4B86-A04C-2785A49F0678}" srcOrd="3" destOrd="0" presId="urn:microsoft.com/office/officeart/2018/5/layout/CenteredIconLabelDescriptionList"/>
    <dgm:cxn modelId="{1866B83B-370C-4420-9E2A-B7B40C88C9E1}" type="presParOf" srcId="{555C1586-CEAB-4EC5-BCDB-DDBE1371B409}" destId="{D0B09909-DD6A-4E55-B228-A1C1F909B22A}" srcOrd="4" destOrd="0" presId="urn:microsoft.com/office/officeart/2018/5/layout/CenteredIconLabelDescriptionList"/>
    <dgm:cxn modelId="{DEF394A1-55F5-42F9-BEF8-5AE6B3EE5AE6}" type="presParOf" srcId="{1E6C79EE-18CA-4B05-B00F-D9481D331995}" destId="{D8BE9EB2-88D8-4D20-B29B-8AF9CA88265F}" srcOrd="5" destOrd="0" presId="urn:microsoft.com/office/officeart/2018/5/layout/CenteredIconLabelDescriptionList"/>
    <dgm:cxn modelId="{C080A852-03AD-420F-B2CB-8E0A9551C71C}" type="presParOf" srcId="{1E6C79EE-18CA-4B05-B00F-D9481D331995}" destId="{F957F067-B6A8-4861-84E2-EFBD589B20D9}" srcOrd="6" destOrd="0" presId="urn:microsoft.com/office/officeart/2018/5/layout/CenteredIconLabelDescriptionList"/>
    <dgm:cxn modelId="{5E562C11-567D-4E52-A9A2-C7D8CF361D8D}" type="presParOf" srcId="{F957F067-B6A8-4861-84E2-EFBD589B20D9}" destId="{D2C320DD-A0E8-441A-A38A-6C6DCEDCAFF2}" srcOrd="0" destOrd="0" presId="urn:microsoft.com/office/officeart/2018/5/layout/CenteredIconLabelDescriptionList"/>
    <dgm:cxn modelId="{CB430B3C-AA5C-42A7-9885-D311FBBE9850}" type="presParOf" srcId="{F957F067-B6A8-4861-84E2-EFBD589B20D9}" destId="{D63FC125-CED1-4662-8C6D-4102BFFC5FAA}" srcOrd="1" destOrd="0" presId="urn:microsoft.com/office/officeart/2018/5/layout/CenteredIconLabelDescriptionList"/>
    <dgm:cxn modelId="{EA27BD98-A905-4747-B838-777668DE12C9}" type="presParOf" srcId="{F957F067-B6A8-4861-84E2-EFBD589B20D9}" destId="{61FA8FCF-2DD7-4EB3-BB4B-556E2202B411}" srcOrd="2" destOrd="0" presId="urn:microsoft.com/office/officeart/2018/5/layout/CenteredIconLabelDescriptionList"/>
    <dgm:cxn modelId="{533A507E-8954-4809-AA9E-E15FBF2ED1E8}" type="presParOf" srcId="{F957F067-B6A8-4861-84E2-EFBD589B20D9}" destId="{9A90283F-8CCE-4094-A61A-A1F3422755CE}" srcOrd="3" destOrd="0" presId="urn:microsoft.com/office/officeart/2018/5/layout/CenteredIconLabelDescriptionList"/>
    <dgm:cxn modelId="{43A7FD05-176F-4E24-A9BB-165E77F9C104}" type="presParOf" srcId="{F957F067-B6A8-4861-84E2-EFBD589B20D9}" destId="{2D963678-8A9B-46E3-AD0E-AE62D70C33C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18F8F-503D-46BF-B401-BB341B1B252E}">
      <dsp:nvSpPr>
        <dsp:cNvPr id="0" name=""/>
        <dsp:cNvSpPr/>
      </dsp:nvSpPr>
      <dsp:spPr>
        <a:xfrm>
          <a:off x="699652" y="818473"/>
          <a:ext cx="751570" cy="751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A182D-27F7-4A6E-BE54-B3C6CB5C2678}">
      <dsp:nvSpPr>
        <dsp:cNvPr id="0" name=""/>
        <dsp:cNvSpPr/>
      </dsp:nvSpPr>
      <dsp:spPr>
        <a:xfrm>
          <a:off x="1765" y="1672632"/>
          <a:ext cx="2147343" cy="52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800" b="1" kern="1200" dirty="0"/>
            <a:t>Steps for data clean</a:t>
          </a:r>
          <a:r>
            <a:rPr lang="en-AU" sz="2400" b="1" kern="1200" dirty="0"/>
            <a:t>i</a:t>
          </a:r>
          <a:r>
            <a:rPr lang="en-AU" sz="1800" b="1" kern="1200" dirty="0"/>
            <a:t>ng:</a:t>
          </a:r>
          <a:endParaRPr lang="en-US" sz="1800" kern="1200" dirty="0"/>
        </a:p>
      </dsp:txBody>
      <dsp:txXfrm>
        <a:off x="1765" y="1672632"/>
        <a:ext cx="2147343" cy="523415"/>
      </dsp:txXfrm>
    </dsp:sp>
    <dsp:sp modelId="{1637B9A3-240B-4972-A7AD-2CF9C18E67D7}">
      <dsp:nvSpPr>
        <dsp:cNvPr id="0" name=""/>
        <dsp:cNvSpPr/>
      </dsp:nvSpPr>
      <dsp:spPr>
        <a:xfrm>
          <a:off x="1765" y="2243763"/>
          <a:ext cx="2147343" cy="96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E3C3A-27BD-424C-9D12-3662594D20B7}">
      <dsp:nvSpPr>
        <dsp:cNvPr id="0" name=""/>
        <dsp:cNvSpPr/>
      </dsp:nvSpPr>
      <dsp:spPr>
        <a:xfrm>
          <a:off x="3222781" y="818473"/>
          <a:ext cx="751570" cy="751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2C31F-8421-441D-B83F-B616A58270E9}">
      <dsp:nvSpPr>
        <dsp:cNvPr id="0" name=""/>
        <dsp:cNvSpPr/>
      </dsp:nvSpPr>
      <dsp:spPr>
        <a:xfrm>
          <a:off x="2524894" y="1672632"/>
          <a:ext cx="2147343" cy="52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800" kern="1200" dirty="0"/>
            <a:t>Missing values</a:t>
          </a:r>
          <a:endParaRPr lang="en-US" sz="1800" kern="1200" dirty="0"/>
        </a:p>
      </dsp:txBody>
      <dsp:txXfrm>
        <a:off x="2524894" y="1672632"/>
        <a:ext cx="2147343" cy="523415"/>
      </dsp:txXfrm>
    </dsp:sp>
    <dsp:sp modelId="{532192D5-3481-4ADF-99A8-B650A5364980}">
      <dsp:nvSpPr>
        <dsp:cNvPr id="0" name=""/>
        <dsp:cNvSpPr/>
      </dsp:nvSpPr>
      <dsp:spPr>
        <a:xfrm>
          <a:off x="2524894" y="2243763"/>
          <a:ext cx="2147343" cy="96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Identifying the % of missing values per column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Deleting columns with more than 70% missing values</a:t>
          </a:r>
          <a:endParaRPr lang="en-US" sz="1400" kern="1200"/>
        </a:p>
      </dsp:txBody>
      <dsp:txXfrm>
        <a:off x="2524894" y="2243763"/>
        <a:ext cx="2147343" cy="960487"/>
      </dsp:txXfrm>
    </dsp:sp>
    <dsp:sp modelId="{4875BDEB-51E3-4A3D-A5C7-F3A88DC9550B}">
      <dsp:nvSpPr>
        <dsp:cNvPr id="0" name=""/>
        <dsp:cNvSpPr/>
      </dsp:nvSpPr>
      <dsp:spPr>
        <a:xfrm>
          <a:off x="5745910" y="818473"/>
          <a:ext cx="751570" cy="7515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13F00-5B36-476C-9CCF-4F46F16CEFF6}">
      <dsp:nvSpPr>
        <dsp:cNvPr id="0" name=""/>
        <dsp:cNvSpPr/>
      </dsp:nvSpPr>
      <dsp:spPr>
        <a:xfrm>
          <a:off x="5048023" y="1672632"/>
          <a:ext cx="2147343" cy="52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800" kern="1200" dirty="0"/>
            <a:t>Text cleaning</a:t>
          </a:r>
          <a:endParaRPr lang="en-US" sz="1800" kern="1200" dirty="0"/>
        </a:p>
      </dsp:txBody>
      <dsp:txXfrm>
        <a:off x="5048023" y="1672632"/>
        <a:ext cx="2147343" cy="523415"/>
      </dsp:txXfrm>
    </dsp:sp>
    <dsp:sp modelId="{D0B09909-DD6A-4E55-B228-A1C1F909B22A}">
      <dsp:nvSpPr>
        <dsp:cNvPr id="0" name=""/>
        <dsp:cNvSpPr/>
      </dsp:nvSpPr>
      <dsp:spPr>
        <a:xfrm>
          <a:off x="5048023" y="2243763"/>
          <a:ext cx="2147343" cy="96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Renaming 4 columns</a:t>
          </a: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Correcting text in 4 columns</a:t>
          </a: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Replacing missing text by 'UNKNOWN' in 6 columns</a:t>
          </a:r>
          <a:endParaRPr lang="en-US" sz="1400" kern="1200"/>
        </a:p>
      </dsp:txBody>
      <dsp:txXfrm>
        <a:off x="5048023" y="2243763"/>
        <a:ext cx="2147343" cy="960487"/>
      </dsp:txXfrm>
    </dsp:sp>
    <dsp:sp modelId="{D2C320DD-A0E8-441A-A38A-6C6DCEDCAFF2}">
      <dsp:nvSpPr>
        <dsp:cNvPr id="0" name=""/>
        <dsp:cNvSpPr/>
      </dsp:nvSpPr>
      <dsp:spPr>
        <a:xfrm>
          <a:off x="8269039" y="818473"/>
          <a:ext cx="751570" cy="7515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A8FCF-2DD7-4EB3-BB4B-556E2202B411}">
      <dsp:nvSpPr>
        <dsp:cNvPr id="0" name=""/>
        <dsp:cNvSpPr/>
      </dsp:nvSpPr>
      <dsp:spPr>
        <a:xfrm>
          <a:off x="7571152" y="1672632"/>
          <a:ext cx="2147343" cy="52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800" kern="1200" dirty="0"/>
            <a:t>Identifying outliers and odd values</a:t>
          </a:r>
          <a:endParaRPr lang="en-US" sz="1800" kern="1200" dirty="0"/>
        </a:p>
      </dsp:txBody>
      <dsp:txXfrm>
        <a:off x="7571152" y="1672632"/>
        <a:ext cx="2147343" cy="523415"/>
      </dsp:txXfrm>
    </dsp:sp>
    <dsp:sp modelId="{2D963678-8A9B-46E3-AD0E-AE62D70C33CF}">
      <dsp:nvSpPr>
        <dsp:cNvPr id="0" name=""/>
        <dsp:cNvSpPr/>
      </dsp:nvSpPr>
      <dsp:spPr>
        <a:xfrm>
          <a:off x="7571152" y="2243763"/>
          <a:ext cx="2147343" cy="96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Focusing on the year columns, identifying the outliers</a:t>
          </a: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Deleting years before 1850 as data would not be pertinent</a:t>
          </a:r>
          <a:endParaRPr lang="en-US" sz="1400" kern="1200"/>
        </a:p>
      </dsp:txBody>
      <dsp:txXfrm>
        <a:off x="7571152" y="2243763"/>
        <a:ext cx="2147343" cy="960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1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2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9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9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0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2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eajay/global-shark-attacks/version/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6A5AB136-1321-47B3-8AF9-A8140222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8210F3-BC30-4258-B1FE-CE15F1427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534475"/>
            <a:ext cx="6992351" cy="3861558"/>
          </a:xfrm>
        </p:spPr>
        <p:txBody>
          <a:bodyPr anchor="ctr">
            <a:normAutofit/>
          </a:bodyPr>
          <a:lstStyle/>
          <a:p>
            <a:r>
              <a:rPr lang="fr-FR" sz="6000"/>
              <a:t>Data Pipeline project</a:t>
            </a:r>
            <a:endParaRPr lang="fr-FR" sz="6000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A29AB2E-91A6-4F11-8765-A410A013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892028-A41E-4BBF-B398-C9DE059AF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047" y="4467831"/>
            <a:ext cx="7444203" cy="3033833"/>
          </a:xfrm>
        </p:spPr>
        <p:txBody>
          <a:bodyPr anchor="ctr">
            <a:normAutofit/>
          </a:bodyPr>
          <a:lstStyle/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collected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https://www.kaggle.com/teajay/global-shark-attacks/version/1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7B065FB-A45A-48F6-AEBB-6F2295AA4C73}"/>
              </a:ext>
            </a:extLst>
          </p:cNvPr>
          <p:cNvSpPr txBox="1">
            <a:spLocks/>
          </p:cNvSpPr>
          <p:nvPr/>
        </p:nvSpPr>
        <p:spPr>
          <a:xfrm>
            <a:off x="333375" y="4990920"/>
            <a:ext cx="10851093" cy="993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9C440EA7-469C-4A58-9D28-F64EE041A4B5}"/>
              </a:ext>
            </a:extLst>
          </p:cNvPr>
          <p:cNvSpPr txBox="1">
            <a:spLocks/>
          </p:cNvSpPr>
          <p:nvPr/>
        </p:nvSpPr>
        <p:spPr>
          <a:xfrm>
            <a:off x="1795047" y="3505233"/>
            <a:ext cx="5797492" cy="2185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Camille Libert-Coubard</a:t>
            </a:r>
          </a:p>
          <a:p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426039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A5895A-95CD-4558-A97D-DA10AB27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rgbClr val="FFFFFF"/>
                </a:solidFill>
              </a:rPr>
              <a:t>Obstacles and Lessons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16446-A8A1-4A41-AFFC-E0FD55F59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b="1" dirty="0"/>
              <a:t>Obstacles</a:t>
            </a:r>
          </a:p>
          <a:p>
            <a:r>
              <a:rPr lang="en-AU" dirty="0"/>
              <a:t>Understanding the data within the file</a:t>
            </a:r>
          </a:p>
          <a:p>
            <a:r>
              <a:rPr lang="en-AU" dirty="0"/>
              <a:t>Choosing the right columns/data to work with to answer the problem</a:t>
            </a:r>
          </a:p>
          <a:p>
            <a:r>
              <a:rPr lang="en-AU" dirty="0"/>
              <a:t>Simplifying some code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Lessons</a:t>
            </a:r>
          </a:p>
          <a:p>
            <a:r>
              <a:rPr lang="en-AU" dirty="0"/>
              <a:t>Learning how to clean new data</a:t>
            </a:r>
          </a:p>
          <a:p>
            <a:r>
              <a:rPr lang="en-AU" dirty="0"/>
              <a:t>Using plots (defining type of plot, </a:t>
            </a:r>
            <a:r>
              <a:rPr lang="en-AU" dirty="0" err="1"/>
              <a:t>color</a:t>
            </a:r>
            <a:r>
              <a:rPr lang="en-AU" dirty="0"/>
              <a:t>, title)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268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6A697-F97C-473C-AD02-19A74F3E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8CEB7-2ED5-42F0-B56C-13B75C7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3600" dirty="0"/>
              <a:t>1. </a:t>
            </a:r>
            <a:r>
              <a:rPr lang="fr-FR" sz="3600" dirty="0" err="1"/>
              <a:t>Problem</a:t>
            </a:r>
            <a:r>
              <a:rPr lang="fr-FR" sz="3600" dirty="0"/>
              <a:t> </a:t>
            </a:r>
            <a:r>
              <a:rPr lang="fr-FR" sz="3600" dirty="0" err="1"/>
              <a:t>definition</a:t>
            </a:r>
            <a:endParaRPr lang="fr-FR" sz="3600" dirty="0"/>
          </a:p>
          <a:p>
            <a:pPr marL="0" indent="0">
              <a:buNone/>
            </a:pPr>
            <a:r>
              <a:rPr lang="fr-FR" sz="3600" dirty="0"/>
              <a:t>2. Data </a:t>
            </a:r>
            <a:r>
              <a:rPr lang="fr-FR" sz="3600" dirty="0" err="1"/>
              <a:t>cleaning</a:t>
            </a:r>
            <a:endParaRPr lang="fr-FR" sz="3600" dirty="0"/>
          </a:p>
          <a:p>
            <a:pPr marL="0" indent="0">
              <a:buNone/>
            </a:pPr>
            <a:r>
              <a:rPr lang="fr-FR" sz="3600" dirty="0"/>
              <a:t>3. Data manipulation</a:t>
            </a:r>
          </a:p>
          <a:p>
            <a:pPr marL="0" indent="0">
              <a:buNone/>
            </a:pPr>
            <a:r>
              <a:rPr lang="fr-FR" sz="3600" dirty="0"/>
              <a:t>4. Data </a:t>
            </a:r>
            <a:r>
              <a:rPr lang="fr-FR" sz="3600" dirty="0" err="1"/>
              <a:t>vizualisation</a:t>
            </a:r>
            <a:endParaRPr lang="fr-FR" sz="3600" dirty="0"/>
          </a:p>
          <a:p>
            <a:pPr marL="0" indent="0">
              <a:buNone/>
            </a:pPr>
            <a:r>
              <a:rPr lang="fr-FR" sz="3600" dirty="0"/>
              <a:t>5. Obstacles &amp; </a:t>
            </a:r>
            <a:r>
              <a:rPr lang="fr-FR" sz="3600" dirty="0" err="1"/>
              <a:t>Lessons</a:t>
            </a:r>
            <a:endParaRPr lang="fr-FR" sz="3600" dirty="0"/>
          </a:p>
          <a:p>
            <a:pPr marL="457200" indent="-457200">
              <a:buFont typeface="+mj-lt"/>
              <a:buAutoNum type="arabicPeriod"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9174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6AA86-1C9F-4231-85EF-E2181C33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0802E-6C57-4006-915C-D82DCF2A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53200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I am representing a </a:t>
            </a:r>
            <a:r>
              <a:rPr lang="en-AU" b="1" dirty="0"/>
              <a:t>global non-profit organisation </a:t>
            </a:r>
            <a:r>
              <a:rPr lang="en-AU" dirty="0"/>
              <a:t>defending sharks and trying to understand: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What % of attacks lead to death?</a:t>
            </a:r>
          </a:p>
          <a:p>
            <a:pPr lvl="1"/>
            <a:r>
              <a:rPr lang="en-AU" dirty="0"/>
              <a:t>Why do attacks occur?</a:t>
            </a:r>
          </a:p>
          <a:p>
            <a:pPr lvl="1"/>
            <a:r>
              <a:rPr lang="en-AU" dirty="0"/>
              <a:t>What type of activity is most probable to cause an attack?</a:t>
            </a:r>
          </a:p>
          <a:p>
            <a:pPr lvl="1"/>
            <a:r>
              <a:rPr lang="en-AU" dirty="0"/>
              <a:t>Where do they occur? Who is most likely to suffer from an attack ? (gender)</a:t>
            </a:r>
          </a:p>
          <a:p>
            <a:pPr lvl="1"/>
            <a:endParaRPr lang="en-AU" dirty="0"/>
          </a:p>
          <a:p>
            <a:pPr marL="0" indent="0">
              <a:buNone/>
            </a:pPr>
            <a:r>
              <a:rPr lang="en-AU" b="1" dirty="0"/>
              <a:t>Goal:</a:t>
            </a:r>
          </a:p>
          <a:p>
            <a:pPr marL="0" indent="0">
              <a:buNone/>
            </a:pPr>
            <a:endParaRPr lang="en-AU" b="1" dirty="0"/>
          </a:p>
          <a:p>
            <a:pPr lvl="1"/>
            <a:r>
              <a:rPr lang="en-AU" dirty="0"/>
              <a:t>Protect specific zones if needed from these activities</a:t>
            </a:r>
          </a:p>
          <a:p>
            <a:pPr lvl="1"/>
            <a:r>
              <a:rPr lang="en-AU" dirty="0"/>
              <a:t>Prove that most attacks aren't mortal and they are unprovoked, meaning happening where sharks live.</a:t>
            </a:r>
          </a:p>
          <a:p>
            <a:pPr lvl="1"/>
            <a:r>
              <a:rPr lang="en-AU" dirty="0"/>
              <a:t>Identify the most likely victims to organize targeted campaigns of preventions.</a:t>
            </a:r>
          </a:p>
          <a:p>
            <a:endParaRPr lang="fr-FR" dirty="0"/>
          </a:p>
        </p:txBody>
      </p:sp>
      <p:pic>
        <p:nvPicPr>
          <p:cNvPr id="7" name="Picture 6" descr="THIS IS THE MOST DANGEROUS ANIMAL IN THE WORLD RESPONSIBLE FOR ...">
            <a:extLst>
              <a:ext uri="{FF2B5EF4-FFF2-40B4-BE49-F238E27FC236}">
                <a16:creationId xmlns:a16="http://schemas.microsoft.com/office/drawing/2014/main" id="{0A218F1C-4F04-4054-9AB9-2D5AA1E28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" b="11566"/>
          <a:stretch/>
        </p:blipFill>
        <p:spPr bwMode="auto">
          <a:xfrm>
            <a:off x="7793073" y="1845734"/>
            <a:ext cx="3992526" cy="396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89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47F61-5551-4056-8F59-95D584DA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fr-FR" dirty="0"/>
              <a:t>Data </a:t>
            </a:r>
            <a:r>
              <a:rPr lang="fr-FR" dirty="0" err="1"/>
              <a:t>cleaning</a:t>
            </a:r>
            <a:endParaRPr lang="fr-FR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254D051C-36F6-49E2-8D98-A4BE1AA2F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363389"/>
              </p:ext>
            </p:extLst>
          </p:nvPr>
        </p:nvGraphicFramePr>
        <p:xfrm>
          <a:off x="1235869" y="171704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35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10C29-9FFC-4384-9781-940DF86C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Data manipulation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DECD4-075C-49B8-A3B7-61C6ECAE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96160"/>
            <a:ext cx="9720073" cy="4023360"/>
          </a:xfrm>
        </p:spPr>
        <p:txBody>
          <a:bodyPr anchor="t"/>
          <a:lstStyle/>
          <a:p>
            <a:pPr marL="0" indent="0">
              <a:buNone/>
            </a:pPr>
            <a:r>
              <a:rPr lang="en-AU" b="1" dirty="0"/>
              <a:t>Creating </a:t>
            </a:r>
            <a:r>
              <a:rPr lang="en-AU" b="1" dirty="0" err="1"/>
              <a:t>dataframes</a:t>
            </a:r>
            <a:r>
              <a:rPr lang="en-AU" b="1" dirty="0"/>
              <a:t> for :</a:t>
            </a:r>
          </a:p>
          <a:p>
            <a:pPr marL="0" indent="0">
              <a:buNone/>
            </a:pPr>
            <a:endParaRPr lang="en-AU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Shark attacks per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Areas within all countries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Areas within the 3 countries with the most shark attacks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D447A1-54BE-4006-B583-7A0FDADC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60" y="1694228"/>
            <a:ext cx="3634165" cy="37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9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10C29-9FFC-4384-9781-940DF86C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vizualisation</a:t>
            </a:r>
            <a:r>
              <a:rPr lang="fr-FR" dirty="0"/>
              <a:t> &amp; </a:t>
            </a:r>
            <a:r>
              <a:rPr lang="fr-FR" dirty="0" err="1"/>
              <a:t>Results</a:t>
            </a:r>
            <a:r>
              <a:rPr lang="fr-FR" dirty="0"/>
              <a:t> (1/4)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B65631-A61E-4C34-B047-8ADFAFF56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6" y="1950794"/>
            <a:ext cx="7213600" cy="3366347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635337A-ED3A-4C02-9D58-5F7C0D9F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413" y="2084832"/>
            <a:ext cx="2631962" cy="26319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1764BA8-C7A6-427A-A487-0AA637208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452" y="2084833"/>
            <a:ext cx="2631961" cy="26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0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10C29-9FFC-4384-9781-940DF86C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vizualisation</a:t>
            </a:r>
            <a:r>
              <a:rPr lang="fr-FR" dirty="0"/>
              <a:t> &amp; </a:t>
            </a:r>
            <a:r>
              <a:rPr lang="fr-FR" dirty="0" err="1"/>
              <a:t>Results</a:t>
            </a:r>
            <a:r>
              <a:rPr lang="fr-FR" dirty="0"/>
              <a:t> (2/4)</a:t>
            </a:r>
            <a:br>
              <a:rPr lang="fr-FR" dirty="0"/>
            </a:b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7EEA570-6ACE-443C-BD94-32BF8247C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78" y="1685540"/>
            <a:ext cx="7687831" cy="512522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E77BDF6-D82C-4B69-A979-802245004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809" y="2932169"/>
            <a:ext cx="2631961" cy="26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9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10C29-9FFC-4384-9781-940DF86C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vizualisation</a:t>
            </a:r>
            <a:r>
              <a:rPr lang="fr-FR" dirty="0"/>
              <a:t> &amp; </a:t>
            </a:r>
            <a:r>
              <a:rPr lang="fr-FR" dirty="0" err="1"/>
              <a:t>Results</a:t>
            </a:r>
            <a:r>
              <a:rPr lang="fr-FR" dirty="0"/>
              <a:t> (3/4)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8893AF-FD69-47C9-8232-434F426C8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438275"/>
            <a:ext cx="7685468" cy="51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0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10C29-9FFC-4384-9781-940DF86C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vizualisation</a:t>
            </a:r>
            <a:r>
              <a:rPr lang="fr-FR" dirty="0"/>
              <a:t> &amp; </a:t>
            </a:r>
            <a:r>
              <a:rPr lang="fr-FR" dirty="0" err="1"/>
              <a:t>Results</a:t>
            </a:r>
            <a:r>
              <a:rPr lang="fr-FR" dirty="0"/>
              <a:t> (4/4)</a:t>
            </a:r>
            <a:br>
              <a:rPr lang="fr-FR" dirty="0"/>
            </a:b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662F446-9631-4123-8514-B85091017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9" r="8182"/>
          <a:stretch/>
        </p:blipFill>
        <p:spPr>
          <a:xfrm>
            <a:off x="4186788" y="2230293"/>
            <a:ext cx="4006310" cy="3168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089002C-A660-424B-89C5-CD8169B2A0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3" r="8603"/>
          <a:stretch/>
        </p:blipFill>
        <p:spPr>
          <a:xfrm>
            <a:off x="8270925" y="2230293"/>
            <a:ext cx="3921075" cy="31680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CC6E2E0-1931-4D27-A898-1F1AAD375A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28" r="7365"/>
          <a:stretch/>
        </p:blipFill>
        <p:spPr>
          <a:xfrm>
            <a:off x="180479" y="2230293"/>
            <a:ext cx="4006309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39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318</Words>
  <Application>Microsoft Office PowerPoint</Application>
  <PresentationFormat>Grand écran</PresentationFormat>
  <Paragraphs>55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Tw Cen MT</vt:lpstr>
      <vt:lpstr>Tw Cen MT Condensed</vt:lpstr>
      <vt:lpstr>Wingdings 2</vt:lpstr>
      <vt:lpstr>Wingdings 3</vt:lpstr>
      <vt:lpstr>Intégral</vt:lpstr>
      <vt:lpstr>Data Pipeline project</vt:lpstr>
      <vt:lpstr>Table of contents</vt:lpstr>
      <vt:lpstr>Problem definition</vt:lpstr>
      <vt:lpstr>Data cleaning</vt:lpstr>
      <vt:lpstr>Data manipulation</vt:lpstr>
      <vt:lpstr>Data vizualisation &amp; Results (1/4) </vt:lpstr>
      <vt:lpstr>Data vizualisation &amp; Results (2/4) </vt:lpstr>
      <vt:lpstr>Data vizualisation &amp; Results (3/4) </vt:lpstr>
      <vt:lpstr>Data vizualisation &amp; Results (4/4) </vt:lpstr>
      <vt:lpstr>Obstacles and Lessons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 project</dc:title>
  <dc:creator>Camille Libert</dc:creator>
  <cp:lastModifiedBy>Camille Libert</cp:lastModifiedBy>
  <cp:revision>2</cp:revision>
  <dcterms:created xsi:type="dcterms:W3CDTF">2020-04-04T14:07:11Z</dcterms:created>
  <dcterms:modified xsi:type="dcterms:W3CDTF">2020-04-04T14:14:21Z</dcterms:modified>
</cp:coreProperties>
</file>