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1999"/>
            <a:ext cx="8020050" cy="3968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465" y="952499"/>
            <a:ext cx="7315200" cy="2247721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465" y="3460571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10" name="Picture 6" descr="THIS IS THE MOST DANGEROUS ANIMAL IN THE WORLD RESPONSIBLE FOR ...">
            <a:extLst>
              <a:ext uri="{FF2B5EF4-FFF2-40B4-BE49-F238E27FC236}">
                <a16:creationId xmlns:a16="http://schemas.microsoft.com/office/drawing/2014/main" id="{0142C608-C5D8-4BA0-B923-0121562282A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0" b="11566"/>
          <a:stretch/>
        </p:blipFill>
        <p:spPr bwMode="auto">
          <a:xfrm>
            <a:off x="8199473" y="761998"/>
            <a:ext cx="3992526" cy="396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210F3-BC30-4258-B1FE-CE15F1427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465" y="1104899"/>
            <a:ext cx="7315200" cy="2095321"/>
          </a:xfrm>
        </p:spPr>
        <p:txBody>
          <a:bodyPr/>
          <a:lstStyle/>
          <a:p>
            <a:r>
              <a:rPr lang="fr-FR" dirty="0"/>
              <a:t>Project Week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892028-A41E-4BBF-B398-C9DE059AF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Camille Libert-Coubard</a:t>
            </a:r>
          </a:p>
        </p:txBody>
      </p:sp>
    </p:spTree>
    <p:extLst>
      <p:ext uri="{BB962C8B-B14F-4D97-AF65-F5344CB8AC3E}">
        <p14:creationId xmlns:p14="http://schemas.microsoft.com/office/powerpoint/2010/main" val="426039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26AA86-1C9F-4231-85EF-E2181C33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10802E-6C57-4006-915C-D82DCF2A5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89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F47F61-5551-4056-8F59-95D584DA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C34955-82D8-4FB5-897A-BABB87523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35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10C29-9FFC-4384-9781-940DF86C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8DECD4-075C-49B8-A3B7-61C6ECAEE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793729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Cadre</Template>
  <TotalTime>8</TotalTime>
  <Words>5</Words>
  <Application>Microsoft Office PowerPoint</Application>
  <PresentationFormat>Grand écran</PresentationFormat>
  <Paragraphs>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Corbel</vt:lpstr>
      <vt:lpstr>Wingdings 2</vt:lpstr>
      <vt:lpstr>Cadre</vt:lpstr>
      <vt:lpstr>Project Week 2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Camille Libert</dc:creator>
  <cp:lastModifiedBy>Camille Libert</cp:lastModifiedBy>
  <cp:revision>2</cp:revision>
  <dcterms:created xsi:type="dcterms:W3CDTF">2020-04-03T18:41:07Z</dcterms:created>
  <dcterms:modified xsi:type="dcterms:W3CDTF">2020-04-03T18:49:30Z</dcterms:modified>
</cp:coreProperties>
</file>